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FFFFFF">
                <a:alpha val="100000"/>
                <a:lumMod val="20000"/>
                <a:lumOff val="80000"/>
              </a:srgbClr>
            </a:gs>
            <a:gs pos="100000">
              <a:srgbClr val="6C9021">
                <a:alpha val="100000"/>
              </a:srgbClr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1"/>
            <a:ext cx="12192000" cy="6857999"/>
            <a:chOff x="0" y="1"/>
            <a:chExt cx="12192000" cy="6857999"/>
          </a:xfrm>
        </p:grpSpPr>
        <p:sp>
          <p:nvSpPr>
            <p:cNvPr id="3" name="AutoShape 3"/>
            <p:cNvSpPr/>
            <p:nvPr/>
          </p:nvSpPr>
          <p:spPr>
            <a:xfrm>
              <a:off x="10231" y="1"/>
              <a:ext cx="8382326" cy="1947313"/>
            </a:xfrm>
            <a:custGeom>
              <a:avLst/>
              <a:gdLst/>
              <a:ahLst/>
              <a:cxnLst/>
              <a:rect l="l" t="t" r="r" b="b"/>
              <a:pathLst>
                <a:path w="8382325" h="1947313">
                  <a:moveTo>
                    <a:pt x="8382326" y="0"/>
                  </a:moveTo>
                  <a:lnTo>
                    <a:pt x="8313098" y="68435"/>
                  </a:lnTo>
                  <a:cubicBezTo>
                    <a:pt x="8256329" y="122254"/>
                    <a:pt x="8198938" y="174359"/>
                    <a:pt x="8140984" y="224618"/>
                  </a:cubicBezTo>
                  <a:cubicBezTo>
                    <a:pt x="5445081" y="2568247"/>
                    <a:pt x="1085997" y="2523518"/>
                    <a:pt x="28799" y="72538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999">
                  <a:srgbClr val="6C9021">
                    <a:alpha val="30196"/>
                    <a:lumMod val="40000"/>
                    <a:lumOff val="60000"/>
                  </a:srgbClr>
                </a:gs>
                <a:gs pos="64999">
                  <a:srgbClr val="6C9021">
                    <a:alpha val="0"/>
                    <a:lumMod val="60000"/>
                    <a:lumOff val="40000"/>
                  </a:srgbClr>
                </a:gs>
              </a:gsLst>
              <a:lin ang="8100000"/>
            </a:gra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2578267"/>
              <a:ext cx="12192000" cy="4279733"/>
            </a:xfrm>
            <a:custGeom>
              <a:avLst/>
              <a:gdLst/>
              <a:ahLst/>
              <a:cxnLst/>
              <a:rect l="l" t="t" r="r" b="b"/>
              <a:pathLst>
                <a:path w="12192000" h="4279733">
                  <a:moveTo>
                    <a:pt x="7989888" y="0"/>
                  </a:moveTo>
                  <a:cubicBezTo>
                    <a:pt x="8170863" y="0"/>
                    <a:pt x="8355013" y="9529"/>
                    <a:pt x="8542338" y="33349"/>
                  </a:cubicBezTo>
                  <a:cubicBezTo>
                    <a:pt x="10650538" y="293789"/>
                    <a:pt x="12192000" y="1765912"/>
                    <a:pt x="12192000" y="1765912"/>
                  </a:cubicBezTo>
                  <a:cubicBezTo>
                    <a:pt x="12192000" y="1765912"/>
                    <a:pt x="12192000" y="1765912"/>
                    <a:pt x="12192000" y="4087214"/>
                  </a:cubicBezTo>
                  <a:lnTo>
                    <a:pt x="12192000" y="4279733"/>
                  </a:lnTo>
                  <a:lnTo>
                    <a:pt x="0" y="4279733"/>
                  </a:lnTo>
                  <a:lnTo>
                    <a:pt x="0" y="4228313"/>
                  </a:lnTo>
                  <a:cubicBezTo>
                    <a:pt x="0" y="3772141"/>
                    <a:pt x="0" y="2729462"/>
                    <a:pt x="0" y="346195"/>
                  </a:cubicBezTo>
                  <a:cubicBezTo>
                    <a:pt x="0" y="346195"/>
                    <a:pt x="447675" y="1796085"/>
                    <a:pt x="2084388" y="1853255"/>
                  </a:cubicBezTo>
                  <a:cubicBezTo>
                    <a:pt x="2105025" y="1853255"/>
                    <a:pt x="2127250" y="1854843"/>
                    <a:pt x="2147888" y="1854843"/>
                  </a:cubicBezTo>
                  <a:cubicBezTo>
                    <a:pt x="2905125" y="1854843"/>
                    <a:pt x="3767138" y="1391132"/>
                    <a:pt x="4738688" y="927421"/>
                  </a:cubicBezTo>
                  <a:cubicBezTo>
                    <a:pt x="5711825" y="463711"/>
                    <a:pt x="6792913" y="0"/>
                    <a:pt x="7989888" y="0"/>
                  </a:cubicBezTo>
                  <a:close/>
                </a:path>
              </a:pathLst>
            </a:custGeom>
            <a:gradFill>
              <a:gsLst>
                <a:gs pos="0">
                  <a:srgbClr val="6C9021">
                    <a:alpha val="100000"/>
                  </a:srgbClr>
                </a:gs>
                <a:gs pos="100000">
                  <a:srgbClr val="6C9021">
                    <a:alpha val="5098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2802457"/>
              <a:ext cx="12192000" cy="4055543"/>
            </a:xfrm>
            <a:custGeom>
              <a:avLst/>
              <a:gdLst/>
              <a:ahLst/>
              <a:cxnLst/>
              <a:rect l="l" t="t" r="r" b="b"/>
              <a:pathLst>
                <a:path w="12192000" h="4055542">
                  <a:moveTo>
                    <a:pt x="7989888" y="0"/>
                  </a:moveTo>
                  <a:cubicBezTo>
                    <a:pt x="8170863" y="0"/>
                    <a:pt x="8355013" y="9528"/>
                    <a:pt x="8542338" y="33349"/>
                  </a:cubicBezTo>
                  <a:cubicBezTo>
                    <a:pt x="10650538" y="293789"/>
                    <a:pt x="12192000" y="1765912"/>
                    <a:pt x="12192000" y="1765912"/>
                  </a:cubicBezTo>
                  <a:cubicBezTo>
                    <a:pt x="12192000" y="1765912"/>
                    <a:pt x="12192000" y="1765912"/>
                    <a:pt x="12192000" y="3862736"/>
                  </a:cubicBezTo>
                  <a:lnTo>
                    <a:pt x="12192000" y="4055543"/>
                  </a:lnTo>
                  <a:lnTo>
                    <a:pt x="0" y="4055543"/>
                  </a:lnTo>
                  <a:lnTo>
                    <a:pt x="0" y="4053498"/>
                  </a:lnTo>
                  <a:cubicBezTo>
                    <a:pt x="0" y="3523884"/>
                    <a:pt x="0" y="2464654"/>
                    <a:pt x="0" y="346195"/>
                  </a:cubicBezTo>
                  <a:cubicBezTo>
                    <a:pt x="0" y="346195"/>
                    <a:pt x="447675" y="1796085"/>
                    <a:pt x="2084388" y="1853255"/>
                  </a:cubicBezTo>
                  <a:cubicBezTo>
                    <a:pt x="2105025" y="1853255"/>
                    <a:pt x="2127250" y="1854843"/>
                    <a:pt x="2147888" y="1854843"/>
                  </a:cubicBezTo>
                  <a:cubicBezTo>
                    <a:pt x="2905125" y="1854843"/>
                    <a:pt x="3767138" y="1391132"/>
                    <a:pt x="4738688" y="927421"/>
                  </a:cubicBezTo>
                  <a:cubicBezTo>
                    <a:pt x="5711825" y="463711"/>
                    <a:pt x="6792913" y="0"/>
                    <a:pt x="7989888" y="0"/>
                  </a:cubicBezTo>
                  <a:close/>
                </a:path>
              </a:pathLst>
            </a:custGeom>
            <a:blipFill rotWithShape="1">
              <a:blip r:embed="rId2">
                <a:alphaModFix amt="100000"/>
                <a:alphaModFix amt="100000"/>
              </a:blip>
              <a:stretch>
                <a:fillRect t="-35893" b="-35893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9944100" y="2867545"/>
              <a:ext cx="2179638" cy="1736725"/>
            </a:xfrm>
            <a:custGeom>
              <a:avLst/>
              <a:gdLst/>
              <a:ahLst/>
              <a:cxnLst/>
              <a:rect l="l" t="t" r="r" b="b"/>
              <a:pathLst>
                <a:path w="1373" h="1094">
                  <a:moveTo>
                    <a:pt x="51" y="201"/>
                  </a:moveTo>
                  <a:cubicBezTo>
                    <a:pt x="93" y="30"/>
                    <a:pt x="498" y="0"/>
                    <a:pt x="741" y="112"/>
                  </a:cubicBezTo>
                  <a:cubicBezTo>
                    <a:pt x="1185" y="316"/>
                    <a:pt x="1373" y="949"/>
                    <a:pt x="861" y="1038"/>
                  </a:cubicBezTo>
                  <a:cubicBezTo>
                    <a:pt x="538" y="1094"/>
                    <a:pt x="464" y="728"/>
                    <a:pt x="397" y="620"/>
                  </a:cubicBezTo>
                  <a:cubicBezTo>
                    <a:pt x="248" y="380"/>
                    <a:pt x="0" y="413"/>
                    <a:pt x="51" y="201"/>
                  </a:cubicBezTo>
                  <a:close/>
                </a:path>
              </a:pathLst>
            </a:custGeom>
            <a:gradFill>
              <a:gsLst>
                <a:gs pos="0">
                  <a:srgbClr val="6C9021">
                    <a:alpha val="100000"/>
                  </a:srgbClr>
                </a:gs>
                <a:gs pos="100000">
                  <a:srgbClr val="6C9021">
                    <a:alpha val="0"/>
                    <a:lumMod val="60000"/>
                    <a:lumOff val="40000"/>
                  </a:srgbClr>
                </a:gs>
              </a:gsLst>
              <a:lin ang="8100000"/>
            </a:gra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1" y="5494079"/>
              <a:ext cx="778045" cy="874504"/>
            </a:xfrm>
            <a:custGeom>
              <a:avLst/>
              <a:gdLst/>
              <a:ahLst/>
              <a:cxnLst/>
              <a:rect l="l" t="t" r="r" b="b"/>
              <a:pathLst>
                <a:path w="778045" h="874504">
                  <a:moveTo>
                    <a:pt x="0" y="0"/>
                  </a:moveTo>
                  <a:lnTo>
                    <a:pt x="74840" y="1977"/>
                  </a:lnTo>
                  <a:cubicBezTo>
                    <a:pt x="525690" y="55952"/>
                    <a:pt x="928915" y="205177"/>
                    <a:pt x="722540" y="536965"/>
                  </a:cubicBezTo>
                  <a:cubicBezTo>
                    <a:pt x="619948" y="701768"/>
                    <a:pt x="293754" y="872573"/>
                    <a:pt x="48315" y="874504"/>
                  </a:cubicBezTo>
                  <a:lnTo>
                    <a:pt x="0" y="871673"/>
                  </a:lnTo>
                  <a:close/>
                </a:path>
              </a:pathLst>
            </a:custGeom>
            <a:gradFill>
              <a:gsLst>
                <a:gs pos="0">
                  <a:srgbClr val="6C9021">
                    <a:alpha val="50196"/>
                  </a:srgbClr>
                </a:gs>
                <a:gs pos="100000">
                  <a:srgbClr val="FFFFFF">
                    <a:alpha val="0"/>
                    <a:lumMod val="20000"/>
                    <a:lumOff val="80000"/>
                  </a:srgbClr>
                </a:gs>
              </a:gsLst>
              <a:lin ang="8100000"/>
            </a:gradFill>
            <a:ln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6C9021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11239501" y="0"/>
              <a:ext cx="952499" cy="1239839"/>
              <a:chOff x="11239501" y="0"/>
              <a:chExt cx="952499" cy="1239839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11518900" y="0"/>
                <a:ext cx="673100" cy="673100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5" name="AutoShape 5"/>
              <p:cNvSpPr/>
              <p:nvPr/>
            </p:nvSpPr>
            <p:spPr>
              <a:xfrm>
                <a:off x="11239501" y="673100"/>
                <a:ext cx="279400" cy="279400"/>
              </a:xfrm>
              <a:prstGeom prst="rect">
                <a:avLst/>
              </a:prstGeom>
              <a:gradFill>
                <a:gsLst>
                  <a:gs pos="21999">
                    <a:srgbClr val="6C9021">
                      <a:alpha val="50196"/>
                    </a:srgbClr>
                  </a:gs>
                  <a:gs pos="100000">
                    <a:srgbClr val="6C9021">
                      <a:alpha val="1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AutoShape 6"/>
              <p:cNvSpPr/>
              <p:nvPr/>
            </p:nvSpPr>
            <p:spPr>
              <a:xfrm>
                <a:off x="11518900" y="960439"/>
                <a:ext cx="279400" cy="279400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7" name="Group 7"/>
            <p:cNvGrpSpPr/>
            <p:nvPr/>
          </p:nvGrpSpPr>
          <p:grpSpPr>
            <a:xfrm rot="0">
              <a:off x="0" y="5711830"/>
              <a:ext cx="874711" cy="1146170"/>
              <a:chOff x="11239501" y="93669"/>
              <a:chExt cx="874711" cy="1146170"/>
            </a:xfrm>
          </p:grpSpPr>
          <p:sp>
            <p:nvSpPr>
              <p:cNvPr id="8" name="AutoShape 8"/>
              <p:cNvSpPr/>
              <p:nvPr/>
            </p:nvSpPr>
            <p:spPr>
              <a:xfrm>
                <a:off x="11458576" y="307980"/>
                <a:ext cx="441323" cy="441323"/>
              </a:xfrm>
              <a:prstGeom prst="rect">
                <a:avLst/>
              </a:prstGeom>
              <a:gradFill>
                <a:gsLst>
                  <a:gs pos="21999">
                    <a:srgbClr val="6C9021">
                      <a:alpha val="50196"/>
                    </a:srgbClr>
                  </a:gs>
                  <a:gs pos="100000">
                    <a:srgbClr val="6C9021">
                      <a:alpha val="1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9" name="AutoShape 9"/>
              <p:cNvSpPr/>
              <p:nvPr/>
            </p:nvSpPr>
            <p:spPr>
              <a:xfrm>
                <a:off x="11239501" y="749303"/>
                <a:ext cx="214311" cy="214311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0" name="AutoShape 10"/>
              <p:cNvSpPr/>
              <p:nvPr/>
            </p:nvSpPr>
            <p:spPr>
              <a:xfrm>
                <a:off x="11453812" y="960439"/>
                <a:ext cx="279400" cy="279400"/>
              </a:xfrm>
              <a:prstGeom prst="rect">
                <a:avLst/>
              </a:prstGeom>
              <a:gradFill>
                <a:gsLst>
                  <a:gs pos="21999">
                    <a:srgbClr val="6C9021">
                      <a:alpha val="50196"/>
                    </a:srgbClr>
                  </a:gs>
                  <a:gs pos="100000">
                    <a:srgbClr val="6C9021">
                      <a:alpha val="1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AutoShape 11"/>
              <p:cNvSpPr/>
              <p:nvPr/>
            </p:nvSpPr>
            <p:spPr>
              <a:xfrm>
                <a:off x="11899901" y="93669"/>
                <a:ext cx="214311" cy="214311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 flipH="1">
            <a:off x="0" y="2274887"/>
            <a:ext cx="12192000" cy="4583113"/>
            <a:chOff x="0" y="2274887"/>
            <a:chExt cx="12192000" cy="4583113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0" y="2274887"/>
              <a:ext cx="12192000" cy="4583113"/>
              <a:chOff x="0" y="2274887"/>
              <a:chExt cx="12192000" cy="4583113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0" y="2274887"/>
                <a:ext cx="12192000" cy="4583113"/>
              </a:xfrm>
              <a:custGeom>
                <a:avLst/>
                <a:gdLst/>
                <a:ahLst/>
                <a:cxnLst/>
                <a:rect l="l" t="t" r="r" b="b"/>
                <a:pathLst>
                  <a:path w="7680" h="2886">
                    <a:moveTo>
                      <a:pt x="5033" y="0"/>
                    </a:moveTo>
                    <a:cubicBezTo>
                      <a:pt x="4279" y="0"/>
                      <a:pt x="3598" y="292"/>
                      <a:pt x="2985" y="584"/>
                    </a:cubicBezTo>
                    <a:cubicBezTo>
                      <a:pt x="2373" y="876"/>
                      <a:pt x="1830" y="1168"/>
                      <a:pt x="1353" y="1168"/>
                    </a:cubicBezTo>
                    <a:cubicBezTo>
                      <a:pt x="1340" y="1168"/>
                      <a:pt x="1326" y="1167"/>
                      <a:pt x="1313" y="1167"/>
                    </a:cubicBezTo>
                    <a:cubicBezTo>
                      <a:pt x="282" y="1131"/>
                      <a:pt x="0" y="218"/>
                      <a:pt x="0" y="218"/>
                    </a:cubicBezTo>
                    <a:cubicBezTo>
                      <a:pt x="0" y="2886"/>
                      <a:pt x="0" y="2886"/>
                      <a:pt x="0" y="2886"/>
                    </a:cubicBezTo>
                    <a:cubicBezTo>
                      <a:pt x="7680" y="2886"/>
                      <a:pt x="7680" y="2886"/>
                      <a:pt x="7680" y="2886"/>
                    </a:cubicBezTo>
                    <a:cubicBezTo>
                      <a:pt x="7680" y="1112"/>
                      <a:pt x="7680" y="1112"/>
                      <a:pt x="7680" y="1112"/>
                    </a:cubicBezTo>
                    <a:cubicBezTo>
                      <a:pt x="7680" y="1112"/>
                      <a:pt x="6709" y="185"/>
                      <a:pt x="5381" y="21"/>
                    </a:cubicBezTo>
                    <a:cubicBezTo>
                      <a:pt x="5263" y="6"/>
                      <a:pt x="5147" y="0"/>
                      <a:pt x="5033" y="0"/>
                    </a:cubicBezTo>
                  </a:path>
                </a:pathLst>
              </a:custGeom>
              <a:blipFill rotWithShape="1">
                <a:blip r:embed="rId2">
                  <a:alphaModFix amt="100000"/>
                  <a:alphaModFix amt="100000"/>
                </a:blip>
                <a:stretch>
                  <a:fillRect t="-26005" b="-26005"/>
                </a:stretch>
              </a:blip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5" name="AutoShape 5"/>
              <p:cNvSpPr/>
              <p:nvPr/>
            </p:nvSpPr>
            <p:spPr>
              <a:xfrm>
                <a:off x="0" y="2274887"/>
                <a:ext cx="12192000" cy="4583113"/>
              </a:xfrm>
              <a:custGeom>
                <a:avLst/>
                <a:gdLst/>
                <a:ahLst/>
                <a:cxnLst/>
                <a:rect l="l" t="t" r="r" b="b"/>
                <a:pathLst>
                  <a:path w="7680" h="2886">
                    <a:moveTo>
                      <a:pt x="5033" y="0"/>
                    </a:moveTo>
                    <a:cubicBezTo>
                      <a:pt x="4279" y="0"/>
                      <a:pt x="3598" y="292"/>
                      <a:pt x="2985" y="584"/>
                    </a:cubicBezTo>
                    <a:cubicBezTo>
                      <a:pt x="2373" y="876"/>
                      <a:pt x="1830" y="1168"/>
                      <a:pt x="1353" y="1168"/>
                    </a:cubicBezTo>
                    <a:cubicBezTo>
                      <a:pt x="1340" y="1168"/>
                      <a:pt x="1326" y="1167"/>
                      <a:pt x="1313" y="1167"/>
                    </a:cubicBezTo>
                    <a:cubicBezTo>
                      <a:pt x="282" y="1131"/>
                      <a:pt x="0" y="218"/>
                      <a:pt x="0" y="218"/>
                    </a:cubicBezTo>
                    <a:cubicBezTo>
                      <a:pt x="0" y="2886"/>
                      <a:pt x="0" y="2886"/>
                      <a:pt x="0" y="2886"/>
                    </a:cubicBezTo>
                    <a:cubicBezTo>
                      <a:pt x="7680" y="2886"/>
                      <a:pt x="7680" y="2886"/>
                      <a:pt x="7680" y="2886"/>
                    </a:cubicBezTo>
                    <a:cubicBezTo>
                      <a:pt x="7680" y="1112"/>
                      <a:pt x="7680" y="1112"/>
                      <a:pt x="7680" y="1112"/>
                    </a:cubicBezTo>
                    <a:cubicBezTo>
                      <a:pt x="7680" y="1112"/>
                      <a:pt x="6709" y="185"/>
                      <a:pt x="5381" y="21"/>
                    </a:cubicBezTo>
                    <a:cubicBezTo>
                      <a:pt x="5263" y="6"/>
                      <a:pt x="5147" y="0"/>
                      <a:pt x="5033" y="0"/>
                    </a:cubicBezTo>
                  </a:path>
                </a:pathLst>
              </a:custGeom>
              <a:gradFill>
                <a:gsLst>
                  <a:gs pos="0">
                    <a:srgbClr val="6C9021">
                      <a:alpha val="100000"/>
                    </a:srgbClr>
                  </a:gs>
                  <a:gs pos="100000">
                    <a:srgbClr val="6C9021">
                      <a:alpha val="5098"/>
                    </a:srgbClr>
                  </a:gs>
                </a:gsLst>
                <a:lin ang="0"/>
              </a:gradFill>
              <a:ln>
                <a:prstDash val="solid"/>
                <a:headEnd type="none"/>
                <a:tailEnd type="none"/>
              </a:ln>
            </p:spPr>
          </p:sp>
        </p:grpSp>
        <p:sp>
          <p:nvSpPr>
            <p:cNvPr id="6" name="AutoShape 6"/>
            <p:cNvSpPr/>
            <p:nvPr/>
          </p:nvSpPr>
          <p:spPr>
            <a:xfrm>
              <a:off x="9944100" y="2339975"/>
              <a:ext cx="2179638" cy="1736725"/>
            </a:xfrm>
            <a:custGeom>
              <a:avLst/>
              <a:gdLst/>
              <a:ahLst/>
              <a:cxnLst/>
              <a:rect l="l" t="t" r="r" b="b"/>
              <a:pathLst>
                <a:path w="1373" h="1094">
                  <a:moveTo>
                    <a:pt x="51" y="201"/>
                  </a:moveTo>
                  <a:cubicBezTo>
                    <a:pt x="93" y="30"/>
                    <a:pt x="498" y="0"/>
                    <a:pt x="741" y="112"/>
                  </a:cubicBezTo>
                  <a:cubicBezTo>
                    <a:pt x="1185" y="316"/>
                    <a:pt x="1373" y="949"/>
                    <a:pt x="861" y="1038"/>
                  </a:cubicBezTo>
                  <a:cubicBezTo>
                    <a:pt x="538" y="1094"/>
                    <a:pt x="464" y="728"/>
                    <a:pt x="397" y="620"/>
                  </a:cubicBezTo>
                  <a:cubicBezTo>
                    <a:pt x="248" y="380"/>
                    <a:pt x="0" y="413"/>
                    <a:pt x="51" y="201"/>
                  </a:cubicBezTo>
                  <a:close/>
                </a:path>
              </a:pathLst>
            </a:custGeom>
            <a:solidFill>
              <a:srgbClr val="6C9021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1" y="4966509"/>
              <a:ext cx="778045" cy="874504"/>
            </a:xfrm>
            <a:custGeom>
              <a:avLst/>
              <a:gdLst/>
              <a:ahLst/>
              <a:cxnLst/>
              <a:rect l="l" t="t" r="r" b="b"/>
              <a:pathLst>
                <a:path w="778045" h="874504">
                  <a:moveTo>
                    <a:pt x="0" y="0"/>
                  </a:moveTo>
                  <a:lnTo>
                    <a:pt x="74840" y="1977"/>
                  </a:lnTo>
                  <a:cubicBezTo>
                    <a:pt x="525690" y="55952"/>
                    <a:pt x="928915" y="205177"/>
                    <a:pt x="722540" y="536965"/>
                  </a:cubicBezTo>
                  <a:cubicBezTo>
                    <a:pt x="619948" y="701768"/>
                    <a:pt x="293754" y="872573"/>
                    <a:pt x="48315" y="874504"/>
                  </a:cubicBezTo>
                  <a:lnTo>
                    <a:pt x="0" y="871673"/>
                  </a:lnTo>
                  <a:close/>
                </a:path>
              </a:pathLst>
            </a:custGeom>
            <a:solidFill>
              <a:srgbClr val="6C9021">
                <a:alpha val="100000"/>
                <a:lumMod val="40000"/>
                <a:lumOff val="60000"/>
              </a:srgbClr>
            </a:solidFill>
            <a:ln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6C9021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11239501" y="0"/>
              <a:ext cx="952499" cy="1239839"/>
              <a:chOff x="11239501" y="0"/>
              <a:chExt cx="952499" cy="1239839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11518900" y="0"/>
                <a:ext cx="673100" cy="673100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5" name="AutoShape 5"/>
              <p:cNvSpPr/>
              <p:nvPr/>
            </p:nvSpPr>
            <p:spPr>
              <a:xfrm>
                <a:off x="11239501" y="673100"/>
                <a:ext cx="279400" cy="279400"/>
              </a:xfrm>
              <a:prstGeom prst="rect">
                <a:avLst/>
              </a:prstGeom>
              <a:gradFill>
                <a:gsLst>
                  <a:gs pos="21999">
                    <a:srgbClr val="6C9021">
                      <a:alpha val="50196"/>
                    </a:srgbClr>
                  </a:gs>
                  <a:gs pos="100000">
                    <a:srgbClr val="6C9021">
                      <a:alpha val="1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AutoShape 6"/>
              <p:cNvSpPr/>
              <p:nvPr/>
            </p:nvSpPr>
            <p:spPr>
              <a:xfrm>
                <a:off x="11518900" y="960439"/>
                <a:ext cx="279400" cy="279400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7" name="Group 7"/>
            <p:cNvGrpSpPr/>
            <p:nvPr/>
          </p:nvGrpSpPr>
          <p:grpSpPr>
            <a:xfrm rot="0">
              <a:off x="0" y="5711830"/>
              <a:ext cx="874711" cy="1146170"/>
              <a:chOff x="11239501" y="93669"/>
              <a:chExt cx="874711" cy="1146170"/>
            </a:xfrm>
          </p:grpSpPr>
          <p:sp>
            <p:nvSpPr>
              <p:cNvPr id="8" name="AutoShape 8"/>
              <p:cNvSpPr/>
              <p:nvPr/>
            </p:nvSpPr>
            <p:spPr>
              <a:xfrm>
                <a:off x="11458576" y="307980"/>
                <a:ext cx="441323" cy="441323"/>
              </a:xfrm>
              <a:prstGeom prst="rect">
                <a:avLst/>
              </a:prstGeom>
              <a:gradFill>
                <a:gsLst>
                  <a:gs pos="21999">
                    <a:srgbClr val="6C9021">
                      <a:alpha val="50196"/>
                    </a:srgbClr>
                  </a:gs>
                  <a:gs pos="100000">
                    <a:srgbClr val="6C9021">
                      <a:alpha val="1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9" name="AutoShape 9"/>
              <p:cNvSpPr/>
              <p:nvPr/>
            </p:nvSpPr>
            <p:spPr>
              <a:xfrm>
                <a:off x="11239501" y="749303"/>
                <a:ext cx="214311" cy="214311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0" name="AutoShape 10"/>
              <p:cNvSpPr/>
              <p:nvPr/>
            </p:nvSpPr>
            <p:spPr>
              <a:xfrm>
                <a:off x="11453812" y="960439"/>
                <a:ext cx="279400" cy="279400"/>
              </a:xfrm>
              <a:prstGeom prst="rect">
                <a:avLst/>
              </a:prstGeom>
              <a:gradFill>
                <a:gsLst>
                  <a:gs pos="21999">
                    <a:srgbClr val="6C9021">
                      <a:alpha val="50196"/>
                    </a:srgbClr>
                  </a:gs>
                  <a:gs pos="100000">
                    <a:srgbClr val="6C9021">
                      <a:alpha val="1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AutoShape 11"/>
              <p:cNvSpPr/>
              <p:nvPr/>
            </p:nvSpPr>
            <p:spPr>
              <a:xfrm>
                <a:off x="11899901" y="93669"/>
                <a:ext cx="214311" cy="214311"/>
              </a:xfrm>
              <a:prstGeom prst="rect">
                <a:avLst/>
              </a:prstGeom>
              <a:gradFill>
                <a:gsLst>
                  <a:gs pos="21999">
                    <a:srgbClr val="9FB30D">
                      <a:alpha val="14901"/>
                    </a:srgbClr>
                  </a:gs>
                  <a:gs pos="100000">
                    <a:srgbClr val="9FB30D">
                      <a:alpha val="50196"/>
                    </a:srgbClr>
                  </a:gs>
                </a:gsLst>
                <a:lin ang="18900000"/>
              </a:gradFill>
              <a:ln>
                <a:prstDash val="solid"/>
                <a:headEnd type="none"/>
                <a:tailEnd type="none"/>
              </a:ln>
            </p:spPr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0">
              <a:srgbClr val="6C9021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genda">
    <p:bg>
      <p:bgPr>
        <a:gradFill>
          <a:gsLst>
            <a:gs pos="0">
              <a:srgbClr val="6C9021">
                <a:alpha val="100000"/>
                <a:lumMod val="20000"/>
                <a:lumOff val="80000"/>
              </a:srgbClr>
            </a:gs>
            <a:gs pos="50999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0"/>
            <a:ext cx="12191999" cy="6858000"/>
            <a:chOff x="0" y="0"/>
            <a:chExt cx="12191999" cy="685800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846314" cy="6858000"/>
            </a:xfrm>
            <a:prstGeom prst="rect">
              <a:avLst/>
            </a:prstGeom>
            <a:solidFill>
              <a:srgbClr val="2F2F2F">
                <a:alpha val="5098"/>
                <a:lumMod val="95000"/>
                <a:lumOff val="5000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id="4" name="Group 4"/>
            <p:cNvGrpSpPr/>
            <p:nvPr/>
          </p:nvGrpSpPr>
          <p:grpSpPr>
            <a:xfrm rot="0">
              <a:off x="0" y="1"/>
              <a:ext cx="12191999" cy="6857999"/>
              <a:chOff x="0" y="1"/>
              <a:chExt cx="12191999" cy="6857999"/>
            </a:xfrm>
          </p:grpSpPr>
          <p:grpSp>
            <p:nvGrpSpPr>
              <p:cNvPr id="5" name="Group 5"/>
              <p:cNvGrpSpPr/>
              <p:nvPr/>
            </p:nvGrpSpPr>
            <p:grpSpPr>
              <a:xfrm rot="0">
                <a:off x="9967733" y="1"/>
                <a:ext cx="2224266" cy="2207517"/>
                <a:chOff x="7333722" y="1"/>
                <a:chExt cx="4858278" cy="4821694"/>
              </a:xfrm>
            </p:grpSpPr>
            <p:sp>
              <p:nvSpPr>
                <p:cNvPr id="6" name="AutoShape 6"/>
                <p:cNvSpPr/>
                <p:nvPr/>
              </p:nvSpPr>
              <p:spPr>
                <a:xfrm>
                  <a:off x="10692384" y="1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3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7" name="AutoShape 7"/>
                <p:cNvSpPr/>
                <p:nvPr/>
              </p:nvSpPr>
              <p:spPr>
                <a:xfrm>
                  <a:off x="10692384" y="1661040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8" name="AutoShape 8"/>
                <p:cNvSpPr/>
                <p:nvPr/>
              </p:nvSpPr>
              <p:spPr>
                <a:xfrm>
                  <a:off x="10692385" y="3322080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5098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9" name="AutoShape 9"/>
                <p:cNvSpPr/>
                <p:nvPr/>
              </p:nvSpPr>
              <p:spPr>
                <a:xfrm>
                  <a:off x="9013053" y="1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0" name="AutoShape 10"/>
                <p:cNvSpPr/>
                <p:nvPr/>
              </p:nvSpPr>
              <p:spPr>
                <a:xfrm>
                  <a:off x="9013053" y="1661040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5098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1" name="AutoShape 11"/>
                <p:cNvSpPr/>
                <p:nvPr/>
              </p:nvSpPr>
              <p:spPr>
                <a:xfrm>
                  <a:off x="7333722" y="1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5098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</p:grpSp>
          <p:grpSp>
            <p:nvGrpSpPr>
              <p:cNvPr id="12" name="Group 12"/>
              <p:cNvGrpSpPr/>
              <p:nvPr/>
            </p:nvGrpSpPr>
            <p:grpSpPr>
              <a:xfrm rot="10800000">
                <a:off x="0" y="4650483"/>
                <a:ext cx="2224266" cy="2207517"/>
                <a:chOff x="7333722" y="1"/>
                <a:chExt cx="4858277" cy="4821693"/>
              </a:xfrm>
            </p:grpSpPr>
            <p:sp>
              <p:nvSpPr>
                <p:cNvPr id="13" name="AutoShape 13"/>
                <p:cNvSpPr/>
                <p:nvPr/>
              </p:nvSpPr>
              <p:spPr>
                <a:xfrm flipV="1">
                  <a:off x="10692384" y="1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3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4" name="AutoShape 14"/>
                <p:cNvSpPr/>
                <p:nvPr/>
              </p:nvSpPr>
              <p:spPr>
                <a:xfrm flipV="1">
                  <a:off x="10692384" y="1661040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5" name="AutoShape 15"/>
                <p:cNvSpPr/>
                <p:nvPr/>
              </p:nvSpPr>
              <p:spPr>
                <a:xfrm flipV="1">
                  <a:off x="10692384" y="3322079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5098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6" name="AutoShape 16"/>
                <p:cNvSpPr/>
                <p:nvPr/>
              </p:nvSpPr>
              <p:spPr>
                <a:xfrm flipV="1">
                  <a:off x="9013054" y="1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10196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7" name="AutoShape 17"/>
                <p:cNvSpPr/>
                <p:nvPr/>
              </p:nvSpPr>
              <p:spPr>
                <a:xfrm flipV="1">
                  <a:off x="9013054" y="1661040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5098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8" name="AutoShape 18"/>
                <p:cNvSpPr/>
                <p:nvPr/>
              </p:nvSpPr>
              <p:spPr>
                <a:xfrm flipV="1">
                  <a:off x="7333722" y="1"/>
                  <a:ext cx="1499615" cy="1499615"/>
                </a:xfrm>
                <a:prstGeom prst="rect">
                  <a:avLst/>
                </a:prstGeom>
                <a:solidFill>
                  <a:srgbClr val="6C9021">
                    <a:alpha val="5098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</p:grpSp>
        </p:grpSp>
      </p:grpSp>
      <p:sp>
        <p:nvSpPr>
          <p:cNvPr id="19" name="AutoShape 19"/>
          <p:cNvSpPr/>
          <p:nvPr/>
        </p:nvSpPr>
        <p:spPr>
          <a:xfrm>
            <a:off x="1851756" y="4761555"/>
            <a:ext cx="870506" cy="915667"/>
          </a:xfrm>
          <a:custGeom>
            <a:avLst/>
            <a:gdLst/>
            <a:ahLst/>
            <a:cxnLst/>
            <a:rect l="l" t="t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rgbClr val="778495">
              <a:alpha val="14901"/>
            </a:srgbClr>
          </a:solidFill>
          <a:ln>
            <a:headEnd type="none"/>
            <a:tailEnd type="none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losing">
    <p:bg>
      <p:bgPr>
        <a:gradFill>
          <a:gsLst>
            <a:gs pos="0">
              <a:srgbClr val="FFFFFF">
                <a:alpha val="100000"/>
                <a:lumMod val="20000"/>
                <a:lumOff val="80000"/>
              </a:srgbClr>
            </a:gs>
            <a:gs pos="100000">
              <a:srgbClr val="6C9021">
                <a:alpha val="100000"/>
              </a:srgbClr>
            </a:gs>
          </a:gsLst>
          <a:lin ang="8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0" y="1"/>
            <a:ext cx="12192000" cy="6857999"/>
            <a:chOff x="0" y="1"/>
            <a:chExt cx="12192000" cy="6857999"/>
          </a:xfrm>
        </p:grpSpPr>
        <p:sp>
          <p:nvSpPr>
            <p:cNvPr id="3" name="AutoShape 3"/>
            <p:cNvSpPr/>
            <p:nvPr/>
          </p:nvSpPr>
          <p:spPr>
            <a:xfrm>
              <a:off x="10231" y="1"/>
              <a:ext cx="8382326" cy="1947313"/>
            </a:xfrm>
            <a:custGeom>
              <a:avLst/>
              <a:gdLst/>
              <a:ahLst/>
              <a:cxnLst/>
              <a:rect l="l" t="t" r="r" b="b"/>
              <a:pathLst>
                <a:path w="8382325" h="1947313">
                  <a:moveTo>
                    <a:pt x="8382326" y="0"/>
                  </a:moveTo>
                  <a:lnTo>
                    <a:pt x="8313098" y="68435"/>
                  </a:lnTo>
                  <a:cubicBezTo>
                    <a:pt x="8256329" y="122254"/>
                    <a:pt x="8198938" y="174359"/>
                    <a:pt x="8140984" y="224618"/>
                  </a:cubicBezTo>
                  <a:cubicBezTo>
                    <a:pt x="5445081" y="2568247"/>
                    <a:pt x="1085997" y="2523518"/>
                    <a:pt x="28799" y="72538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999">
                  <a:srgbClr val="6C9021">
                    <a:alpha val="30196"/>
                    <a:lumMod val="40000"/>
                    <a:lumOff val="60000"/>
                  </a:srgbClr>
                </a:gs>
                <a:gs pos="64999">
                  <a:srgbClr val="6C9021">
                    <a:alpha val="0"/>
                    <a:lumMod val="60000"/>
                    <a:lumOff val="40000"/>
                  </a:srgbClr>
                </a:gs>
              </a:gsLst>
              <a:lin ang="8100000"/>
            </a:gradFill>
            <a:ln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0" y="2578267"/>
              <a:ext cx="12192000" cy="4279733"/>
            </a:xfrm>
            <a:custGeom>
              <a:avLst/>
              <a:gdLst/>
              <a:ahLst/>
              <a:cxnLst/>
              <a:rect l="l" t="t" r="r" b="b"/>
              <a:pathLst>
                <a:path w="12192000" h="4279733">
                  <a:moveTo>
                    <a:pt x="7989888" y="0"/>
                  </a:moveTo>
                  <a:cubicBezTo>
                    <a:pt x="8170863" y="0"/>
                    <a:pt x="8355013" y="9529"/>
                    <a:pt x="8542338" y="33349"/>
                  </a:cubicBezTo>
                  <a:cubicBezTo>
                    <a:pt x="10650538" y="293789"/>
                    <a:pt x="12192000" y="1765912"/>
                    <a:pt x="12192000" y="1765912"/>
                  </a:cubicBezTo>
                  <a:cubicBezTo>
                    <a:pt x="12192000" y="1765912"/>
                    <a:pt x="12192000" y="1765912"/>
                    <a:pt x="12192000" y="4087214"/>
                  </a:cubicBezTo>
                  <a:lnTo>
                    <a:pt x="12192000" y="4279733"/>
                  </a:lnTo>
                  <a:lnTo>
                    <a:pt x="0" y="4279733"/>
                  </a:lnTo>
                  <a:lnTo>
                    <a:pt x="0" y="4228313"/>
                  </a:lnTo>
                  <a:cubicBezTo>
                    <a:pt x="0" y="3772141"/>
                    <a:pt x="0" y="2729462"/>
                    <a:pt x="0" y="346195"/>
                  </a:cubicBezTo>
                  <a:cubicBezTo>
                    <a:pt x="0" y="346195"/>
                    <a:pt x="447675" y="1796085"/>
                    <a:pt x="2084388" y="1853255"/>
                  </a:cubicBezTo>
                  <a:cubicBezTo>
                    <a:pt x="2105025" y="1853255"/>
                    <a:pt x="2127250" y="1854843"/>
                    <a:pt x="2147888" y="1854843"/>
                  </a:cubicBezTo>
                  <a:cubicBezTo>
                    <a:pt x="2905125" y="1854843"/>
                    <a:pt x="3767138" y="1391132"/>
                    <a:pt x="4738688" y="927421"/>
                  </a:cubicBezTo>
                  <a:cubicBezTo>
                    <a:pt x="5711825" y="463711"/>
                    <a:pt x="6792913" y="0"/>
                    <a:pt x="7989888" y="0"/>
                  </a:cubicBezTo>
                  <a:close/>
                </a:path>
              </a:pathLst>
            </a:custGeom>
            <a:gradFill>
              <a:gsLst>
                <a:gs pos="0">
                  <a:srgbClr val="6C9021">
                    <a:alpha val="100000"/>
                  </a:srgbClr>
                </a:gs>
                <a:gs pos="100000">
                  <a:srgbClr val="6C9021">
                    <a:alpha val="5098"/>
                  </a:srgbClr>
                </a:gs>
              </a:gsLst>
              <a:lin ang="0"/>
            </a:gra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0" y="2802457"/>
              <a:ext cx="12192000" cy="4055543"/>
            </a:xfrm>
            <a:custGeom>
              <a:avLst/>
              <a:gdLst/>
              <a:ahLst/>
              <a:cxnLst/>
              <a:rect l="l" t="t" r="r" b="b"/>
              <a:pathLst>
                <a:path w="12192000" h="4055542">
                  <a:moveTo>
                    <a:pt x="7989888" y="0"/>
                  </a:moveTo>
                  <a:cubicBezTo>
                    <a:pt x="8170863" y="0"/>
                    <a:pt x="8355013" y="9528"/>
                    <a:pt x="8542338" y="33349"/>
                  </a:cubicBezTo>
                  <a:cubicBezTo>
                    <a:pt x="10650538" y="293789"/>
                    <a:pt x="12192000" y="1765912"/>
                    <a:pt x="12192000" y="1765912"/>
                  </a:cubicBezTo>
                  <a:cubicBezTo>
                    <a:pt x="12192000" y="1765912"/>
                    <a:pt x="12192000" y="1765912"/>
                    <a:pt x="12192000" y="3862736"/>
                  </a:cubicBezTo>
                  <a:lnTo>
                    <a:pt x="12192000" y="4055543"/>
                  </a:lnTo>
                  <a:lnTo>
                    <a:pt x="0" y="4055543"/>
                  </a:lnTo>
                  <a:lnTo>
                    <a:pt x="0" y="4053498"/>
                  </a:lnTo>
                  <a:cubicBezTo>
                    <a:pt x="0" y="3523884"/>
                    <a:pt x="0" y="2464654"/>
                    <a:pt x="0" y="346195"/>
                  </a:cubicBezTo>
                  <a:cubicBezTo>
                    <a:pt x="0" y="346195"/>
                    <a:pt x="447675" y="1796085"/>
                    <a:pt x="2084388" y="1853255"/>
                  </a:cubicBezTo>
                  <a:cubicBezTo>
                    <a:pt x="2105025" y="1853255"/>
                    <a:pt x="2127250" y="1854843"/>
                    <a:pt x="2147888" y="1854843"/>
                  </a:cubicBezTo>
                  <a:cubicBezTo>
                    <a:pt x="2905125" y="1854843"/>
                    <a:pt x="3767138" y="1391132"/>
                    <a:pt x="4738688" y="927421"/>
                  </a:cubicBezTo>
                  <a:cubicBezTo>
                    <a:pt x="5711825" y="463711"/>
                    <a:pt x="6792913" y="0"/>
                    <a:pt x="7989888" y="0"/>
                  </a:cubicBezTo>
                  <a:close/>
                </a:path>
              </a:pathLst>
            </a:custGeom>
            <a:blipFill rotWithShape="1">
              <a:blip r:embed="rId2">
                <a:alphaModFix amt="100000"/>
                <a:alphaModFix amt="100000"/>
              </a:blip>
              <a:stretch>
                <a:fillRect t="-35893" b="-35893"/>
              </a:stretch>
            </a:blip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9944100" y="2867545"/>
              <a:ext cx="2179638" cy="1736725"/>
            </a:xfrm>
            <a:custGeom>
              <a:avLst/>
              <a:gdLst/>
              <a:ahLst/>
              <a:cxnLst/>
              <a:rect l="l" t="t" r="r" b="b"/>
              <a:pathLst>
                <a:path w="1373" h="1094">
                  <a:moveTo>
                    <a:pt x="51" y="201"/>
                  </a:moveTo>
                  <a:cubicBezTo>
                    <a:pt x="93" y="30"/>
                    <a:pt x="498" y="0"/>
                    <a:pt x="741" y="112"/>
                  </a:cubicBezTo>
                  <a:cubicBezTo>
                    <a:pt x="1185" y="316"/>
                    <a:pt x="1373" y="949"/>
                    <a:pt x="861" y="1038"/>
                  </a:cubicBezTo>
                  <a:cubicBezTo>
                    <a:pt x="538" y="1094"/>
                    <a:pt x="464" y="728"/>
                    <a:pt x="397" y="620"/>
                  </a:cubicBezTo>
                  <a:cubicBezTo>
                    <a:pt x="248" y="380"/>
                    <a:pt x="0" y="413"/>
                    <a:pt x="51" y="201"/>
                  </a:cubicBezTo>
                  <a:close/>
                </a:path>
              </a:pathLst>
            </a:custGeom>
            <a:gradFill>
              <a:gsLst>
                <a:gs pos="0">
                  <a:srgbClr val="6C9021">
                    <a:alpha val="100000"/>
                  </a:srgbClr>
                </a:gs>
                <a:gs pos="100000">
                  <a:srgbClr val="6C9021">
                    <a:alpha val="0"/>
                    <a:lumMod val="60000"/>
                    <a:lumOff val="40000"/>
                  </a:srgbClr>
                </a:gs>
              </a:gsLst>
              <a:lin ang="8100000"/>
            </a:gradFill>
            <a:ln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1" y="5494079"/>
              <a:ext cx="778045" cy="874504"/>
            </a:xfrm>
            <a:custGeom>
              <a:avLst/>
              <a:gdLst/>
              <a:ahLst/>
              <a:cxnLst/>
              <a:rect l="l" t="t" r="r" b="b"/>
              <a:pathLst>
                <a:path w="778045" h="874504">
                  <a:moveTo>
                    <a:pt x="0" y="0"/>
                  </a:moveTo>
                  <a:lnTo>
                    <a:pt x="74840" y="1977"/>
                  </a:lnTo>
                  <a:cubicBezTo>
                    <a:pt x="525690" y="55952"/>
                    <a:pt x="928915" y="205177"/>
                    <a:pt x="722540" y="536965"/>
                  </a:cubicBezTo>
                  <a:cubicBezTo>
                    <a:pt x="619948" y="701768"/>
                    <a:pt x="293754" y="872573"/>
                    <a:pt x="48315" y="874504"/>
                  </a:cubicBezTo>
                  <a:lnTo>
                    <a:pt x="0" y="871673"/>
                  </a:lnTo>
                  <a:close/>
                </a:path>
              </a:pathLst>
            </a:custGeom>
            <a:gradFill>
              <a:gsLst>
                <a:gs pos="0">
                  <a:srgbClr val="6C9021">
                    <a:alpha val="50196"/>
                  </a:srgbClr>
                </a:gs>
                <a:gs pos="100000">
                  <a:srgbClr val="FFFFFF">
                    <a:alpha val="0"/>
                    <a:lumMod val="20000"/>
                    <a:lumOff val="80000"/>
                  </a:srgbClr>
                </a:gs>
              </a:gsLst>
              <a:lin ang="8100000"/>
            </a:gradFill>
            <a:ln>
              <a:headEnd type="none"/>
              <a:tailEnd type="none"/>
            </a:ln>
          </p:spPr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0400" y="1092201"/>
            <a:ext cx="10858500" cy="113347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5400" b="1" i="0">
                <a:ln w="19050"/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山村婆  集团融资路演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60400" y="2288990"/>
            <a:ext cx="10858500" cy="578555"/>
          </a:xfrm>
          <a:prstGeom prst="roundRect">
            <a:avLst>
              <a:gd name="adj" fmla="val 0"/>
            </a:avLst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重塑中国乡村价值，共创十万亿生态蓝图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60400" y="3242512"/>
            <a:ext cx="4578351" cy="2769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0000" tIns="45720" rIns="91440" bIns="45720" rtlCol="0" anchor="t" anchorCtr="0"/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报告人名称</a:t>
            </a:r>
            <a:r>
              <a:rPr lang="zh-CN" altLang="en-US" sz="12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1200" b="0" i="0">
              <a:solidFill>
                <a:srgbClr val="2F2F2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18435" y="1143000"/>
            <a:ext cx="461645" cy="462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400">
                <a:solidFill>
                  <a:schemeClr val="tx1"/>
                </a:solidFill>
              </a:rPr>
              <a:t>® </a:t>
            </a:r>
            <a:endParaRPr lang="en-US" altLang="zh-CN" sz="44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4caed9d6-c0d5-402d-a13c-963d60d56e8c"/>
          <p:cNvGrpSpPr/>
          <p:nvPr/>
        </p:nvGrpSpPr>
        <p:grpSpPr>
          <a:xfrm rot="0">
            <a:off x="0" y="1130300"/>
            <a:ext cx="12192000" cy="4305311"/>
            <a:chOff x="0" y="1130300"/>
            <a:chExt cx="12192000" cy="4305311"/>
          </a:xfrm>
        </p:grpSpPr>
        <p:sp>
          <p:nvSpPr>
            <p:cNvPr id="3" name="AutoShape 3"/>
            <p:cNvSpPr/>
            <p:nvPr/>
          </p:nvSpPr>
          <p:spPr>
            <a:xfrm>
              <a:off x="0" y="3406786"/>
              <a:ext cx="12192000" cy="1076060"/>
            </a:xfrm>
            <a:prstGeom prst="rect">
              <a:avLst/>
            </a:prstGeom>
            <a:solidFill>
              <a:srgbClr val="6C9021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660400" y="3944816"/>
              <a:ext cx="10858500" cy="0"/>
            </a:xfrm>
            <a:prstGeom prst="straightConnector1">
              <a:avLst/>
            </a:prstGeom>
            <a:ln w="6350">
              <a:gradFill>
                <a:gsLst>
                  <a:gs pos="0">
                    <a:srgbClr val="6C9021">
                      <a:alpha val="0"/>
                    </a:srgbClr>
                  </a:gs>
                  <a:gs pos="100000">
                    <a:srgbClr val="6C9021">
                      <a:alpha val="100000"/>
                    </a:srgbClr>
                  </a:gs>
                </a:gsLst>
                <a:lin ang="0"/>
              </a:gradFill>
              <a:prstDash val="solid"/>
              <a:headEnd type="none"/>
              <a:tailEnd type="triangl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666750" y="3650127"/>
              <a:ext cx="2108228" cy="1785484"/>
              <a:chOff x="666750" y="3650127"/>
              <a:chExt cx="2108228" cy="1785484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1411803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6C9021">
                      <a:alpha val="100000"/>
                      <a:lumMod val="60000"/>
                      <a:lumOff val="40000"/>
                    </a:srgbClr>
                  </a:gs>
                  <a:gs pos="75000">
                    <a:srgbClr val="6C9021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grpSp>
            <p:nvGrpSpPr>
              <p:cNvPr id="7" name="Group 7"/>
              <p:cNvGrpSpPr/>
              <p:nvPr/>
            </p:nvGrpSpPr>
            <p:grpSpPr>
              <a:xfrm rot="0">
                <a:off x="666750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8" name="TextBox 8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时代机遇</a:t>
                  </a:r>
                  <a:endParaRPr lang="en-US" sz="1100"/>
                </a:p>
              </p:txBody>
            </p:sp>
            <p:sp>
              <p:nvSpPr>
                <p:cNvPr id="9" name="AutoShape 9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6C9021">
                          <a:alpha val="0"/>
                        </a:srgbClr>
                      </a:gs>
                      <a:gs pos="100000">
                        <a:srgbClr val="6C9021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10" name="Group 10"/>
            <p:cNvGrpSpPr/>
            <p:nvPr/>
          </p:nvGrpSpPr>
          <p:grpSpPr>
            <a:xfrm rot="0">
              <a:off x="2327623" y="2441361"/>
              <a:ext cx="2108228" cy="1795270"/>
              <a:chOff x="2327623" y="2441361"/>
              <a:chExt cx="2108228" cy="1795270"/>
            </a:xfrm>
          </p:grpSpPr>
          <p:sp>
            <p:nvSpPr>
              <p:cNvPr id="11" name="TextBox 11"/>
              <p:cNvSpPr txBox="1"/>
              <p:nvPr/>
            </p:nvSpPr>
            <p:spPr>
              <a:xfrm>
                <a:off x="3088485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9FB30D">
                      <a:alpha val="100000"/>
                      <a:lumMod val="60000"/>
                      <a:lumOff val="40000"/>
                    </a:srgbClr>
                  </a:gs>
                  <a:gs pos="75000">
                    <a:srgbClr val="9FB30D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grpSp>
            <p:nvGrpSpPr>
              <p:cNvPr id="12" name="Group 12"/>
              <p:cNvGrpSpPr/>
              <p:nvPr/>
            </p:nvGrpSpPr>
            <p:grpSpPr>
              <a:xfrm rot="0">
                <a:off x="2327623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13" name="TextBox 13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商业模式</a:t>
                  </a:r>
                  <a:endParaRPr lang="en-US" sz="1100"/>
                </a:p>
              </p:txBody>
            </p:sp>
            <p:sp>
              <p:nvSpPr>
                <p:cNvPr id="14" name="AutoShape 14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6C9021">
                          <a:alpha val="0"/>
                        </a:srgbClr>
                      </a:gs>
                      <a:gs pos="100000">
                        <a:srgbClr val="6C9021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sp>
          <p:nvSpPr>
            <p:cNvPr id="15" name="AutoShape 15"/>
            <p:cNvSpPr/>
            <p:nvPr/>
          </p:nvSpPr>
          <p:spPr>
            <a:xfrm>
              <a:off x="666750" y="1130300"/>
              <a:ext cx="10858500" cy="1002918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</p:sp>
        <p:grpSp>
          <p:nvGrpSpPr>
            <p:cNvPr id="16" name="Group 16"/>
            <p:cNvGrpSpPr/>
            <p:nvPr/>
          </p:nvGrpSpPr>
          <p:grpSpPr>
            <a:xfrm rot="0">
              <a:off x="3987772" y="3650127"/>
              <a:ext cx="2108228" cy="1785484"/>
              <a:chOff x="3987772" y="3650127"/>
              <a:chExt cx="2108228" cy="1785484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4765167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6C9021">
                      <a:alpha val="100000"/>
                      <a:lumMod val="60000"/>
                      <a:lumOff val="40000"/>
                    </a:srgbClr>
                  </a:gs>
                  <a:gs pos="75000">
                    <a:srgbClr val="6C9021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grpSp>
            <p:nvGrpSpPr>
              <p:cNvPr id="18" name="Group 18"/>
              <p:cNvGrpSpPr/>
              <p:nvPr/>
            </p:nvGrpSpPr>
            <p:grpSpPr>
              <a:xfrm rot="0">
                <a:off x="3987772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19" name="TextBox 19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市场策略</a:t>
                  </a:r>
                  <a:endParaRPr lang="en-US" sz="1100"/>
                </a:p>
              </p:txBody>
            </p:sp>
            <p:sp>
              <p:nvSpPr>
                <p:cNvPr id="20" name="AutoShape 20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6C9021">
                          <a:alpha val="0"/>
                        </a:srgbClr>
                      </a:gs>
                      <a:gs pos="100000">
                        <a:srgbClr val="6C9021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21" name="Group 21"/>
            <p:cNvGrpSpPr/>
            <p:nvPr/>
          </p:nvGrpSpPr>
          <p:grpSpPr>
            <a:xfrm rot="0">
              <a:off x="5680987" y="2441361"/>
              <a:ext cx="2108228" cy="1795270"/>
              <a:chOff x="5680987" y="2441361"/>
              <a:chExt cx="2108228" cy="1795270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6441849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9FB30D">
                      <a:alpha val="100000"/>
                      <a:lumMod val="60000"/>
                      <a:lumOff val="40000"/>
                    </a:srgbClr>
                  </a:gs>
                  <a:gs pos="75000">
                    <a:srgbClr val="9FB30D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grpSp>
            <p:nvGrpSpPr>
              <p:cNvPr id="23" name="Group 23"/>
              <p:cNvGrpSpPr/>
              <p:nvPr/>
            </p:nvGrpSpPr>
            <p:grpSpPr>
              <a:xfrm rot="0">
                <a:off x="5680987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24" name="TextBox 24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发展规划与财务预测</a:t>
                  </a:r>
                  <a:endParaRPr lang="en-US" sz="1100"/>
                </a:p>
              </p:txBody>
            </p:sp>
            <p:sp>
              <p:nvSpPr>
                <p:cNvPr id="25" name="AutoShape 25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6C9021">
                          <a:alpha val="0"/>
                        </a:srgbClr>
                      </a:gs>
                      <a:gs pos="100000">
                        <a:srgbClr val="6C9021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26" name="Group 26"/>
            <p:cNvGrpSpPr/>
            <p:nvPr/>
          </p:nvGrpSpPr>
          <p:grpSpPr>
            <a:xfrm rot="0">
              <a:off x="7364019" y="3650127"/>
              <a:ext cx="2108228" cy="1785484"/>
              <a:chOff x="7364019" y="3650127"/>
              <a:chExt cx="2108228" cy="1785484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8118531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6C9021">
                      <a:alpha val="100000"/>
                      <a:lumMod val="60000"/>
                      <a:lumOff val="40000"/>
                    </a:srgbClr>
                  </a:gs>
                  <a:gs pos="75000">
                    <a:srgbClr val="6C9021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05</a:t>
                </a:r>
                <a:endParaRPr lang="en-US" sz="1100"/>
              </a:p>
            </p:txBody>
          </p:sp>
          <p:grpSp>
            <p:nvGrpSpPr>
              <p:cNvPr id="28" name="Group 28"/>
              <p:cNvGrpSpPr/>
              <p:nvPr/>
            </p:nvGrpSpPr>
            <p:grpSpPr>
              <a:xfrm rot="0">
                <a:off x="7364019" y="4236631"/>
                <a:ext cx="2108228" cy="1198980"/>
                <a:chOff x="1906502" y="4601292"/>
                <a:chExt cx="2108228" cy="1198980"/>
              </a:xfrm>
            </p:grpSpPr>
            <p:sp>
              <p:nvSpPr>
                <p:cNvPr id="29" name="TextBox 29"/>
                <p:cNvSpPr txBox="1"/>
                <p:nvPr/>
              </p:nvSpPr>
              <p:spPr>
                <a:xfrm>
                  <a:off x="1906502" y="5090848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核心壁垒与团队</a:t>
                  </a:r>
                  <a:endParaRPr lang="en-US" sz="1100"/>
                </a:p>
              </p:txBody>
            </p:sp>
            <p:sp>
              <p:nvSpPr>
                <p:cNvPr id="30" name="AutoShape 30"/>
                <p:cNvSpPr/>
                <p:nvPr/>
              </p:nvSpPr>
              <p:spPr>
                <a:xfrm>
                  <a:off x="2954266" y="4601292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6C9021">
                          <a:alpha val="0"/>
                        </a:srgbClr>
                      </a:gs>
                      <a:gs pos="100000">
                        <a:srgbClr val="6C9021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  <p:grpSp>
          <p:nvGrpSpPr>
            <p:cNvPr id="31" name="Group 31"/>
            <p:cNvGrpSpPr/>
            <p:nvPr/>
          </p:nvGrpSpPr>
          <p:grpSpPr>
            <a:xfrm rot="0">
              <a:off x="9034351" y="2441361"/>
              <a:ext cx="2108228" cy="1795270"/>
              <a:chOff x="9034351" y="2441361"/>
              <a:chExt cx="2108228" cy="1795270"/>
            </a:xfrm>
          </p:grpSpPr>
          <p:sp>
            <p:nvSpPr>
              <p:cNvPr id="32" name="TextBox 32"/>
              <p:cNvSpPr txBox="1"/>
              <p:nvPr/>
            </p:nvSpPr>
            <p:spPr>
              <a:xfrm>
                <a:off x="9795213" y="3650127"/>
                <a:ext cx="586504" cy="586504"/>
              </a:xfrm>
              <a:prstGeom prst="ellipse">
                <a:avLst/>
              </a:prstGeom>
              <a:gradFill>
                <a:gsLst>
                  <a:gs pos="0">
                    <a:srgbClr val="9FB30D">
                      <a:alpha val="100000"/>
                      <a:lumMod val="60000"/>
                      <a:lumOff val="40000"/>
                    </a:srgbClr>
                  </a:gs>
                  <a:gs pos="75000">
                    <a:srgbClr val="9FB30D">
                      <a:alpha val="100000"/>
                    </a:srgbClr>
                  </a:gs>
                </a:gsLst>
                <a:lin ang="2700000"/>
              </a:gra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06</a:t>
                </a:r>
                <a:endParaRPr lang="en-US" sz="1100"/>
              </a:p>
            </p:txBody>
          </p:sp>
          <p:grpSp>
            <p:nvGrpSpPr>
              <p:cNvPr id="33" name="Group 33"/>
              <p:cNvGrpSpPr/>
              <p:nvPr/>
            </p:nvGrpSpPr>
            <p:grpSpPr>
              <a:xfrm rot="0">
                <a:off x="9034351" y="2441361"/>
                <a:ext cx="2108228" cy="1205891"/>
                <a:chOff x="1900152" y="5316110"/>
                <a:chExt cx="2108228" cy="1205891"/>
              </a:xfrm>
            </p:grpSpPr>
            <p:sp>
              <p:nvSpPr>
                <p:cNvPr id="34" name="TextBox 34"/>
                <p:cNvSpPr txBox="1"/>
                <p:nvPr/>
              </p:nvSpPr>
              <p:spPr>
                <a:xfrm>
                  <a:off x="1900152" y="5316110"/>
                  <a:ext cx="2108228" cy="709424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l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800" b="1" i="0" strike="noStrike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携手未来</a:t>
                  </a:r>
                  <a:endParaRPr lang="en-US" sz="1100"/>
                </a:p>
              </p:txBody>
            </p:sp>
            <p:sp>
              <p:nvSpPr>
                <p:cNvPr id="35" name="AutoShape 35"/>
                <p:cNvSpPr/>
                <p:nvPr/>
              </p:nvSpPr>
              <p:spPr>
                <a:xfrm flipV="1">
                  <a:off x="2954266" y="6134100"/>
                  <a:ext cx="0" cy="387901"/>
                </a:xfrm>
                <a:prstGeom prst="line">
                  <a:avLst/>
                </a:prstGeom>
                <a:ln w="6350">
                  <a:gradFill>
                    <a:gsLst>
                      <a:gs pos="0">
                        <a:srgbClr val="6C9021">
                          <a:alpha val="0"/>
                        </a:srgbClr>
                      </a:gs>
                      <a:gs pos="100000">
                        <a:srgbClr val="6C9021">
                          <a:alpha val="100000"/>
                        </a:srgbClr>
                      </a:gs>
                    </a:gsLst>
                    <a:lin ang="0"/>
                  </a:gradFill>
                  <a:prstDash val="solid"/>
                  <a:headEnd type="none"/>
                  <a:tailEnd type="triangle"/>
                </a:ln>
              </p:spPr>
            </p:sp>
          </p:grpSp>
        </p:grpSp>
      </p:grpSp>
      <p:sp>
        <p:nvSpPr>
          <p:cNvPr id="36" name="TextBox 3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目录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1599103"/>
            <a:ext cx="5422900" cy="5847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时代机遇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96000" y="2195732"/>
            <a:ext cx="5422900" cy="110499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在国家乡村振兴与共同富裕的宏大叙事中，农业正成为“三产融合”的超级赛道，孕育着前所未有的商业机遇与社会价值。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996ee6e-e09a-4086-87c2-ab0ef44db7ea"/>
          <p:cNvGrpSpPr/>
          <p:nvPr/>
        </p:nvGrpSpPr>
        <p:grpSpPr>
          <a:xfrm rot="0"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62738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政策红利持续释放，顶层设计指明方向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913609" y="1949450"/>
              <a:ext cx="3088416" cy="3606800"/>
              <a:chOff x="460387" y="1949450"/>
              <a:chExt cx="3088416" cy="3606800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522910" y="2146057"/>
                <a:ext cx="2963368" cy="3410193"/>
              </a:xfrm>
              <a:prstGeom prst="roundRect">
                <a:avLst>
                  <a:gd name="adj" fmla="val 7933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460387" y="4634057"/>
                <a:ext cx="3088416" cy="464299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620822" y="2450029"/>
                <a:ext cx="2750576" cy="734246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政策红利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20823" y="3184273"/>
                <a:ext cx="2750576" cy="132974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国家全面推进乡村振兴战略，大力支持“数商兴农”、“一村一品”，为农业科技、品牌打造、农村电商等领域提供了前所未有的政策支持与发展空间。</a:t>
                </a:r>
                <a:endParaRPr lang="en-US" sz="1100"/>
              </a:p>
            </p:txBody>
          </p:sp>
          <p:sp>
            <p:nvSpPr>
              <p:cNvPr id="9" name="AutoShape 9"/>
              <p:cNvSpPr/>
              <p:nvPr/>
            </p:nvSpPr>
            <p:spPr>
              <a:xfrm>
                <a:off x="1807989" y="1949450"/>
                <a:ext cx="393212" cy="393212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0" name="AutoShape 10"/>
              <p:cNvSpPr/>
              <p:nvPr/>
            </p:nvSpPr>
            <p:spPr>
              <a:xfrm>
                <a:off x="1949808" y="2038690"/>
                <a:ext cx="109574" cy="206536"/>
              </a:xfrm>
              <a:custGeom>
                <a:avLst/>
                <a:gdLst/>
                <a:ahLst/>
                <a:cxnLst/>
                <a:rect l="l" t="t" r="r" b="b"/>
                <a:pathLst>
                  <a:path w="5286" h="9962">
                    <a:moveTo>
                      <a:pt x="306" y="9962"/>
                    </a:moveTo>
                    <a:cubicBezTo>
                      <a:pt x="222" y="9962"/>
                      <a:pt x="166" y="9934"/>
                      <a:pt x="111" y="9879"/>
                    </a:cubicBezTo>
                    <a:cubicBezTo>
                      <a:pt x="0" y="9767"/>
                      <a:pt x="0" y="9600"/>
                      <a:pt x="111" y="9489"/>
                    </a:cubicBezTo>
                    <a:lnTo>
                      <a:pt x="4591" y="5009"/>
                    </a:lnTo>
                    <a:lnTo>
                      <a:pt x="111" y="501"/>
                    </a:lnTo>
                    <a:cubicBezTo>
                      <a:pt x="0" y="390"/>
                      <a:pt x="0" y="223"/>
                      <a:pt x="111" y="112"/>
                    </a:cubicBezTo>
                    <a:cubicBezTo>
                      <a:pt x="222" y="0"/>
                      <a:pt x="389" y="0"/>
                      <a:pt x="500" y="112"/>
                    </a:cubicBezTo>
                    <a:lnTo>
                      <a:pt x="5175" y="4786"/>
                    </a:lnTo>
                    <a:cubicBezTo>
                      <a:pt x="5286" y="4898"/>
                      <a:pt x="5286" y="5065"/>
                      <a:pt x="5175" y="5176"/>
                    </a:cubicBezTo>
                    <a:lnTo>
                      <a:pt x="500" y="9879"/>
                    </a:lnTo>
                    <a:cubicBezTo>
                      <a:pt x="445" y="9934"/>
                      <a:pt x="361" y="9962"/>
                      <a:pt x="306" y="996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id="11" name="Group 11"/>
            <p:cNvGrpSpPr/>
            <p:nvPr/>
          </p:nvGrpSpPr>
          <p:grpSpPr>
            <a:xfrm rot="0">
              <a:off x="4551793" y="1949450"/>
              <a:ext cx="3088416" cy="3606800"/>
              <a:chOff x="3193966" y="1949450"/>
              <a:chExt cx="3088416" cy="3606800"/>
            </a:xfrm>
          </p:grpSpPr>
          <p:sp>
            <p:nvSpPr>
              <p:cNvPr id="12" name="AutoShape 12"/>
              <p:cNvSpPr/>
              <p:nvPr/>
            </p:nvSpPr>
            <p:spPr>
              <a:xfrm>
                <a:off x="3256489" y="2146057"/>
                <a:ext cx="2963368" cy="3410193"/>
              </a:xfrm>
              <a:prstGeom prst="roundRect">
                <a:avLst>
                  <a:gd name="adj" fmla="val 7933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3193966" y="4634057"/>
                <a:ext cx="3088416" cy="464299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3354401" y="2450029"/>
                <a:ext cx="2750576" cy="734246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市场痛点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354402" y="3184273"/>
                <a:ext cx="2750576" cy="132974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中国乡村蕴藏海量优质特产与文旅资源，但普遍存在“有产品无品牌、有风景无体验、有文化无故事”的困境，市场开发度与附加值亟待提升。</a:t>
                </a:r>
                <a:endParaRPr lang="en-US" sz="1100"/>
              </a:p>
            </p:txBody>
          </p:sp>
          <p:sp>
            <p:nvSpPr>
              <p:cNvPr id="16" name="AutoShape 16"/>
              <p:cNvSpPr/>
              <p:nvPr/>
            </p:nvSpPr>
            <p:spPr>
              <a:xfrm>
                <a:off x="4541568" y="1949450"/>
                <a:ext cx="393212" cy="393212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4683387" y="2038690"/>
                <a:ext cx="109574" cy="206536"/>
              </a:xfrm>
              <a:custGeom>
                <a:avLst/>
                <a:gdLst/>
                <a:ahLst/>
                <a:cxnLst/>
                <a:rect l="l" t="t" r="r" b="b"/>
                <a:pathLst>
                  <a:path w="5286" h="9962">
                    <a:moveTo>
                      <a:pt x="306" y="9962"/>
                    </a:moveTo>
                    <a:cubicBezTo>
                      <a:pt x="222" y="9962"/>
                      <a:pt x="166" y="9934"/>
                      <a:pt x="111" y="9879"/>
                    </a:cubicBezTo>
                    <a:cubicBezTo>
                      <a:pt x="0" y="9767"/>
                      <a:pt x="0" y="9600"/>
                      <a:pt x="111" y="9489"/>
                    </a:cubicBezTo>
                    <a:lnTo>
                      <a:pt x="4591" y="5009"/>
                    </a:lnTo>
                    <a:lnTo>
                      <a:pt x="111" y="501"/>
                    </a:lnTo>
                    <a:cubicBezTo>
                      <a:pt x="0" y="390"/>
                      <a:pt x="0" y="223"/>
                      <a:pt x="111" y="112"/>
                    </a:cubicBezTo>
                    <a:cubicBezTo>
                      <a:pt x="222" y="0"/>
                      <a:pt x="389" y="0"/>
                      <a:pt x="500" y="112"/>
                    </a:cubicBezTo>
                    <a:lnTo>
                      <a:pt x="5175" y="4786"/>
                    </a:lnTo>
                    <a:cubicBezTo>
                      <a:pt x="5286" y="4898"/>
                      <a:pt x="5286" y="5065"/>
                      <a:pt x="5175" y="5176"/>
                    </a:cubicBezTo>
                    <a:lnTo>
                      <a:pt x="500" y="9879"/>
                    </a:lnTo>
                    <a:cubicBezTo>
                      <a:pt x="445" y="9934"/>
                      <a:pt x="361" y="9962"/>
                      <a:pt x="306" y="996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 rot="0">
              <a:off x="8189977" y="1949450"/>
              <a:ext cx="3088416" cy="3606800"/>
              <a:chOff x="5927544" y="1949450"/>
              <a:chExt cx="3088416" cy="3606800"/>
            </a:xfrm>
          </p:grpSpPr>
          <p:sp>
            <p:nvSpPr>
              <p:cNvPr id="19" name="AutoShape 19"/>
              <p:cNvSpPr/>
              <p:nvPr/>
            </p:nvSpPr>
            <p:spPr>
              <a:xfrm>
                <a:off x="5990067" y="2146057"/>
                <a:ext cx="2963368" cy="3410193"/>
              </a:xfrm>
              <a:prstGeom prst="roundRect">
                <a:avLst>
                  <a:gd name="adj" fmla="val 7933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5927544" y="4634057"/>
                <a:ext cx="3088416" cy="464299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087979" y="2450029"/>
                <a:ext cx="2750576" cy="734246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杭州优势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87980" y="3184273"/>
                <a:ext cx="2750576" cy="132974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集团总部位于中国数字经济与电商高地——杭州，可充分整合直播电商、人工智能、区块链等前沿技术与人才资源，为传统农业赋能。</a:t>
                </a:r>
                <a:endParaRPr lang="en-US" sz="1100"/>
              </a:p>
            </p:txBody>
          </p:sp>
          <p:sp>
            <p:nvSpPr>
              <p:cNvPr id="23" name="AutoShape 23"/>
              <p:cNvSpPr/>
              <p:nvPr/>
            </p:nvSpPr>
            <p:spPr>
              <a:xfrm>
                <a:off x="7275146" y="1949450"/>
                <a:ext cx="393212" cy="393212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4" name="AutoShape 24"/>
              <p:cNvSpPr/>
              <p:nvPr/>
            </p:nvSpPr>
            <p:spPr>
              <a:xfrm>
                <a:off x="7416965" y="2038690"/>
                <a:ext cx="109574" cy="206536"/>
              </a:xfrm>
              <a:custGeom>
                <a:avLst/>
                <a:gdLst/>
                <a:ahLst/>
                <a:cxnLst/>
                <a:rect l="l" t="t" r="r" b="b"/>
                <a:pathLst>
                  <a:path w="5286" h="9962">
                    <a:moveTo>
                      <a:pt x="306" y="9962"/>
                    </a:moveTo>
                    <a:cubicBezTo>
                      <a:pt x="222" y="9962"/>
                      <a:pt x="166" y="9934"/>
                      <a:pt x="111" y="9879"/>
                    </a:cubicBezTo>
                    <a:cubicBezTo>
                      <a:pt x="0" y="9767"/>
                      <a:pt x="0" y="9600"/>
                      <a:pt x="111" y="9489"/>
                    </a:cubicBezTo>
                    <a:lnTo>
                      <a:pt x="4591" y="5009"/>
                    </a:lnTo>
                    <a:lnTo>
                      <a:pt x="111" y="501"/>
                    </a:lnTo>
                    <a:cubicBezTo>
                      <a:pt x="0" y="390"/>
                      <a:pt x="0" y="223"/>
                      <a:pt x="111" y="112"/>
                    </a:cubicBezTo>
                    <a:cubicBezTo>
                      <a:pt x="222" y="0"/>
                      <a:pt x="389" y="0"/>
                      <a:pt x="500" y="112"/>
                    </a:cubicBezTo>
                    <a:lnTo>
                      <a:pt x="5175" y="4786"/>
                    </a:lnTo>
                    <a:cubicBezTo>
                      <a:pt x="5286" y="4898"/>
                      <a:pt x="5286" y="5065"/>
                      <a:pt x="5175" y="5176"/>
                    </a:cubicBezTo>
                    <a:lnTo>
                      <a:pt x="500" y="9879"/>
                    </a:lnTo>
                    <a:cubicBezTo>
                      <a:pt x="445" y="9934"/>
                      <a:pt x="361" y="9962"/>
                      <a:pt x="306" y="996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 w="12700">
                <a:solidFill>
                  <a:srgbClr val="FFFFFF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sp>
          <p:nvSpPr>
            <p:cNvPr id="25" name="AutoShape 25"/>
            <p:cNvSpPr/>
            <p:nvPr/>
          </p:nvSpPr>
          <p:spPr>
            <a:xfrm>
              <a:off x="0" y="6227536"/>
              <a:ext cx="12192000" cy="630464"/>
            </a:xfrm>
            <a:prstGeom prst="round2SameRect">
              <a:avLst>
                <a:gd name="adj1" fmla="val 35804"/>
                <a:gd name="adj2" fmla="val 0"/>
              </a:avLst>
            </a:prstGeom>
            <a:solidFill>
              <a:srgbClr val="6C9021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</p:grpSp>
      <p:sp>
        <p:nvSpPr>
          <p:cNvPr id="26" name="TextBox 26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战略东风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9209653-1d21-4064-b517-e4f645aec119"/>
          <p:cNvGrpSpPr/>
          <p:nvPr/>
        </p:nvGrpSpPr>
        <p:grpSpPr>
          <a:xfrm rot="0">
            <a:off x="0" y="1035235"/>
            <a:ext cx="12192000" cy="5200465"/>
            <a:chOff x="0" y="1035235"/>
            <a:chExt cx="12192000" cy="5200465"/>
          </a:xfrm>
        </p:grpSpPr>
        <p:sp>
          <p:nvSpPr>
            <p:cNvPr id="3" name="AutoShape 3"/>
            <p:cNvSpPr/>
            <p:nvPr/>
          </p:nvSpPr>
          <p:spPr>
            <a:xfrm>
              <a:off x="0" y="2996554"/>
              <a:ext cx="12192000" cy="3239146"/>
            </a:xfrm>
            <a:prstGeom prst="rect">
              <a:avLst/>
            </a:prstGeom>
            <a:solidFill>
              <a:srgbClr val="E1E6DF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3594100" y="1035235"/>
              <a:ext cx="5003800" cy="918751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万亿级市场亟待整合与开发</a:t>
              </a:r>
              <a:endParaRPr lang="en-US" sz="1100"/>
            </a:p>
          </p:txBody>
        </p:sp>
        <p:grpSp>
          <p:nvGrpSpPr>
            <p:cNvPr id="5" name="Group 5"/>
            <p:cNvGrpSpPr/>
            <p:nvPr/>
          </p:nvGrpSpPr>
          <p:grpSpPr>
            <a:xfrm rot="0">
              <a:off x="2252152" y="2366290"/>
              <a:ext cx="2376675" cy="3678623"/>
              <a:chOff x="2252152" y="2366290"/>
              <a:chExt cx="2376675" cy="3678623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2774196" y="2366290"/>
                <a:ext cx="918752" cy="630264"/>
              </a:xfrm>
              <a:prstGeom prst="round2Same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2252153" y="3129660"/>
                <a:ext cx="2376674" cy="63026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土特产升级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2252152" y="3759924"/>
                <a:ext cx="2376673" cy="228498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传统农产品销售模式附加值低。通过品牌化、深加工、标准化，可将初级农产品价值提升数倍乃至数十倍，形成万亿级增量市场。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5697188" y="2366290"/>
              <a:ext cx="2376675" cy="3678623"/>
              <a:chOff x="2252152" y="2366290"/>
              <a:chExt cx="2376675" cy="3678623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2774196" y="2366290"/>
                <a:ext cx="918752" cy="630264"/>
              </a:xfrm>
              <a:prstGeom prst="round2Same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2252153" y="3129660"/>
                <a:ext cx="2376674" cy="63026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文旅融合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2252152" y="3759924"/>
                <a:ext cx="2376673" cy="228498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城市居民对回归田园、体验乡村生活的消费需求日益旺盛。从观光农业到沉浸式田园综合体，乡村文旅市场空间巨大。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9142224" y="2366290"/>
              <a:ext cx="2376675" cy="3678623"/>
              <a:chOff x="2252152" y="2366290"/>
              <a:chExt cx="2376675" cy="3678623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2774196" y="2366290"/>
                <a:ext cx="918752" cy="630264"/>
              </a:xfrm>
              <a:prstGeom prst="round2Same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2252153" y="3129660"/>
                <a:ext cx="2376674" cy="63026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科技赋能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2252152" y="3759924"/>
                <a:ext cx="2376673" cy="228498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智慧农业、生物育种、农业SaaS服务等技术应用，将极大提升农业生产效率与供应链韧性，催生新的千亿级技术服务市场。</a:t>
                </a:r>
                <a:endParaRPr lang="en-US" sz="1100"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蓝海市场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1599103"/>
            <a:ext cx="5422900" cy="5847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商业模式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96000" y="2195732"/>
            <a:ext cx="5422900" cy="110499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我们构建的不是一个单一品牌，而是一个以数字技术为驱动的“乡村产业互联网平台”，通过“1+4+N”生态闭环，重塑乡村价值链条。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f55749d-58bc-43fa-9c5e-7c2ac3c9bf15"/>
          <p:cNvGrpSpPr/>
          <p:nvPr/>
        </p:nvGrpSpPr>
        <p:grpSpPr>
          <a:xfrm rot="0"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549413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i="0" strike="noStrike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山村婆数智农业中台（杭州总部）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 flipH="1">
              <a:off x="660400" y="3478971"/>
              <a:ext cx="10858500" cy="0"/>
            </a:xfrm>
            <a:prstGeom prst="line">
              <a:avLst/>
            </a:prstGeom>
            <a:ln w="12700">
              <a:solidFill>
                <a:srgbClr val="3436AE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754728" y="1959941"/>
              <a:ext cx="3185294" cy="4174159"/>
              <a:chOff x="420899" y="1959941"/>
              <a:chExt cx="3185294" cy="4174159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420899" y="3759201"/>
                <a:ext cx="3185294" cy="713292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顶层设计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420899" y="4472492"/>
                <a:ext cx="3185294" cy="166160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负责集团整体战略规划、商业模式设计与产业基金运作。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420899" y="1959941"/>
                <a:ext cx="3185294" cy="1311651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4524677" y="1959941"/>
              <a:ext cx="3200109" cy="4174159"/>
              <a:chOff x="3146874" y="1959941"/>
              <a:chExt cx="3200109" cy="4174159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3146874" y="3759201"/>
                <a:ext cx="3185294" cy="713292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品牌孵化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3146874" y="4472492"/>
                <a:ext cx="3185294" cy="166160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集中力量孵化“地标爆品”品牌矩阵，提供从0到1的全案支持。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161689" y="1959941"/>
                <a:ext cx="3185294" cy="1311651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8209645" y="1959941"/>
              <a:ext cx="3214927" cy="4174159"/>
              <a:chOff x="5872847" y="1959941"/>
              <a:chExt cx="3214927" cy="4174159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5872847" y="3759201"/>
                <a:ext cx="3185294" cy="713292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数据中枢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872847" y="4472492"/>
                <a:ext cx="3185294" cy="166160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利用AI与区块链技术，打通生产、供应链、销售全链路数据，建立“乡村信用体系”，为金融赋能提供依据。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902480" y="1959941"/>
                <a:ext cx="3185294" cy="1311651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4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一个核心大脑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5949ea7-0a68-4e85-9b88-ffc09018d96a"/>
          <p:cNvGrpSpPr/>
          <p:nvPr/>
        </p:nvGrpSpPr>
        <p:grpSpPr>
          <a:xfrm rot="0">
            <a:off x="660400" y="1130300"/>
            <a:ext cx="10858500" cy="4693126"/>
            <a:chOff x="660400" y="1130300"/>
            <a:chExt cx="10858500" cy="4693126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117602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lnSpc>
                  <a:spcPct val="120000"/>
                </a:lnSpc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打造“一村一品一IP”的品牌矩阵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>
              <a:off x="678991" y="5778167"/>
              <a:ext cx="10713584" cy="0"/>
            </a:xfrm>
            <a:prstGeom prst="line">
              <a:avLst/>
            </a:prstGeom>
            <a:ln w="12700">
              <a:solidFill>
                <a:srgbClr val="5F46DA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11392575" y="5732908"/>
              <a:ext cx="47898" cy="90518"/>
            </a:xfrm>
            <a:custGeom>
              <a:avLst/>
              <a:gdLst/>
              <a:ahLst/>
              <a:cxnLst/>
              <a:rect l="l" t="t" r="r" b="b"/>
              <a:pathLst>
                <a:path w="47898" h="90518">
                  <a:moveTo>
                    <a:pt x="47899" y="42620"/>
                  </a:moveTo>
                  <a:lnTo>
                    <a:pt x="0" y="0"/>
                  </a:lnTo>
                  <a:lnTo>
                    <a:pt x="0" y="90518"/>
                  </a:lnTo>
                </a:path>
              </a:pathLst>
            </a:custGeom>
            <a:solidFill>
              <a:srgbClr val="6C9021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id="6" name="Group 6"/>
            <p:cNvGrpSpPr/>
            <p:nvPr/>
          </p:nvGrpSpPr>
          <p:grpSpPr>
            <a:xfrm rot="0">
              <a:off x="660400" y="2602181"/>
              <a:ext cx="2641662" cy="2752852"/>
              <a:chOff x="770077" y="2602181"/>
              <a:chExt cx="2641662" cy="2752852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770077" y="2602181"/>
                <a:ext cx="2641662" cy="2496919"/>
              </a:xfrm>
              <a:prstGeom prst="roundRect">
                <a:avLst>
                  <a:gd name="adj" fmla="val 5908"/>
                </a:avLst>
              </a:pr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1590834" y="4793756"/>
                <a:ext cx="1000149" cy="561277"/>
              </a:xfrm>
              <a:prstGeom prst="roundRect">
                <a:avLst>
                  <a:gd name="adj" fmla="val 9416"/>
                </a:avLst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859853" y="3210560"/>
                <a:ext cx="2462114" cy="47484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严选地标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859850" y="3685410"/>
                <a:ext cx="2462112" cy="10630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深入全国原产地，发掘具有独特性、高品质的地理标志农产品。</a:t>
                </a:r>
                <a:endParaRPr lang="en-US" sz="1100"/>
              </a:p>
            </p:txBody>
          </p:sp>
          <p:sp>
            <p:nvSpPr>
              <p:cNvPr id="11" name="AutoShape 11"/>
              <p:cNvSpPr/>
              <p:nvPr/>
            </p:nvSpPr>
            <p:spPr>
              <a:xfrm>
                <a:off x="843437" y="2687701"/>
                <a:ext cx="386251" cy="386251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2" name="AutoShape 12"/>
              <p:cNvSpPr/>
              <p:nvPr/>
            </p:nvSpPr>
            <p:spPr>
              <a:xfrm>
                <a:off x="1014080" y="2824628"/>
                <a:ext cx="66356" cy="125401"/>
              </a:xfrm>
              <a:custGeom>
                <a:avLst/>
                <a:gdLst/>
                <a:ahLst/>
                <a:cxnLst/>
                <a:rect l="l" t="t" r="r" b="b"/>
                <a:pathLst>
                  <a:path w="47898" h="90518">
                    <a:moveTo>
                      <a:pt x="47899" y="42620"/>
                    </a:moveTo>
                    <a:lnTo>
                      <a:pt x="0" y="0"/>
                    </a:lnTo>
                    <a:lnTo>
                      <a:pt x="0" y="90518"/>
                    </a:lnTo>
                  </a:path>
                </a:pathLst>
              </a:cu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13" name="Group 13"/>
            <p:cNvGrpSpPr/>
            <p:nvPr/>
          </p:nvGrpSpPr>
          <p:grpSpPr>
            <a:xfrm rot="0">
              <a:off x="3399346" y="2602181"/>
              <a:ext cx="2641662" cy="2752852"/>
              <a:chOff x="3472464" y="2602181"/>
              <a:chExt cx="2641662" cy="2752852"/>
            </a:xfrm>
          </p:grpSpPr>
          <p:sp>
            <p:nvSpPr>
              <p:cNvPr id="14" name="AutoShape 14"/>
              <p:cNvSpPr/>
              <p:nvPr/>
            </p:nvSpPr>
            <p:spPr>
              <a:xfrm>
                <a:off x="3472464" y="2602181"/>
                <a:ext cx="2641662" cy="2496919"/>
              </a:xfrm>
              <a:prstGeom prst="roundRect">
                <a:avLst>
                  <a:gd name="adj" fmla="val 5908"/>
                </a:avLst>
              </a:pr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4293221" y="4793756"/>
                <a:ext cx="1000149" cy="561277"/>
              </a:xfrm>
              <a:prstGeom prst="roundRect">
                <a:avLst>
                  <a:gd name="adj" fmla="val 9416"/>
                </a:avLst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3562240" y="3210560"/>
                <a:ext cx="2462114" cy="47484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国潮包装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3562237" y="3685410"/>
                <a:ext cx="2462112" cy="10630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依托杭州设计力量，为传统土特产注入国潮文化元素，提升品牌溢价。</a:t>
                </a:r>
                <a:endParaRPr lang="en-US" sz="1100"/>
              </a:p>
            </p:txBody>
          </p:sp>
          <p:sp>
            <p:nvSpPr>
              <p:cNvPr id="18" name="AutoShape 18"/>
              <p:cNvSpPr/>
              <p:nvPr/>
            </p:nvSpPr>
            <p:spPr>
              <a:xfrm>
                <a:off x="3545824" y="2687701"/>
                <a:ext cx="386251" cy="386251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9" name="AutoShape 19"/>
              <p:cNvSpPr/>
              <p:nvPr/>
            </p:nvSpPr>
            <p:spPr>
              <a:xfrm>
                <a:off x="3716467" y="2824628"/>
                <a:ext cx="66356" cy="125401"/>
              </a:xfrm>
              <a:custGeom>
                <a:avLst/>
                <a:gdLst/>
                <a:ahLst/>
                <a:cxnLst/>
                <a:rect l="l" t="t" r="r" b="b"/>
                <a:pathLst>
                  <a:path w="47898" h="90518">
                    <a:moveTo>
                      <a:pt x="47899" y="42620"/>
                    </a:moveTo>
                    <a:lnTo>
                      <a:pt x="0" y="0"/>
                    </a:lnTo>
                    <a:lnTo>
                      <a:pt x="0" y="90518"/>
                    </a:lnTo>
                  </a:path>
                </a:pathLst>
              </a:cu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 rot="0">
              <a:off x="6138292" y="2602181"/>
              <a:ext cx="2641662" cy="2752852"/>
              <a:chOff x="6174851" y="2602181"/>
              <a:chExt cx="2641662" cy="2752852"/>
            </a:xfrm>
          </p:grpSpPr>
          <p:sp>
            <p:nvSpPr>
              <p:cNvPr id="21" name="AutoShape 21"/>
              <p:cNvSpPr/>
              <p:nvPr/>
            </p:nvSpPr>
            <p:spPr>
              <a:xfrm>
                <a:off x="6174851" y="2602181"/>
                <a:ext cx="2641662" cy="2496919"/>
              </a:xfrm>
              <a:prstGeom prst="roundRect">
                <a:avLst>
                  <a:gd name="adj" fmla="val 5908"/>
                </a:avLst>
              </a:pr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995608" y="4793756"/>
                <a:ext cx="1000149" cy="561277"/>
              </a:xfrm>
              <a:prstGeom prst="roundRect">
                <a:avLst>
                  <a:gd name="adj" fmla="val 9416"/>
                </a:avLst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264627" y="3210560"/>
                <a:ext cx="2462114" cy="47484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深加工增值</a:t>
                </a:r>
                <a:endParaRPr lang="en-US" sz="11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264624" y="3685410"/>
                <a:ext cx="2462112" cy="10630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建立中央厨房与预制菜工厂，将初级农产品转化为休闲零食、功能食品等高附加值商品。</a:t>
                </a:r>
                <a:endParaRPr lang="en-US" sz="1100"/>
              </a:p>
            </p:txBody>
          </p:sp>
          <p:sp>
            <p:nvSpPr>
              <p:cNvPr id="25" name="AutoShape 25"/>
              <p:cNvSpPr/>
              <p:nvPr/>
            </p:nvSpPr>
            <p:spPr>
              <a:xfrm>
                <a:off x="6248211" y="2687701"/>
                <a:ext cx="386251" cy="386251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6" name="AutoShape 26"/>
              <p:cNvSpPr/>
              <p:nvPr/>
            </p:nvSpPr>
            <p:spPr>
              <a:xfrm>
                <a:off x="6418854" y="2824628"/>
                <a:ext cx="66356" cy="125401"/>
              </a:xfrm>
              <a:custGeom>
                <a:avLst/>
                <a:gdLst/>
                <a:ahLst/>
                <a:cxnLst/>
                <a:rect l="l" t="t" r="r" b="b"/>
                <a:pathLst>
                  <a:path w="47898" h="90518">
                    <a:moveTo>
                      <a:pt x="47899" y="42620"/>
                    </a:moveTo>
                    <a:lnTo>
                      <a:pt x="0" y="0"/>
                    </a:lnTo>
                    <a:lnTo>
                      <a:pt x="0" y="90518"/>
                    </a:lnTo>
                  </a:path>
                </a:pathLst>
              </a:cu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 rot="0">
              <a:off x="8877238" y="2602181"/>
              <a:ext cx="2641662" cy="2752852"/>
              <a:chOff x="8877238" y="2602181"/>
              <a:chExt cx="2641662" cy="2752852"/>
            </a:xfrm>
          </p:grpSpPr>
          <p:sp>
            <p:nvSpPr>
              <p:cNvPr id="28" name="AutoShape 28"/>
              <p:cNvSpPr/>
              <p:nvPr/>
            </p:nvSpPr>
            <p:spPr>
              <a:xfrm>
                <a:off x="8877238" y="2602181"/>
                <a:ext cx="2641662" cy="2496919"/>
              </a:xfrm>
              <a:prstGeom prst="roundRect">
                <a:avLst>
                  <a:gd name="adj" fmla="val 5908"/>
                </a:avLst>
              </a:pr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9697995" y="4793756"/>
                <a:ext cx="1000149" cy="561277"/>
              </a:xfrm>
              <a:prstGeom prst="roundRect">
                <a:avLst>
                  <a:gd name="adj" fmla="val 9416"/>
                </a:avLst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967014" y="3210560"/>
                <a:ext cx="2462114" cy="474849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全域营销</a:t>
                </a:r>
                <a:endParaRPr lang="en-US" sz="1100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967011" y="3685410"/>
                <a:ext cx="2462112" cy="1063088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整合“千村万播”直播矩阵、社群团购、内容电商等新渠道，实现品效合一。</a:t>
                </a:r>
                <a:endParaRPr lang="en-US" sz="1100"/>
              </a:p>
            </p:txBody>
          </p:sp>
          <p:sp>
            <p:nvSpPr>
              <p:cNvPr id="32" name="AutoShape 32"/>
              <p:cNvSpPr/>
              <p:nvPr/>
            </p:nvSpPr>
            <p:spPr>
              <a:xfrm>
                <a:off x="8950598" y="2687701"/>
                <a:ext cx="386251" cy="386251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33" name="AutoShape 33"/>
              <p:cNvSpPr/>
              <p:nvPr/>
            </p:nvSpPr>
            <p:spPr>
              <a:xfrm>
                <a:off x="9121241" y="2824628"/>
                <a:ext cx="66356" cy="125401"/>
              </a:xfrm>
              <a:custGeom>
                <a:avLst/>
                <a:gdLst/>
                <a:ahLst/>
                <a:cxnLst/>
                <a:rect l="l" t="t" r="r" b="b"/>
                <a:pathLst>
                  <a:path w="47898" h="90518">
                    <a:moveTo>
                      <a:pt x="47899" y="42620"/>
                    </a:moveTo>
                    <a:lnTo>
                      <a:pt x="0" y="0"/>
                    </a:lnTo>
                    <a:lnTo>
                      <a:pt x="0" y="90518"/>
                    </a:lnTo>
                  </a:path>
                </a:pathLst>
              </a:cu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  <p:sp>
        <p:nvSpPr>
          <p:cNvPr id="34" name="TextBox 34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引擎一：地标爆品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ec7e5e3-c756-4203-8535-54279ee8d6ff"/>
          <p:cNvGrpSpPr/>
          <p:nvPr/>
        </p:nvGrpSpPr>
        <p:grpSpPr>
          <a:xfrm rot="0"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1009649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打造“乡村生活方式目的地”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 flipH="1">
              <a:off x="11684000" y="6042338"/>
              <a:ext cx="508000" cy="815662"/>
            </a:xfrm>
            <a:custGeom>
              <a:avLst/>
              <a:gdLst/>
              <a:ahLst/>
              <a:cxnLst/>
              <a:rect l="l" t="t" r="r" b="b"/>
              <a:pathLst>
                <a:path w="450850" h="723900">
                  <a:moveTo>
                    <a:pt x="0" y="0"/>
                  </a:moveTo>
                  <a:cubicBezTo>
                    <a:pt x="248998" y="0"/>
                    <a:pt x="450850" y="201852"/>
                    <a:pt x="450850" y="450850"/>
                  </a:cubicBezTo>
                  <a:cubicBezTo>
                    <a:pt x="450850" y="544225"/>
                    <a:pt x="422465" y="630969"/>
                    <a:pt x="373852" y="702925"/>
                  </a:cubicBezTo>
                  <a:lnTo>
                    <a:pt x="356546" y="723900"/>
                  </a:lnTo>
                  <a:lnTo>
                    <a:pt x="0" y="723900"/>
                  </a:lnTo>
                  <a:close/>
                </a:path>
              </a:pathLst>
            </a:custGeom>
            <a:solidFill>
              <a:srgbClr val="566017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 flipH="1">
              <a:off x="0" y="6614327"/>
              <a:ext cx="12192000" cy="243673"/>
            </a:xfrm>
            <a:custGeom>
              <a:avLst/>
              <a:gdLst/>
              <a:ahLst/>
              <a:cxnLst/>
              <a:rect l="l" t="t" r="r" b="b"/>
              <a:pathLst>
                <a:path w="12192000" h="243673">
                  <a:moveTo>
                    <a:pt x="12192000" y="0"/>
                  </a:moveTo>
                  <a:lnTo>
                    <a:pt x="0" y="0"/>
                  </a:lnTo>
                  <a:lnTo>
                    <a:pt x="0" y="243673"/>
                  </a:lnTo>
                  <a:lnTo>
                    <a:pt x="12192000" y="243673"/>
                  </a:lnTo>
                  <a:close/>
                </a:path>
              </a:pathLst>
            </a:custGeom>
            <a:solidFill>
              <a:srgbClr val="2D595C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id="6" name="Group 6"/>
            <p:cNvGrpSpPr/>
            <p:nvPr/>
          </p:nvGrpSpPr>
          <p:grpSpPr>
            <a:xfrm rot="0">
              <a:off x="660399" y="2476445"/>
              <a:ext cx="3194606" cy="3092450"/>
              <a:chOff x="867079" y="2355850"/>
              <a:chExt cx="3194606" cy="3092450"/>
            </a:xfrm>
          </p:grpSpPr>
          <p:sp>
            <p:nvSpPr>
              <p:cNvPr id="7" name="AutoShape 7"/>
              <p:cNvSpPr/>
              <p:nvPr/>
            </p:nvSpPr>
            <p:spPr>
              <a:xfrm>
                <a:off x="867079" y="2824087"/>
                <a:ext cx="3194606" cy="2624213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6C9021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grpSp>
            <p:nvGrpSpPr>
              <p:cNvPr id="8" name="Group 8"/>
              <p:cNvGrpSpPr/>
              <p:nvPr/>
            </p:nvGrpSpPr>
            <p:grpSpPr>
              <a:xfrm rot="0">
                <a:off x="1020668" y="3467547"/>
                <a:ext cx="2887428" cy="1818187"/>
                <a:chOff x="2639165" y="4735401"/>
                <a:chExt cx="3236233" cy="1325233"/>
              </a:xfrm>
            </p:grpSpPr>
            <p:sp>
              <p:nvSpPr>
                <p:cNvPr id="9" name="TextBox 9"/>
                <p:cNvSpPr txBox="1"/>
                <p:nvPr/>
              </p:nvSpPr>
              <p:spPr>
                <a:xfrm>
                  <a:off x="2639165" y="4735401"/>
                  <a:ext cx="3236233" cy="46549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ctr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数字游民基地</a:t>
                  </a:r>
                  <a:endParaRPr lang="en-US" sz="1100"/>
                </a:p>
              </p:txBody>
            </p:sp>
            <p:sp>
              <p:nvSpPr>
                <p:cNvPr id="10" name="TextBox 10"/>
                <p:cNvSpPr txBox="1"/>
                <p:nvPr/>
              </p:nvSpPr>
              <p:spPr>
                <a:xfrm>
                  <a:off x="2639165" y="5200901"/>
                  <a:ext cx="3236233" cy="85973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在风景秀丽的乡村建立“乡村CBD”，吸引城市白领远程办公，激活乡村消费。</a:t>
                  </a:r>
                  <a:endParaRPr lang="en-US" sz="1100"/>
                </a:p>
              </p:txBody>
            </p:sp>
          </p:grpSp>
          <p:sp>
            <p:nvSpPr>
              <p:cNvPr id="11" name="TextBox 11"/>
              <p:cNvSpPr txBox="1"/>
              <p:nvPr/>
            </p:nvSpPr>
            <p:spPr>
              <a:xfrm>
                <a:off x="1996145" y="2355850"/>
                <a:ext cx="936474" cy="936474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4492347" y="2476445"/>
              <a:ext cx="3194606" cy="3092450"/>
              <a:chOff x="3707792" y="2355850"/>
              <a:chExt cx="3194606" cy="3092450"/>
            </a:xfrm>
          </p:grpSpPr>
          <p:sp>
            <p:nvSpPr>
              <p:cNvPr id="13" name="AutoShape 13"/>
              <p:cNvSpPr/>
              <p:nvPr/>
            </p:nvSpPr>
            <p:spPr>
              <a:xfrm>
                <a:off x="3707792" y="2824087"/>
                <a:ext cx="3194606" cy="2624213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9FB30D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grpSp>
            <p:nvGrpSpPr>
              <p:cNvPr id="14" name="Group 14"/>
              <p:cNvGrpSpPr/>
              <p:nvPr/>
            </p:nvGrpSpPr>
            <p:grpSpPr>
              <a:xfrm rot="0">
                <a:off x="3861381" y="3467547"/>
                <a:ext cx="2887428" cy="1818187"/>
                <a:chOff x="2639165" y="4735401"/>
                <a:chExt cx="3236233" cy="1325233"/>
              </a:xfrm>
            </p:grpSpPr>
            <p:sp>
              <p:nvSpPr>
                <p:cNvPr id="15" name="TextBox 15"/>
                <p:cNvSpPr txBox="1"/>
                <p:nvPr/>
              </p:nvSpPr>
              <p:spPr>
                <a:xfrm>
                  <a:off x="2639165" y="4735401"/>
                  <a:ext cx="3236233" cy="46549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ctr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非遗研学体验</a:t>
                  </a:r>
                  <a:endParaRPr lang="en-US" sz="1100"/>
                </a:p>
              </p:txBody>
            </p:sp>
            <p:sp>
              <p:nvSpPr>
                <p:cNvPr id="16" name="TextBox 16"/>
                <p:cNvSpPr txBox="1"/>
                <p:nvPr/>
              </p:nvSpPr>
              <p:spPr>
                <a:xfrm>
                  <a:off x="2639165" y="5200901"/>
                  <a:ext cx="3236233" cy="85973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结合当地传统手工艺、农耕文化，打造亲子研学、康养度假等高端文旅线路。</a:t>
                  </a:r>
                  <a:endParaRPr lang="en-US" sz="1100"/>
                </a:p>
              </p:txBody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4836858" y="2355850"/>
                <a:ext cx="936474" cy="936474"/>
              </a:xfrm>
              <a:prstGeom prst="ellipse">
                <a:avLst/>
              </a:prstGeom>
              <a:solidFill>
                <a:srgbClr val="9FB30D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8324294" y="2476445"/>
              <a:ext cx="3194606" cy="3092450"/>
              <a:chOff x="6438068" y="2355850"/>
              <a:chExt cx="3194606" cy="3092450"/>
            </a:xfrm>
          </p:grpSpPr>
          <p:sp>
            <p:nvSpPr>
              <p:cNvPr id="19" name="AutoShape 19"/>
              <p:cNvSpPr/>
              <p:nvPr/>
            </p:nvSpPr>
            <p:spPr>
              <a:xfrm>
                <a:off x="6438068" y="2824087"/>
                <a:ext cx="3194606" cy="2624213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 w="15875">
                <a:solidFill>
                  <a:srgbClr val="2D595C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6591657" y="3467549"/>
                <a:ext cx="2887429" cy="63865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云认养模式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6591657" y="4106203"/>
                <a:ext cx="2887429" cy="117953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用户在线认养田地或果树，通过直播实时查看生长过程，成熟后直送家庭，并配套民宿体验，实现“从农田到餐桌+文旅”的闭环。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567134" y="2355850"/>
                <a:ext cx="936474" cy="936474"/>
              </a:xfrm>
              <a:prstGeom prst="ellipse">
                <a:avLst/>
              </a:prstGeom>
              <a:solidFill>
                <a:srgbClr val="2D595C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3" name="TextBox 23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引擎二：沉浸文旅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da19428-70c3-41db-ab71-58435bdddfca"/>
          <p:cNvGrpSpPr/>
          <p:nvPr/>
        </p:nvGrpSpPr>
        <p:grpSpPr>
          <a:xfrm rot="0">
            <a:off x="469900" y="1130301"/>
            <a:ext cx="11252200" cy="5003799"/>
            <a:chOff x="469900" y="1130301"/>
            <a:chExt cx="11252200" cy="5003799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1"/>
              <a:ext cx="10858500" cy="566298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技术输出，赋能未来农场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>
              <a:off x="469900" y="1840326"/>
              <a:ext cx="11252200" cy="4293774"/>
            </a:xfrm>
            <a:prstGeom prst="roundRect">
              <a:avLst>
                <a:gd name="adj" fmla="val 2985"/>
              </a:avLst>
            </a:prstGeom>
            <a:solidFill>
              <a:srgbClr val="6C9021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id="5" name="Group 5"/>
            <p:cNvGrpSpPr/>
            <p:nvPr/>
          </p:nvGrpSpPr>
          <p:grpSpPr>
            <a:xfrm rot="0">
              <a:off x="660400" y="2328248"/>
              <a:ext cx="3570811" cy="3346112"/>
              <a:chOff x="660400" y="2037955"/>
              <a:chExt cx="3570811" cy="3095886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1303110" y="2094277"/>
                <a:ext cx="2928101" cy="47028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ctr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智慧供应链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303110" y="2564557"/>
                <a:ext cx="2928101" cy="256928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建立覆盖全国主要产区的冷链物流骨干网，利用物联网技术降低生鲜损耗率。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660400" y="2037955"/>
                <a:ext cx="609752" cy="584434"/>
              </a:xfrm>
              <a:prstGeom prst="roundRect">
                <a:avLst>
                  <a:gd name="adj" fmla="val 10458"/>
                </a:avLst>
              </a:prstGeom>
              <a:solidFill>
                <a:srgbClr val="6C9021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108000" tIns="108000" rIns="108000" bIns="10800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4304245" y="2328248"/>
              <a:ext cx="3570811" cy="3346112"/>
              <a:chOff x="3365714" y="2037955"/>
              <a:chExt cx="3570811" cy="3095886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4008424" y="2094277"/>
                <a:ext cx="2928101" cy="47028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ctr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AI种植指导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4008424" y="2564557"/>
                <a:ext cx="2928101" cy="256928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联合科研机构，提供高产优质种苗，并利用AI图像识别技术指导精准施肥灌溉。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3365714" y="2037955"/>
                <a:ext cx="609752" cy="584434"/>
              </a:xfrm>
              <a:prstGeom prst="roundRect">
                <a:avLst>
                  <a:gd name="adj" fmla="val 10458"/>
                </a:avLst>
              </a:prstGeom>
              <a:solidFill>
                <a:srgbClr val="9FB30D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108000" tIns="108000" rIns="108000" bIns="10800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 rot="0">
              <a:off x="7948089" y="2328248"/>
              <a:ext cx="3570811" cy="3346112"/>
              <a:chOff x="6071028" y="2037955"/>
              <a:chExt cx="3570811" cy="3095886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6713738" y="2094277"/>
                <a:ext cx="2928101" cy="47028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ctr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农业SaaS服务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6713738" y="2564557"/>
                <a:ext cx="2928101" cy="256928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向合作社与家庭农场输出农业生产管理系统，提供种植计划、成本核算、产销对接等服务，收取技术服务费。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6071028" y="2037955"/>
                <a:ext cx="609752" cy="584434"/>
              </a:xfrm>
              <a:prstGeom prst="roundRect">
                <a:avLst>
                  <a:gd name="adj" fmla="val 10458"/>
                </a:avLst>
              </a:prstGeom>
              <a:solidFill>
                <a:srgbClr val="6C9021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108000" tIns="108000" rIns="108000" bIns="10800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</p:grpSp>
      </p:grpSp>
      <p:sp>
        <p:nvSpPr>
          <p:cNvPr id="17" name="TextBox 17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引擎三：科技农业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740a76cf-dcbe-46af-8f2b-2d7a90547884"/>
          <p:cNvGrpSpPr/>
          <p:nvPr/>
        </p:nvGrpSpPr>
        <p:grpSpPr>
          <a:xfrm rot="0">
            <a:off x="0" y="1130300"/>
            <a:ext cx="12192000" cy="5727700"/>
            <a:chOff x="0" y="1130300"/>
            <a:chExt cx="12192000" cy="5727700"/>
          </a:xfrm>
        </p:grpSpPr>
        <p:sp>
          <p:nvSpPr>
            <p:cNvPr id="3" name="AutoShape 3"/>
            <p:cNvSpPr/>
            <p:nvPr/>
          </p:nvSpPr>
          <p:spPr>
            <a:xfrm>
              <a:off x="0" y="1130300"/>
              <a:ext cx="12192000" cy="5727700"/>
            </a:xfrm>
            <a:custGeom>
              <a:avLst/>
              <a:gdLst/>
              <a:ahLst/>
              <a:cxnLst/>
              <a:rect l="l" t="t" r="r" b="b"/>
              <a:pathLst>
                <a:path w="12192000" h="5727700">
                  <a:moveTo>
                    <a:pt x="0" y="0"/>
                  </a:moveTo>
                  <a:lnTo>
                    <a:pt x="12192000" y="0"/>
                  </a:lnTo>
                  <a:lnTo>
                    <a:pt x="12192000" y="5727700"/>
                  </a:lnTo>
                  <a:lnTo>
                    <a:pt x="0" y="5727700"/>
                  </a:lnTo>
                  <a:close/>
                </a:path>
              </a:pathLst>
            </a:custGeom>
            <a:solidFill>
              <a:srgbClr val="6C9021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>
              <a:off x="665264" y="2750403"/>
              <a:ext cx="3346516" cy="2719487"/>
            </a:xfrm>
            <a:prstGeom prst="roundRect">
              <a:avLst>
                <a:gd name="adj" fmla="val 5524"/>
              </a:avLst>
            </a:prstGeom>
            <a:solidFill>
              <a:srgbClr val="FFFFFF">
                <a:alpha val="100000"/>
              </a:srgbClr>
            </a:solidFill>
            <a:ln w="12700">
              <a:solidFill>
                <a:srgbClr val="4C5A01">
                  <a:alpha val="100000"/>
                  <a:shade val="15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4416392" y="2750403"/>
              <a:ext cx="3346516" cy="2719487"/>
            </a:xfrm>
            <a:prstGeom prst="roundRect">
              <a:avLst>
                <a:gd name="adj" fmla="val 5524"/>
              </a:avLst>
            </a:prstGeom>
            <a:solidFill>
              <a:srgbClr val="FFFFFF">
                <a:alpha val="100000"/>
              </a:srgbClr>
            </a:solidFill>
            <a:ln w="12700">
              <a:solidFill>
                <a:srgbClr val="4C5A01">
                  <a:alpha val="100000"/>
                  <a:shade val="15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8172384" y="2750403"/>
              <a:ext cx="3346516" cy="2719487"/>
            </a:xfrm>
            <a:prstGeom prst="roundRect">
              <a:avLst>
                <a:gd name="adj" fmla="val 5524"/>
              </a:avLst>
            </a:prstGeom>
            <a:solidFill>
              <a:srgbClr val="FFFFFF">
                <a:alpha val="100000"/>
              </a:srgbClr>
            </a:solidFill>
            <a:ln w="12700">
              <a:solidFill>
                <a:srgbClr val="4C5A01">
                  <a:alpha val="100000"/>
                  <a:shade val="15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60400" y="1267048"/>
              <a:ext cx="10858500" cy="1196752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推动“东方田园”生活美学全球化</a:t>
              </a:r>
              <a:endParaRPr lang="en-US" sz="1100"/>
            </a:p>
          </p:txBody>
        </p:sp>
        <p:grpSp>
          <p:nvGrpSpPr>
            <p:cNvPr id="8" name="Group 8"/>
            <p:cNvGrpSpPr/>
            <p:nvPr/>
          </p:nvGrpSpPr>
          <p:grpSpPr>
            <a:xfrm rot="0">
              <a:off x="803967" y="2865649"/>
              <a:ext cx="3059382" cy="2911581"/>
              <a:chOff x="803967" y="2865649"/>
              <a:chExt cx="3059382" cy="2911581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803969" y="3534528"/>
                <a:ext cx="3059379" cy="121728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1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利用TikTok、Temu、亚马逊等平台，将中国的茶叶、丝绸、特色零食等“东方田园好物”销往全球。</a:t>
                </a:r>
                <a:endParaRPr lang="en-US" sz="11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803967" y="2865649"/>
                <a:ext cx="3059382" cy="66887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跨境电商</a:t>
                </a:r>
                <a:endParaRPr lang="en-US" sz="110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2026318" y="5162550"/>
                <a:ext cx="614680" cy="614680"/>
              </a:xfrm>
              <a:prstGeom prst="roundRect">
                <a:avLst/>
              </a:prstGeom>
              <a:solidFill>
                <a:srgbClr val="2D595C">
                  <a:alpha val="100000"/>
                </a:srgbClr>
              </a:solidFill>
              <a:ln w="12700">
                <a:solidFill>
                  <a:srgbClr val="4C5A01">
                    <a:alpha val="100000"/>
                    <a:shade val="15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0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 rot="0">
              <a:off x="4559959" y="2865649"/>
              <a:ext cx="3059382" cy="2911581"/>
              <a:chOff x="4559959" y="2865649"/>
              <a:chExt cx="3059382" cy="2911581"/>
            </a:xfrm>
          </p:grpSpPr>
          <p:sp>
            <p:nvSpPr>
              <p:cNvPr id="13" name="TextBox 13"/>
              <p:cNvSpPr txBox="1"/>
              <p:nvPr/>
            </p:nvSpPr>
            <p:spPr>
              <a:xfrm>
                <a:off x="4559960" y="3534528"/>
                <a:ext cx="3059379" cy="121728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1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将“山村婆”品牌塑造为东方田园生活的代表符号，向海外消费者传递中式养生理念与乡村美学。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559959" y="2865649"/>
                <a:ext cx="3059382" cy="66887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文化符号输出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782309" y="5162550"/>
                <a:ext cx="614680" cy="614680"/>
              </a:xfrm>
              <a:prstGeom prst="roundRect">
                <a:avLst/>
              </a:prstGeom>
              <a:solidFill>
                <a:srgbClr val="9FB30D">
                  <a:alpha val="100000"/>
                </a:srgbClr>
              </a:solidFill>
              <a:ln w="12700">
                <a:solidFill>
                  <a:srgbClr val="4C5A01">
                    <a:alpha val="100000"/>
                    <a:shade val="15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0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8315951" y="2865649"/>
              <a:ext cx="3059382" cy="2911581"/>
              <a:chOff x="8315951" y="2865649"/>
              <a:chExt cx="3059382" cy="2911581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8315952" y="3534528"/>
                <a:ext cx="3059379" cy="121728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t" anchorCtr="1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引进国外先进的农业科技与管理经验，反哺国内产业升级，实现双向赋能。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315951" y="2865649"/>
                <a:ext cx="3059382" cy="66887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0000" tIns="46800" rIns="90000" bIns="4680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全球资源链接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9538301" y="5162550"/>
                <a:ext cx="614680" cy="614680"/>
              </a:xfrm>
              <a:prstGeom prst="roundRect">
                <a:avLst/>
              </a:prstGeom>
              <a:solidFill>
                <a:srgbClr val="2D595C">
                  <a:alpha val="100000"/>
                </a:srgbClr>
              </a:solidFill>
              <a:ln w="12700">
                <a:solidFill>
                  <a:srgbClr val="4C5A01">
                    <a:alpha val="100000"/>
                    <a:shade val="15000"/>
                  </a:srgbClr>
                </a:solidFill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1800" b="0" i="0">
                    <a:solidFill>
                      <a:srgbClr val="000000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0" name="TextBox 2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引擎四：品牌出海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c388c66-cc42-4cea-ae8d-e4b4fe9a4bd1"/>
          <p:cNvGrpSpPr/>
          <p:nvPr/>
        </p:nvGrpSpPr>
        <p:grpSpPr>
          <a:xfrm rot="0">
            <a:off x="660399" y="1130300"/>
            <a:ext cx="10858501" cy="5003800"/>
            <a:chOff x="660399" y="1130300"/>
            <a:chExt cx="10858501" cy="5003800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660399" y="1782553"/>
              <a:ext cx="10858500" cy="1408323"/>
              <a:chOff x="660399" y="1782553"/>
              <a:chExt cx="10858500" cy="1408323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660399" y="1782553"/>
                <a:ext cx="10858500" cy="1408323"/>
              </a:xfrm>
              <a:prstGeom prst="plaque">
                <a:avLst>
                  <a:gd name="adj" fmla="val 5400"/>
                </a:avLst>
              </a:prstGeom>
              <a:ln w="6350">
                <a:solidFill>
                  <a:srgbClr val="6C9021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38911" y="1857374"/>
                <a:ext cx="577670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08000"/>
                  </a:lnSpc>
                  <a:defRPr/>
                </a:pPr>
                <a:r>
                  <a:rPr lang="en-US" sz="19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1403982" y="1857374"/>
                <a:ext cx="9975218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股权联结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403982" y="2251076"/>
                <a:ext cx="9975218" cy="86042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农户以土地经营权、劳动力等入股合作社，合作社再入股山村婆区域子公司，从产业链最底端的生产者转变为“链上股东”。</a:t>
                </a:r>
                <a:endParaRPr lang="en-US" sz="1100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660400" y="1130300"/>
              <a:ext cx="10858500" cy="566153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升级版“公司+农户+合作社”模式</a:t>
              </a:r>
              <a:endParaRPr lang="en-US" sz="1100"/>
            </a:p>
          </p:txBody>
        </p:sp>
        <p:grpSp>
          <p:nvGrpSpPr>
            <p:cNvPr id="9" name="Group 9"/>
            <p:cNvGrpSpPr/>
            <p:nvPr/>
          </p:nvGrpSpPr>
          <p:grpSpPr>
            <a:xfrm rot="0">
              <a:off x="660399" y="3254165"/>
              <a:ext cx="10858500" cy="1408323"/>
              <a:chOff x="660399" y="1782553"/>
              <a:chExt cx="10858500" cy="1408323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660399" y="1782553"/>
                <a:ext cx="10858500" cy="1408323"/>
              </a:xfrm>
              <a:prstGeom prst="plaque">
                <a:avLst>
                  <a:gd name="adj" fmla="val 5400"/>
                </a:avLst>
              </a:prstGeom>
              <a:ln w="6350">
                <a:solidFill>
                  <a:srgbClr val="6C9021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38911" y="1857374"/>
                <a:ext cx="577670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08000"/>
                  </a:lnSpc>
                  <a:defRPr/>
                </a:pPr>
                <a:r>
                  <a:rPr lang="en-US" sz="19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403982" y="1857374"/>
                <a:ext cx="9975218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三重收益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403982" y="2251076"/>
                <a:ext cx="9975218" cy="86042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农户可获得“土地租金+务工薪金+股权股金”三重收入，实现稳定增收与共同富裕。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660399" y="4725777"/>
              <a:ext cx="10858500" cy="1408323"/>
              <a:chOff x="660399" y="1782553"/>
              <a:chExt cx="10858500" cy="1408323"/>
            </a:xfrm>
          </p:grpSpPr>
          <p:sp>
            <p:nvSpPr>
              <p:cNvPr id="15" name="AutoShape 15"/>
              <p:cNvSpPr/>
              <p:nvPr/>
            </p:nvSpPr>
            <p:spPr>
              <a:xfrm>
                <a:off x="660399" y="1782553"/>
                <a:ext cx="10858500" cy="1408323"/>
              </a:xfrm>
              <a:prstGeom prst="plaque">
                <a:avLst>
                  <a:gd name="adj" fmla="val 5400"/>
                </a:avLst>
              </a:prstGeom>
              <a:ln w="6350">
                <a:solidFill>
                  <a:srgbClr val="6C9021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38911" y="1857374"/>
                <a:ext cx="577670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lnSpc>
                    <a:spcPct val="108000"/>
                  </a:lnSpc>
                  <a:defRPr/>
                </a:pPr>
                <a:r>
                  <a:rPr lang="en-US" sz="19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403982" y="1857374"/>
                <a:ext cx="9975218" cy="39370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长效机制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403982" y="2251076"/>
                <a:ext cx="9975218" cy="86042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通过股权纽带，将企业、合作社与农户结成紧密的利益共同体，确保联农带农机制的长期性与有效性。</a:t>
                </a:r>
                <a:endParaRPr lang="en-US" sz="1100"/>
              </a:p>
            </p:txBody>
          </p:sp>
        </p:grpSp>
      </p:grpSp>
      <p:sp>
        <p:nvSpPr>
          <p:cNvPr id="19" name="TextBox 19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N个利益共同体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1599103"/>
            <a:ext cx="5422900" cy="5847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市场策略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96000" y="2195732"/>
            <a:ext cx="5422900" cy="110499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从中国乡村到全球市场，我们制定了清晰的品牌矩阵与全渠道通路，让中国乡村的美好被更多人看见、听见、品味到。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f38c380-1f54-4563-8be0-25dd9406068d"/>
          <p:cNvGrpSpPr/>
          <p:nvPr/>
        </p:nvGrpSpPr>
        <p:grpSpPr>
          <a:xfrm rot="0">
            <a:off x="660400" y="1130299"/>
            <a:ext cx="11116631" cy="5003801"/>
            <a:chOff x="660400" y="1130299"/>
            <a:chExt cx="11116631" cy="5003801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299"/>
              <a:ext cx="10858500" cy="900112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从国民品牌到全球符号</a:t>
              </a:r>
              <a:endParaRPr lang="en-US" sz="1100"/>
            </a:p>
          </p:txBody>
        </p:sp>
        <p:sp>
          <p:nvSpPr>
            <p:cNvPr id="4" name="AutoShape 4"/>
            <p:cNvSpPr/>
            <p:nvPr/>
          </p:nvSpPr>
          <p:spPr>
            <a:xfrm>
              <a:off x="2833892" y="2760429"/>
              <a:ext cx="2299068" cy="770745"/>
            </a:xfrm>
            <a:custGeom>
              <a:avLst/>
              <a:gdLst/>
              <a:ahLst/>
              <a:cxnLst/>
              <a:rect l="l" t="t" r="r" b="b"/>
              <a:pathLst>
                <a:path w="1854200" h="687748">
                  <a:moveTo>
                    <a:pt x="0" y="170554"/>
                  </a:moveTo>
                  <a:cubicBezTo>
                    <a:pt x="234950" y="59076"/>
                    <a:pt x="469900" y="-52401"/>
                    <a:pt x="685800" y="26621"/>
                  </a:cubicBezTo>
                  <a:cubicBezTo>
                    <a:pt x="901700" y="105643"/>
                    <a:pt x="1100667" y="543088"/>
                    <a:pt x="1295400" y="644688"/>
                  </a:cubicBezTo>
                  <a:cubicBezTo>
                    <a:pt x="1490133" y="746288"/>
                    <a:pt x="1854200" y="636221"/>
                    <a:pt x="1854200" y="636221"/>
                  </a:cubicBezTo>
                </a:path>
              </a:pathLst>
            </a:custGeom>
            <a:ln w="12700">
              <a:solidFill>
                <a:srgbClr val="717655">
                  <a:alpha val="100000"/>
                </a:srgbClr>
              </a:solidFill>
              <a:prstDash val="solid"/>
              <a:headEnd type="oval"/>
              <a:tailEnd type="oval"/>
            </a:ln>
          </p:spPr>
        </p:sp>
        <p:sp>
          <p:nvSpPr>
            <p:cNvPr id="5" name="AutoShape 5"/>
            <p:cNvSpPr/>
            <p:nvPr/>
          </p:nvSpPr>
          <p:spPr>
            <a:xfrm flipH="1">
              <a:off x="8368386" y="2760429"/>
              <a:ext cx="128343" cy="196984"/>
            </a:xfrm>
            <a:custGeom>
              <a:avLst/>
              <a:gdLst/>
              <a:ahLst/>
              <a:cxnLst/>
              <a:rect l="l" t="t" r="r" b="b"/>
              <a:pathLst>
                <a:path w="128576" h="197343">
                  <a:moveTo>
                    <a:pt x="129967" y="102962"/>
                  </a:moveTo>
                  <a:cubicBezTo>
                    <a:pt x="99438" y="72173"/>
                    <a:pt x="86217" y="40793"/>
                    <a:pt x="78276" y="608"/>
                  </a:cubicBezTo>
                  <a:cubicBezTo>
                    <a:pt x="61530" y="33757"/>
                    <a:pt x="35677" y="65809"/>
                    <a:pt x="1390" y="88109"/>
                  </a:cubicBezTo>
                  <a:cubicBezTo>
                    <a:pt x="22374" y="113249"/>
                    <a:pt x="49584" y="153954"/>
                    <a:pt x="55235" y="197952"/>
                  </a:cubicBezTo>
                  <a:cubicBezTo>
                    <a:pt x="74628" y="155079"/>
                    <a:pt x="101495" y="122588"/>
                    <a:pt x="129967" y="102962"/>
                  </a:cubicBezTo>
                  <a:close/>
                </a:path>
              </a:pathLst>
            </a:custGeom>
            <a:solidFill>
              <a:srgbClr val="717655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6287153" y="2707501"/>
              <a:ext cx="2477840" cy="770745"/>
            </a:xfrm>
            <a:custGeom>
              <a:avLst/>
              <a:gdLst/>
              <a:ahLst/>
              <a:cxnLst/>
              <a:rect l="l" t="t" r="r" b="b"/>
              <a:pathLst>
                <a:path w="1854200" h="687748">
                  <a:moveTo>
                    <a:pt x="0" y="170554"/>
                  </a:moveTo>
                  <a:cubicBezTo>
                    <a:pt x="234950" y="59076"/>
                    <a:pt x="469900" y="-52401"/>
                    <a:pt x="685800" y="26621"/>
                  </a:cubicBezTo>
                  <a:cubicBezTo>
                    <a:pt x="901700" y="105643"/>
                    <a:pt x="1100667" y="543088"/>
                    <a:pt x="1295400" y="644688"/>
                  </a:cubicBezTo>
                  <a:cubicBezTo>
                    <a:pt x="1490133" y="746288"/>
                    <a:pt x="1854200" y="636221"/>
                    <a:pt x="1854200" y="636221"/>
                  </a:cubicBezTo>
                </a:path>
              </a:pathLst>
            </a:custGeom>
            <a:ln w="12700">
              <a:solidFill>
                <a:srgbClr val="717655">
                  <a:alpha val="100000"/>
                </a:srgbClr>
              </a:solidFill>
              <a:prstDash val="solid"/>
              <a:headEnd type="oval"/>
              <a:tailEnd type="oval"/>
            </a:ln>
          </p:spPr>
        </p:sp>
        <p:grpSp>
          <p:nvGrpSpPr>
            <p:cNvPr id="7" name="Group 7"/>
            <p:cNvGrpSpPr/>
            <p:nvPr/>
          </p:nvGrpSpPr>
          <p:grpSpPr>
            <a:xfrm rot="0">
              <a:off x="858699" y="2760429"/>
              <a:ext cx="3015284" cy="3373671"/>
              <a:chOff x="484128" y="2760429"/>
              <a:chExt cx="3015284" cy="3373671"/>
            </a:xfrm>
          </p:grpSpPr>
          <p:sp>
            <p:nvSpPr>
              <p:cNvPr id="8" name="AutoShape 8"/>
              <p:cNvSpPr/>
              <p:nvPr/>
            </p:nvSpPr>
            <p:spPr>
              <a:xfrm flipH="1">
                <a:off x="1092686" y="2760429"/>
                <a:ext cx="128343" cy="196984"/>
              </a:xfrm>
              <a:custGeom>
                <a:avLst/>
                <a:gdLst/>
                <a:ahLst/>
                <a:cxnLst/>
                <a:rect l="l" t="t" r="r" b="b"/>
                <a:pathLst>
                  <a:path w="128576" h="197343">
                    <a:moveTo>
                      <a:pt x="129967" y="102962"/>
                    </a:moveTo>
                    <a:cubicBezTo>
                      <a:pt x="99438" y="72173"/>
                      <a:pt x="86217" y="40793"/>
                      <a:pt x="78276" y="608"/>
                    </a:cubicBezTo>
                    <a:cubicBezTo>
                      <a:pt x="61530" y="33757"/>
                      <a:pt x="35677" y="65809"/>
                      <a:pt x="1390" y="88109"/>
                    </a:cubicBezTo>
                    <a:cubicBezTo>
                      <a:pt x="22374" y="113249"/>
                      <a:pt x="49584" y="153954"/>
                      <a:pt x="55235" y="197952"/>
                    </a:cubicBezTo>
                    <a:cubicBezTo>
                      <a:pt x="74628" y="155079"/>
                      <a:pt x="101495" y="122588"/>
                      <a:pt x="129967" y="102962"/>
                    </a:cubicBezTo>
                    <a:close/>
                  </a:path>
                </a:pathLst>
              </a:custGeom>
              <a:solidFill>
                <a:srgbClr val="717655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id="9" name="Group 9"/>
              <p:cNvGrpSpPr/>
              <p:nvPr/>
            </p:nvGrpSpPr>
            <p:grpSpPr>
              <a:xfrm rot="0">
                <a:off x="484128" y="2876718"/>
                <a:ext cx="3015284" cy="3257382"/>
                <a:chOff x="484128" y="2876718"/>
                <a:chExt cx="3015284" cy="3257382"/>
              </a:xfrm>
            </p:grpSpPr>
            <p:sp>
              <p:nvSpPr>
                <p:cNvPr id="10" name="AutoShape 10"/>
                <p:cNvSpPr/>
                <p:nvPr/>
              </p:nvSpPr>
              <p:spPr>
                <a:xfrm>
                  <a:off x="1126356" y="2876718"/>
                  <a:ext cx="1558865" cy="93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4861" h="930025">
                      <a:moveTo>
                        <a:pt x="841305" y="96"/>
                      </a:moveTo>
                      <a:cubicBezTo>
                        <a:pt x="941185" y="-1146"/>
                        <a:pt x="1040286" y="9648"/>
                        <a:pt x="1135403" y="39966"/>
                      </a:cubicBezTo>
                      <a:cubicBezTo>
                        <a:pt x="1287914" y="88582"/>
                        <a:pt x="1430587" y="196623"/>
                        <a:pt x="1496250" y="345501"/>
                      </a:cubicBezTo>
                      <a:cubicBezTo>
                        <a:pt x="1536847" y="437533"/>
                        <a:pt x="1506531" y="476853"/>
                        <a:pt x="1448673" y="553503"/>
                      </a:cubicBezTo>
                      <a:cubicBezTo>
                        <a:pt x="1394868" y="624780"/>
                        <a:pt x="1330886" y="688334"/>
                        <a:pt x="1259492" y="741962"/>
                      </a:cubicBezTo>
                      <a:cubicBezTo>
                        <a:pt x="1177909" y="803232"/>
                        <a:pt x="1086493" y="851566"/>
                        <a:pt x="989545" y="883479"/>
                      </a:cubicBezTo>
                      <a:cubicBezTo>
                        <a:pt x="766020" y="957074"/>
                        <a:pt x="514847" y="942882"/>
                        <a:pt x="301032" y="844574"/>
                      </a:cubicBezTo>
                      <a:cubicBezTo>
                        <a:pt x="223866" y="809099"/>
                        <a:pt x="150605" y="762342"/>
                        <a:pt x="94522" y="698561"/>
                      </a:cubicBezTo>
                      <a:cubicBezTo>
                        <a:pt x="38435" y="634788"/>
                        <a:pt x="542" y="552716"/>
                        <a:pt x="6" y="467786"/>
                      </a:cubicBezTo>
                      <a:cubicBezTo>
                        <a:pt x="-784" y="341400"/>
                        <a:pt x="81435" y="225486"/>
                        <a:pt x="186787" y="155657"/>
                      </a:cubicBezTo>
                      <a:cubicBezTo>
                        <a:pt x="292136" y="85837"/>
                        <a:pt x="418182" y="55005"/>
                        <a:pt x="542540" y="32444"/>
                      </a:cubicBezTo>
                      <a:cubicBezTo>
                        <a:pt x="640769" y="14617"/>
                        <a:pt x="741426" y="1338"/>
                        <a:pt x="841305" y="96"/>
                      </a:cubicBezTo>
                      <a:close/>
                    </a:path>
                  </a:pathLst>
                </a:custGeom>
                <a:solidFill>
                  <a:srgbClr val="6C9021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1" name="TextBox 11"/>
                <p:cNvSpPr txBox="1"/>
                <p:nvPr/>
              </p:nvSpPr>
              <p:spPr>
                <a:xfrm>
                  <a:off x="1460412" y="2995467"/>
                  <a:ext cx="890753" cy="71264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ctr" anchorCtr="0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en-US" sz="2800" b="1" i="0">
                      <a:solidFill>
                        <a:srgbClr val="FFFFFF">
                          <a:alpha val="100000"/>
                        </a:srgbClr>
                      </a:solidFill>
                      <a:latin typeface="Arial" panose="020B0604020202020204"/>
                      <a:ea typeface="Arial" panose="020B0604020202020204"/>
                      <a:cs typeface="Arial" panose="020B0604020202020204"/>
                    </a:rPr>
                    <a:t>01</a:t>
                  </a:r>
                  <a:endParaRPr lang="en-US" sz="1100"/>
                </a:p>
              </p:txBody>
            </p:sp>
            <p:sp>
              <p:nvSpPr>
                <p:cNvPr id="12" name="TextBox 12"/>
                <p:cNvSpPr txBox="1"/>
                <p:nvPr/>
              </p:nvSpPr>
              <p:spPr>
                <a:xfrm>
                  <a:off x="484128" y="3999079"/>
                  <a:ext cx="3015284" cy="786112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ctr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主品牌：山村婆</a:t>
                  </a:r>
                  <a:endParaRPr lang="en-US" sz="1100"/>
                </a:p>
              </p:txBody>
            </p:sp>
            <p:sp>
              <p:nvSpPr>
                <p:cNvPr id="13" name="TextBox 13"/>
                <p:cNvSpPr txBox="1"/>
                <p:nvPr/>
              </p:nvSpPr>
              <p:spPr>
                <a:xfrm>
                  <a:off x="484128" y="4785190"/>
                  <a:ext cx="3015284" cy="134891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定位为“中国乡村价值重塑者”，负责集团品牌背书与文化传播，成为一个具有亲和力与国民度的心智高地。</a:t>
                  </a:r>
                  <a:endParaRPr lang="en-US" sz="1100"/>
                </a:p>
              </p:txBody>
            </p:sp>
          </p:grpSp>
        </p:grpSp>
        <p:grpSp>
          <p:nvGrpSpPr>
            <p:cNvPr id="14" name="Group 14"/>
            <p:cNvGrpSpPr/>
            <p:nvPr/>
          </p:nvGrpSpPr>
          <p:grpSpPr>
            <a:xfrm rot="0">
              <a:off x="4490733" y="2760429"/>
              <a:ext cx="3015284" cy="3373671"/>
              <a:chOff x="3273369" y="2760429"/>
              <a:chExt cx="3015284" cy="3373671"/>
            </a:xfrm>
          </p:grpSpPr>
          <p:sp>
            <p:nvSpPr>
              <p:cNvPr id="15" name="AutoShape 15"/>
              <p:cNvSpPr/>
              <p:nvPr/>
            </p:nvSpPr>
            <p:spPr>
              <a:xfrm flipH="1">
                <a:off x="3845969" y="2760429"/>
                <a:ext cx="128343" cy="196984"/>
              </a:xfrm>
              <a:custGeom>
                <a:avLst/>
                <a:gdLst/>
                <a:ahLst/>
                <a:cxnLst/>
                <a:rect l="l" t="t" r="r" b="b"/>
                <a:pathLst>
                  <a:path w="128576" h="197343">
                    <a:moveTo>
                      <a:pt x="129967" y="102962"/>
                    </a:moveTo>
                    <a:cubicBezTo>
                      <a:pt x="99438" y="72173"/>
                      <a:pt x="86217" y="40793"/>
                      <a:pt x="78276" y="608"/>
                    </a:cubicBezTo>
                    <a:cubicBezTo>
                      <a:pt x="61530" y="33757"/>
                      <a:pt x="35677" y="65809"/>
                      <a:pt x="1390" y="88109"/>
                    </a:cubicBezTo>
                    <a:cubicBezTo>
                      <a:pt x="22374" y="113249"/>
                      <a:pt x="49584" y="153954"/>
                      <a:pt x="55235" y="197952"/>
                    </a:cubicBezTo>
                    <a:cubicBezTo>
                      <a:pt x="74628" y="155079"/>
                      <a:pt x="101495" y="122588"/>
                      <a:pt x="129967" y="102962"/>
                    </a:cubicBezTo>
                    <a:close/>
                  </a:path>
                </a:pathLst>
              </a:custGeom>
              <a:solidFill>
                <a:srgbClr val="717655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id="16" name="Group 16"/>
              <p:cNvGrpSpPr/>
              <p:nvPr/>
            </p:nvGrpSpPr>
            <p:grpSpPr>
              <a:xfrm rot="0">
                <a:off x="3273369" y="2876718"/>
                <a:ext cx="3015284" cy="3257382"/>
                <a:chOff x="3273369" y="2876718"/>
                <a:chExt cx="3015284" cy="3257382"/>
              </a:xfrm>
            </p:grpSpPr>
            <p:sp>
              <p:nvSpPr>
                <p:cNvPr id="17" name="AutoShape 17"/>
                <p:cNvSpPr/>
                <p:nvPr/>
              </p:nvSpPr>
              <p:spPr>
                <a:xfrm>
                  <a:off x="3915597" y="2876718"/>
                  <a:ext cx="1558865" cy="93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14861" h="930025">
                      <a:moveTo>
                        <a:pt x="841305" y="96"/>
                      </a:moveTo>
                      <a:cubicBezTo>
                        <a:pt x="941185" y="-1146"/>
                        <a:pt x="1040286" y="9648"/>
                        <a:pt x="1135403" y="39966"/>
                      </a:cubicBezTo>
                      <a:cubicBezTo>
                        <a:pt x="1287914" y="88582"/>
                        <a:pt x="1430587" y="196623"/>
                        <a:pt x="1496250" y="345501"/>
                      </a:cubicBezTo>
                      <a:cubicBezTo>
                        <a:pt x="1536847" y="437533"/>
                        <a:pt x="1506531" y="476853"/>
                        <a:pt x="1448673" y="553503"/>
                      </a:cubicBezTo>
                      <a:cubicBezTo>
                        <a:pt x="1394868" y="624780"/>
                        <a:pt x="1330886" y="688334"/>
                        <a:pt x="1259492" y="741962"/>
                      </a:cubicBezTo>
                      <a:cubicBezTo>
                        <a:pt x="1177909" y="803232"/>
                        <a:pt x="1086493" y="851566"/>
                        <a:pt x="989545" y="883479"/>
                      </a:cubicBezTo>
                      <a:cubicBezTo>
                        <a:pt x="766020" y="957074"/>
                        <a:pt x="514847" y="942882"/>
                        <a:pt x="301032" y="844574"/>
                      </a:cubicBezTo>
                      <a:cubicBezTo>
                        <a:pt x="223866" y="809099"/>
                        <a:pt x="150605" y="762342"/>
                        <a:pt x="94522" y="698561"/>
                      </a:cubicBezTo>
                      <a:cubicBezTo>
                        <a:pt x="38435" y="634788"/>
                        <a:pt x="542" y="552716"/>
                        <a:pt x="6" y="467786"/>
                      </a:cubicBezTo>
                      <a:cubicBezTo>
                        <a:pt x="-784" y="341400"/>
                        <a:pt x="81435" y="225486"/>
                        <a:pt x="186787" y="155657"/>
                      </a:cubicBezTo>
                      <a:cubicBezTo>
                        <a:pt x="292136" y="85837"/>
                        <a:pt x="418182" y="55005"/>
                        <a:pt x="542540" y="32444"/>
                      </a:cubicBezTo>
                      <a:cubicBezTo>
                        <a:pt x="640769" y="14617"/>
                        <a:pt x="741426" y="1338"/>
                        <a:pt x="841305" y="96"/>
                      </a:cubicBezTo>
                      <a:close/>
                    </a:path>
                  </a:pathLst>
                </a:custGeom>
                <a:solidFill>
                  <a:srgbClr val="9FB30D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id="18" name="TextBox 18"/>
                <p:cNvSpPr txBox="1"/>
                <p:nvPr/>
              </p:nvSpPr>
              <p:spPr>
                <a:xfrm>
                  <a:off x="4249653" y="2995467"/>
                  <a:ext cx="890753" cy="71264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ctr" anchorCtr="0"/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en-US" sz="2800" b="1" i="0">
                      <a:solidFill>
                        <a:srgbClr val="FFFFFF">
                          <a:alpha val="100000"/>
                        </a:srgbClr>
                      </a:solidFill>
                      <a:latin typeface="Arial" panose="020B0604020202020204"/>
                      <a:ea typeface="Arial" panose="020B0604020202020204"/>
                      <a:cs typeface="Arial" panose="020B0604020202020204"/>
                    </a:rPr>
                    <a:t>02</a:t>
                  </a:r>
                  <a:endParaRPr lang="en-US" sz="1100"/>
                </a:p>
              </p:txBody>
            </p:sp>
            <p:sp>
              <p:nvSpPr>
                <p:cNvPr id="19" name="TextBox 19"/>
                <p:cNvSpPr txBox="1"/>
                <p:nvPr/>
              </p:nvSpPr>
              <p:spPr>
                <a:xfrm>
                  <a:off x="3273369" y="3999079"/>
                  <a:ext cx="3015284" cy="786112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b" anchorCtr="0"/>
                <a:lstStyle/>
                <a:p>
                  <a:pPr algn="ctr">
                    <a:defRPr/>
                  </a:pPr>
                  <a:r>
                    <a:rPr lang="en-US" sz="1800" b="1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子品牌矩阵</a:t>
                  </a:r>
                  <a:endParaRPr lang="en-US" sz="1100"/>
                </a:p>
              </p:txBody>
            </p:sp>
            <p:sp>
              <p:nvSpPr>
                <p:cNvPr id="20" name="TextBox 20"/>
                <p:cNvSpPr txBox="1"/>
                <p:nvPr/>
              </p:nvSpPr>
              <p:spPr>
                <a:xfrm>
                  <a:off x="3273369" y="4785190"/>
                  <a:ext cx="3015284" cy="134891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vert="horz" wrap="square" lIns="91440" tIns="45720" rIns="91440" bIns="45720" rtlCol="0" anchor="t" anchorCtr="0"/>
                <a:lstStyle/>
                <a:p>
                  <a:pPr algn="l">
                    <a:lnSpc>
                      <a:spcPct val="120000"/>
                    </a:lnSpc>
                    <a:defRPr/>
                  </a:pPr>
                  <a:r>
                    <a:rPr lang="en-US" sz="1200" b="0" i="0">
                      <a:solidFill>
                        <a:srgbClr val="2F2F2F">
                          <a:alpha val="100000"/>
                        </a:srgb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针对不同品类与消费场景，孵化“XX记”（如“龙井记”）、“XX造”（如“竹编造”）等系列子品牌，形成品牌集群效应。</a:t>
                  </a:r>
                  <a:endParaRPr lang="en-US" sz="1100"/>
                </a:p>
              </p:txBody>
            </p:sp>
          </p:grpSp>
        </p:grpSp>
        <p:grpSp>
          <p:nvGrpSpPr>
            <p:cNvPr id="21" name="Group 21"/>
            <p:cNvGrpSpPr/>
            <p:nvPr/>
          </p:nvGrpSpPr>
          <p:grpSpPr>
            <a:xfrm rot="0">
              <a:off x="8122767" y="2876718"/>
              <a:ext cx="3015284" cy="3257382"/>
              <a:chOff x="6062611" y="2876718"/>
              <a:chExt cx="3015284" cy="3257382"/>
            </a:xfrm>
          </p:grpSpPr>
          <p:sp>
            <p:nvSpPr>
              <p:cNvPr id="22" name="AutoShape 22"/>
              <p:cNvSpPr/>
              <p:nvPr/>
            </p:nvSpPr>
            <p:spPr>
              <a:xfrm>
                <a:off x="6704839" y="2876718"/>
                <a:ext cx="1558865" cy="930025"/>
              </a:xfrm>
              <a:custGeom>
                <a:avLst/>
                <a:gdLst/>
                <a:ahLst/>
                <a:cxnLst/>
                <a:rect l="l" t="t" r="r" b="b"/>
                <a:pathLst>
                  <a:path w="1514861" h="930025">
                    <a:moveTo>
                      <a:pt x="841305" y="96"/>
                    </a:moveTo>
                    <a:cubicBezTo>
                      <a:pt x="941185" y="-1146"/>
                      <a:pt x="1040286" y="9648"/>
                      <a:pt x="1135403" y="39966"/>
                    </a:cubicBezTo>
                    <a:cubicBezTo>
                      <a:pt x="1287914" y="88582"/>
                      <a:pt x="1430587" y="196623"/>
                      <a:pt x="1496250" y="345501"/>
                    </a:cubicBezTo>
                    <a:cubicBezTo>
                      <a:pt x="1536847" y="437533"/>
                      <a:pt x="1506531" y="476853"/>
                      <a:pt x="1448673" y="553503"/>
                    </a:cubicBezTo>
                    <a:cubicBezTo>
                      <a:pt x="1394868" y="624780"/>
                      <a:pt x="1330886" y="688334"/>
                      <a:pt x="1259492" y="741962"/>
                    </a:cubicBezTo>
                    <a:cubicBezTo>
                      <a:pt x="1177909" y="803232"/>
                      <a:pt x="1086493" y="851566"/>
                      <a:pt x="989545" y="883479"/>
                    </a:cubicBezTo>
                    <a:cubicBezTo>
                      <a:pt x="766020" y="957074"/>
                      <a:pt x="514847" y="942882"/>
                      <a:pt x="301032" y="844574"/>
                    </a:cubicBezTo>
                    <a:cubicBezTo>
                      <a:pt x="223866" y="809099"/>
                      <a:pt x="150605" y="762342"/>
                      <a:pt x="94522" y="698561"/>
                    </a:cubicBezTo>
                    <a:cubicBezTo>
                      <a:pt x="38435" y="634788"/>
                      <a:pt x="542" y="552716"/>
                      <a:pt x="6" y="467786"/>
                    </a:cubicBezTo>
                    <a:cubicBezTo>
                      <a:pt x="-784" y="341400"/>
                      <a:pt x="81435" y="225486"/>
                      <a:pt x="186787" y="155657"/>
                    </a:cubicBezTo>
                    <a:cubicBezTo>
                      <a:pt x="292136" y="85837"/>
                      <a:pt x="418182" y="55005"/>
                      <a:pt x="542540" y="32444"/>
                    </a:cubicBezTo>
                    <a:cubicBezTo>
                      <a:pt x="640769" y="14617"/>
                      <a:pt x="741426" y="1338"/>
                      <a:pt x="841305" y="96"/>
                    </a:cubicBezTo>
                    <a:close/>
                  </a:path>
                </a:pathLst>
              </a:custGeom>
              <a:solidFill>
                <a:srgbClr val="2D595C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038894" y="2995467"/>
                <a:ext cx="890753" cy="71264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28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062611" y="3999079"/>
                <a:ext cx="3015284" cy="78611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全球符号</a:t>
                </a:r>
                <a:endParaRPr lang="en-US" sz="11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6062611" y="4785190"/>
                <a:ext cx="3015284" cy="1348910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最终目标是将“山村婆”打造成代表东方田园生活的全球性文化符号，与星巴克代表咖啡文化、无印良品代表简约生活类似。</a:t>
                </a:r>
                <a:endParaRPr lang="en-US" sz="1100"/>
              </a:p>
            </p:txBody>
          </p:sp>
        </p:grpSp>
        <p:sp>
          <p:nvSpPr>
            <p:cNvPr id="26" name="AutoShape 26"/>
            <p:cNvSpPr/>
            <p:nvPr/>
          </p:nvSpPr>
          <p:spPr>
            <a:xfrm>
              <a:off x="9919185" y="2707501"/>
              <a:ext cx="1857846" cy="770745"/>
            </a:xfrm>
            <a:custGeom>
              <a:avLst/>
              <a:gdLst/>
              <a:ahLst/>
              <a:cxnLst/>
              <a:rect l="l" t="t" r="r" b="b"/>
              <a:pathLst>
                <a:path w="1854200" h="687748">
                  <a:moveTo>
                    <a:pt x="0" y="170554"/>
                  </a:moveTo>
                  <a:cubicBezTo>
                    <a:pt x="234950" y="59076"/>
                    <a:pt x="469900" y="-52401"/>
                    <a:pt x="685800" y="26621"/>
                  </a:cubicBezTo>
                  <a:cubicBezTo>
                    <a:pt x="901700" y="105643"/>
                    <a:pt x="1100667" y="543088"/>
                    <a:pt x="1295400" y="644688"/>
                  </a:cubicBezTo>
                  <a:cubicBezTo>
                    <a:pt x="1490133" y="746288"/>
                    <a:pt x="1854200" y="636221"/>
                    <a:pt x="1854200" y="636221"/>
                  </a:cubicBezTo>
                </a:path>
              </a:pathLst>
            </a:custGeom>
            <a:ln w="12700">
              <a:solidFill>
                <a:srgbClr val="717655">
                  <a:alpha val="100000"/>
                </a:srgbClr>
              </a:solidFill>
              <a:prstDash val="solid"/>
              <a:headEnd type="oval"/>
              <a:tailEnd type="oval"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品牌矩阵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d7a9d49-ccda-4541-904b-216fb2177286"/>
          <p:cNvGrpSpPr/>
          <p:nvPr/>
        </p:nvGrpSpPr>
        <p:grpSpPr>
          <a:xfrm rot="0">
            <a:off x="660399" y="1130300"/>
            <a:ext cx="10858500" cy="4510543"/>
            <a:chOff x="660399" y="1130300"/>
            <a:chExt cx="10858500" cy="4510543"/>
          </a:xfrm>
        </p:grpSpPr>
        <p:sp>
          <p:nvSpPr>
            <p:cNvPr id="3" name="AutoShape 3"/>
            <p:cNvSpPr/>
            <p:nvPr/>
          </p:nvSpPr>
          <p:spPr>
            <a:xfrm>
              <a:off x="3009900" y="2947036"/>
              <a:ext cx="6159500" cy="2641600"/>
            </a:xfrm>
            <a:prstGeom prst="ellipse">
              <a:avLst/>
            </a:prstGeom>
            <a:solidFill>
              <a:srgbClr val="6C9021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660399" y="1442177"/>
              <a:ext cx="10858500" cy="989873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线上线下融合，国内国际并举</a:t>
              </a:r>
              <a:endParaRPr lang="en-US" sz="1100"/>
            </a:p>
          </p:txBody>
        </p:sp>
        <p:sp>
          <p:nvSpPr>
            <p:cNvPr id="5" name="AutoShape 5"/>
            <p:cNvSpPr/>
            <p:nvPr/>
          </p:nvSpPr>
          <p:spPr>
            <a:xfrm>
              <a:off x="5849452" y="1130300"/>
              <a:ext cx="493097" cy="278129"/>
            </a:xfrm>
            <a:custGeom>
              <a:avLst/>
              <a:gdLst/>
              <a:ahLst/>
              <a:cxnLst/>
              <a:rect l="l" t="t" r="r" b="b"/>
              <a:pathLst>
                <a:path w="565150" h="318770">
                  <a:moveTo>
                    <a:pt x="159385" y="0"/>
                  </a:moveTo>
                  <a:lnTo>
                    <a:pt x="405765" y="0"/>
                  </a:lnTo>
                  <a:cubicBezTo>
                    <a:pt x="493791" y="0"/>
                    <a:pt x="565150" y="71359"/>
                    <a:pt x="565150" y="159385"/>
                  </a:cubicBezTo>
                  <a:cubicBezTo>
                    <a:pt x="565150" y="247411"/>
                    <a:pt x="493791" y="318770"/>
                    <a:pt x="405765" y="318770"/>
                  </a:cubicBezTo>
                  <a:lnTo>
                    <a:pt x="159385" y="318770"/>
                  </a:lnTo>
                  <a:cubicBezTo>
                    <a:pt x="71359" y="318770"/>
                    <a:pt x="0" y="247411"/>
                    <a:pt x="0" y="159385"/>
                  </a:cubicBezTo>
                  <a:cubicBezTo>
                    <a:pt x="0" y="71359"/>
                    <a:pt x="71359" y="0"/>
                    <a:pt x="159385" y="0"/>
                  </a:cubicBezTo>
                  <a:close/>
                </a:path>
              </a:pathLst>
            </a:custGeom>
            <a:solidFill>
              <a:srgbClr val="6C9021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6141908" y="1217157"/>
              <a:ext cx="11477" cy="11476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6038617" y="1320448"/>
              <a:ext cx="114768" cy="11477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 rot="18900000">
              <a:off x="6085087" y="1189028"/>
              <a:ext cx="11477" cy="16067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12700">
              <a:solidFill>
                <a:srgbClr val="FFFFFF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id="9" name="Group 9"/>
            <p:cNvGrpSpPr/>
            <p:nvPr/>
          </p:nvGrpSpPr>
          <p:grpSpPr>
            <a:xfrm rot="0">
              <a:off x="760174" y="2711314"/>
              <a:ext cx="3353365" cy="2929529"/>
              <a:chOff x="760174" y="2711314"/>
              <a:chExt cx="3353365" cy="2929529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760174" y="2711314"/>
                <a:ext cx="3353365" cy="2929529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1440827" y="2947036"/>
                <a:ext cx="2528648" cy="72948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线上渠道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440827" y="3676527"/>
                <a:ext cx="2528648" cy="17392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整合天猫、京东、拼多多等传统电商，抖音、快手等兴趣电商，以及自有小程序与社群矩阵，实现全域覆盖。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883374" y="2870836"/>
                <a:ext cx="557452" cy="126755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r">
                  <a:defRPr/>
                </a:pPr>
                <a:r>
                  <a:rPr lang="en-US" sz="28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4412968" y="2711314"/>
              <a:ext cx="3353365" cy="2929529"/>
              <a:chOff x="4412968" y="2711314"/>
              <a:chExt cx="3353365" cy="2929529"/>
            </a:xfrm>
          </p:grpSpPr>
          <p:sp>
            <p:nvSpPr>
              <p:cNvPr id="15" name="AutoShape 15"/>
              <p:cNvSpPr/>
              <p:nvPr/>
            </p:nvSpPr>
            <p:spPr>
              <a:xfrm>
                <a:off x="4412968" y="2711314"/>
                <a:ext cx="3353365" cy="2929529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5093621" y="2947036"/>
                <a:ext cx="2528648" cy="72948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线下渠道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093621" y="3676527"/>
                <a:ext cx="2528648" cy="17392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与头部餐饮品牌、连锁商超、精品便利店建立战略合作，并开设品牌体验店，打造从“尝鲜”到“购买”的闭环。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536168" y="2870836"/>
                <a:ext cx="557452" cy="126755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r">
                  <a:defRPr/>
                </a:pPr>
                <a:r>
                  <a:rPr lang="en-US" sz="28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0">
              <a:off x="8065761" y="2711314"/>
              <a:ext cx="3353365" cy="2929529"/>
              <a:chOff x="8065761" y="2711314"/>
              <a:chExt cx="3353365" cy="2929529"/>
            </a:xfrm>
          </p:grpSpPr>
          <p:sp>
            <p:nvSpPr>
              <p:cNvPr id="20" name="AutoShape 20"/>
              <p:cNvSpPr/>
              <p:nvPr/>
            </p:nvSpPr>
            <p:spPr>
              <a:xfrm>
                <a:off x="8065761" y="2711314"/>
                <a:ext cx="3353365" cy="2929529"/>
              </a:xfrm>
              <a:prstGeom prst="roundRect">
                <a:avLst>
                  <a:gd name="adj" fmla="val 0"/>
                </a:avLst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8746413" y="2947036"/>
                <a:ext cx="2528648" cy="729488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海外渠道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8746413" y="3676527"/>
                <a:ext cx="2528648" cy="17392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通过跨境电商平台、海外华人商超、亚洲美食专卖店等路径，将产品推向全球30亿华人市场及对中国文化感兴趣的海外消费者。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8188961" y="2870836"/>
                <a:ext cx="557452" cy="1267552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r">
                  <a:defRPr/>
                </a:pPr>
                <a:r>
                  <a:rPr lang="en-US" sz="28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4" name="TextBox 24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全渠道通路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1599103"/>
            <a:ext cx="5422900" cy="5847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发展规划与财务预测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96000" y="2195732"/>
            <a:ext cx="5422900" cy="110499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我们为这座十万亿级的商业大厦，设计了清晰的四步走资本路径，每一步都脚踏实地，每一步都价值斐然。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82fe28dd-7f60-475d-8314-1b9975586ae6"/>
          <p:cNvGrpSpPr/>
          <p:nvPr/>
        </p:nvGrpSpPr>
        <p:grpSpPr>
          <a:xfrm rot="0">
            <a:off x="660400" y="1130299"/>
            <a:ext cx="10858500" cy="5003801"/>
            <a:chOff x="660400" y="1130299"/>
            <a:chExt cx="10858500" cy="5003801"/>
          </a:xfrm>
        </p:grpSpPr>
        <p:sp>
          <p:nvSpPr>
            <p:cNvPr id="3" name="AutoShape 3"/>
            <p:cNvSpPr/>
            <p:nvPr/>
          </p:nvSpPr>
          <p:spPr>
            <a:xfrm flipV="1">
              <a:off x="7395794" y="4490878"/>
              <a:ext cx="0" cy="259139"/>
            </a:xfrm>
            <a:prstGeom prst="line">
              <a:avLst/>
            </a:prstGeom>
            <a:ln w="44450">
              <a:solidFill>
                <a:srgbClr val="2F2F2F">
                  <a:alpha val="14901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 flipV="1">
              <a:off x="2884099" y="4490878"/>
              <a:ext cx="0" cy="259139"/>
            </a:xfrm>
            <a:prstGeom prst="line">
              <a:avLst/>
            </a:prstGeom>
            <a:ln w="44450">
              <a:solidFill>
                <a:srgbClr val="2F2F2F">
                  <a:alpha val="14901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5150641" y="3341382"/>
              <a:ext cx="0" cy="272668"/>
            </a:xfrm>
            <a:prstGeom prst="line">
              <a:avLst/>
            </a:prstGeom>
            <a:ln w="44450">
              <a:solidFill>
                <a:srgbClr val="2F2F2F">
                  <a:alpha val="14901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>
              <a:off x="5141885" y="3634035"/>
              <a:ext cx="1248896" cy="506830"/>
            </a:xfrm>
            <a:custGeom>
              <a:avLst/>
              <a:gdLst/>
              <a:ahLst/>
              <a:cxnLst/>
              <a:rect l="l" t="t" r="r" b="b"/>
              <a:pathLst>
                <a:path w="287" h="195">
                  <a:moveTo>
                    <a:pt x="0" y="0"/>
                  </a:moveTo>
                  <a:cubicBezTo>
                    <a:pt x="148" y="0"/>
                    <a:pt x="211" y="105"/>
                    <a:pt x="287" y="195"/>
                  </a:cubicBezTo>
                </a:path>
              </a:pathLst>
            </a:custGeom>
            <a:ln w="47625">
              <a:solidFill>
                <a:srgbClr val="2F2F2F">
                  <a:alpha val="14901"/>
                </a:srgbClr>
              </a:solidFill>
              <a:prstDash val="solid"/>
              <a:headEnd type="none"/>
              <a:tailEnd type="stealth"/>
            </a:ln>
          </p:spPr>
        </p:sp>
        <p:sp>
          <p:nvSpPr>
            <p:cNvPr id="7" name="AutoShape 7"/>
            <p:cNvSpPr/>
            <p:nvPr/>
          </p:nvSpPr>
          <p:spPr>
            <a:xfrm>
              <a:off x="4194267" y="3634035"/>
              <a:ext cx="947619" cy="291401"/>
            </a:xfrm>
            <a:custGeom>
              <a:avLst/>
              <a:gdLst/>
              <a:ahLst/>
              <a:cxnLst/>
              <a:rect l="l" t="t" r="r" b="b"/>
              <a:pathLst>
                <a:path w="218" h="112">
                  <a:moveTo>
                    <a:pt x="0" y="112"/>
                  </a:moveTo>
                  <a:cubicBezTo>
                    <a:pt x="53" y="51"/>
                    <a:pt x="115" y="0"/>
                    <a:pt x="218" y="0"/>
                  </a:cubicBezTo>
                </a:path>
              </a:pathLst>
            </a:custGeom>
            <a:ln w="47625">
              <a:solidFill>
                <a:srgbClr val="2F2F2F">
                  <a:alpha val="14901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>
              <a:off x="6390782" y="4010775"/>
              <a:ext cx="2174387" cy="453753"/>
            </a:xfrm>
            <a:custGeom>
              <a:avLst/>
              <a:gdLst/>
              <a:ahLst/>
              <a:cxnLst/>
              <a:rect l="l" t="t" r="r" b="b"/>
              <a:pathLst>
                <a:path w="499" h="175">
                  <a:moveTo>
                    <a:pt x="0" y="50"/>
                  </a:moveTo>
                  <a:cubicBezTo>
                    <a:pt x="56" y="117"/>
                    <a:pt x="119" y="175"/>
                    <a:pt x="229" y="175"/>
                  </a:cubicBezTo>
                  <a:cubicBezTo>
                    <a:pt x="366" y="175"/>
                    <a:pt x="431" y="85"/>
                    <a:pt x="499" y="0"/>
                  </a:cubicBezTo>
                </a:path>
              </a:pathLst>
            </a:custGeom>
            <a:ln w="47625">
              <a:solidFill>
                <a:srgbClr val="2F2F2F">
                  <a:alpha val="14901"/>
                </a:srgbClr>
              </a:solidFill>
              <a:prstDash val="solid"/>
              <a:headEnd type="none"/>
              <a:tailEnd type="stealth"/>
            </a:ln>
          </p:spPr>
        </p:sp>
        <p:sp>
          <p:nvSpPr>
            <p:cNvPr id="9" name="AutoShape 9"/>
            <p:cNvSpPr/>
            <p:nvPr/>
          </p:nvSpPr>
          <p:spPr>
            <a:xfrm>
              <a:off x="9669788" y="3341382"/>
              <a:ext cx="0" cy="272668"/>
            </a:xfrm>
            <a:prstGeom prst="line">
              <a:avLst/>
            </a:prstGeom>
            <a:ln w="44450">
              <a:solidFill>
                <a:srgbClr val="2F2F2F">
                  <a:alpha val="14901"/>
                </a:srgbClr>
              </a:solidFill>
              <a:prstDash val="solid"/>
              <a:headEnd type="oval"/>
              <a:tailEnd type="none"/>
            </a:ln>
          </p:spPr>
        </p:sp>
        <p:sp>
          <p:nvSpPr>
            <p:cNvPr id="10" name="AutoShape 10"/>
            <p:cNvSpPr/>
            <p:nvPr/>
          </p:nvSpPr>
          <p:spPr>
            <a:xfrm>
              <a:off x="660400" y="3634035"/>
              <a:ext cx="3536493" cy="830492"/>
            </a:xfrm>
            <a:custGeom>
              <a:avLst/>
              <a:gdLst/>
              <a:ahLst/>
              <a:cxnLst/>
              <a:rect l="l" t="t" r="r" b="b"/>
              <a:pathLst>
                <a:path w="813" h="320">
                  <a:moveTo>
                    <a:pt x="0" y="0"/>
                  </a:moveTo>
                  <a:cubicBezTo>
                    <a:pt x="258" y="0"/>
                    <a:pt x="258" y="320"/>
                    <a:pt x="515" y="320"/>
                  </a:cubicBezTo>
                  <a:cubicBezTo>
                    <a:pt x="670" y="320"/>
                    <a:pt x="732" y="204"/>
                    <a:pt x="813" y="112"/>
                  </a:cubicBezTo>
                </a:path>
              </a:pathLst>
            </a:custGeom>
            <a:ln w="47625">
              <a:solidFill>
                <a:srgbClr val="2F2F2F">
                  <a:alpha val="14901"/>
                </a:srgbClr>
              </a:solidFill>
              <a:prstDash val="solid"/>
              <a:headEnd type="none"/>
              <a:tailEnd type="stealth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9638664" y="3627960"/>
              <a:ext cx="1248896" cy="512905"/>
            </a:xfrm>
            <a:custGeom>
              <a:avLst/>
              <a:gdLst/>
              <a:ahLst/>
              <a:cxnLst/>
              <a:rect l="l" t="t" r="r" b="b"/>
              <a:pathLst>
                <a:path w="287" h="195">
                  <a:moveTo>
                    <a:pt x="0" y="0"/>
                  </a:moveTo>
                  <a:cubicBezTo>
                    <a:pt x="148" y="0"/>
                    <a:pt x="211" y="105"/>
                    <a:pt x="287" y="195"/>
                  </a:cubicBezTo>
                </a:path>
              </a:pathLst>
            </a:custGeom>
            <a:ln w="47625">
              <a:solidFill>
                <a:srgbClr val="2F2F2F">
                  <a:alpha val="14901"/>
                </a:srgbClr>
              </a:solidFill>
              <a:prstDash val="solid"/>
              <a:headEnd type="none"/>
              <a:tailEnd type="stealth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8562494" y="3628277"/>
              <a:ext cx="1078003" cy="386939"/>
            </a:xfrm>
            <a:custGeom>
              <a:avLst/>
              <a:gdLst/>
              <a:ahLst/>
              <a:cxnLst/>
              <a:rect l="l" t="t" r="r" b="b"/>
              <a:pathLst>
                <a:path w="4695" h="7880">
                  <a:moveTo>
                    <a:pt x="0" y="7880"/>
                  </a:moveTo>
                  <a:cubicBezTo>
                    <a:pt x="1164" y="3804"/>
                    <a:pt x="2385" y="0"/>
                    <a:pt x="4695" y="0"/>
                  </a:cubicBezTo>
                </a:path>
              </a:pathLst>
            </a:custGeom>
            <a:ln w="47625">
              <a:solidFill>
                <a:srgbClr val="2F2F2F">
                  <a:alpha val="14901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60400" y="1130299"/>
              <a:ext cx="10858500" cy="713751"/>
            </a:xfrm>
            <a:prstGeom prst="rect">
              <a:avLst/>
            </a:prstGeom>
            <a:ln>
              <a:prstDash val="solid"/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迈向十万亿市值的四个阶梯</a:t>
              </a:r>
              <a:endParaRPr lang="en-US" sz="1100"/>
            </a:p>
          </p:txBody>
        </p:sp>
        <p:grpSp>
          <p:nvGrpSpPr>
            <p:cNvPr id="14" name="Group 14"/>
            <p:cNvGrpSpPr/>
            <p:nvPr/>
          </p:nvGrpSpPr>
          <p:grpSpPr>
            <a:xfrm rot="0">
              <a:off x="968515" y="3350960"/>
              <a:ext cx="3819837" cy="2783140"/>
              <a:chOff x="968515" y="3350960"/>
              <a:chExt cx="3819837" cy="2783140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2441009" y="3350960"/>
                <a:ext cx="887846" cy="862755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1</a:t>
                </a:r>
                <a:endParaRPr lang="en-US" sz="11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968515" y="4882616"/>
                <a:ext cx="3819837" cy="5097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第一阶段（1-3年）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968515" y="5399686"/>
                <a:ext cx="3819837" cy="73441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85000"/>
                        <a:lumOff val="1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整合与爆品期。目标营收10亿，估值50亿。跑通商业模式，完成A轮融资。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0">
              <a:off x="3173006" y="1943940"/>
              <a:ext cx="3819837" cy="2783784"/>
              <a:chOff x="3173006" y="1943940"/>
              <a:chExt cx="3819837" cy="2783784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4713844" y="3867261"/>
                <a:ext cx="890222" cy="860463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2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173006" y="1943940"/>
                <a:ext cx="3819837" cy="5097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第二阶段（3-5年）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173006" y="2461009"/>
                <a:ext cx="3819837" cy="73441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85000"/>
                        <a:lumOff val="1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复制与平台期。目标营收100亿，估值500亿。覆盖全国主要农业产区，启动Pre-IPO轮融资，准备上市。</a:t>
                </a:r>
                <a:endParaRPr lang="en-US" sz="1100"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 rot="0">
              <a:off x="5473850" y="3350960"/>
              <a:ext cx="3819837" cy="2783140"/>
              <a:chOff x="5473850" y="3350960"/>
              <a:chExt cx="3819837" cy="2783140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6950169" y="3350960"/>
                <a:ext cx="887846" cy="862755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3</a:t>
                </a:r>
                <a:endParaRPr lang="en-US" sz="1100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473850" y="4882616"/>
                <a:ext cx="3819837" cy="5097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第三阶段（5-10年）</a:t>
                </a:r>
                <a:endParaRPr lang="en-US" sz="11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473850" y="5399686"/>
                <a:ext cx="3819837" cy="73441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85000"/>
                        <a:lumOff val="1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生态与资本期。目标营收1000亿，市值万亿。成功上市，通过并购整合产业链，形成上市公司集群。</a:t>
                </a:r>
                <a:endParaRPr lang="en-US" sz="1100"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 rot="0">
              <a:off x="7699063" y="1943940"/>
              <a:ext cx="3819837" cy="2783210"/>
              <a:chOff x="7699063" y="1943940"/>
              <a:chExt cx="3819837" cy="2783210"/>
            </a:xfrm>
          </p:grpSpPr>
          <p:sp>
            <p:nvSpPr>
              <p:cNvPr id="27" name="TextBox 27"/>
              <p:cNvSpPr txBox="1"/>
              <p:nvPr/>
            </p:nvSpPr>
            <p:spPr>
              <a:xfrm>
                <a:off x="9248093" y="3867833"/>
                <a:ext cx="887848" cy="859317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4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4</a:t>
                </a:r>
                <a:endParaRPr lang="en-US" sz="1100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7699063" y="1943940"/>
                <a:ext cx="3819837" cy="5097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第四阶段（10年以上）</a:t>
                </a:r>
                <a:endParaRPr lang="en-US" sz="11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99063" y="2461009"/>
                <a:ext cx="3819837" cy="73441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  <a:lumMod val="85000"/>
                        <a:lumOff val="15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全球化与金融期。目标市值十万亿。建立乡村产业银行，掌握农业定价权，成为全球农业资源配置者。</a:t>
                </a:r>
                <a:endParaRPr lang="en-US" sz="1100"/>
              </a:p>
            </p:txBody>
          </p:sp>
        </p:grpSp>
      </p:grpSp>
      <p:sp>
        <p:nvSpPr>
          <p:cNvPr id="30" name="TextBox 30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资本路径图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8b83f3a-23a7-42eb-b924-8eeaf4f9b57a"/>
          <p:cNvGrpSpPr/>
          <p:nvPr/>
        </p:nvGrpSpPr>
        <p:grpSpPr>
          <a:xfrm rot="0">
            <a:off x="660400" y="1130300"/>
            <a:ext cx="10858500" cy="4173220"/>
            <a:chOff x="660400" y="1130300"/>
            <a:chExt cx="10858500" cy="4173220"/>
          </a:xfrm>
        </p:grpSpPr>
        <p:grpSp>
          <p:nvGrpSpPr>
            <p:cNvPr id="3" name="Group 3"/>
            <p:cNvGrpSpPr/>
            <p:nvPr/>
          </p:nvGrpSpPr>
          <p:grpSpPr>
            <a:xfrm rot="0">
              <a:off x="660401" y="2322732"/>
              <a:ext cx="3510074" cy="2961943"/>
              <a:chOff x="660400" y="1130300"/>
              <a:chExt cx="4320540" cy="2961943"/>
            </a:xfrm>
          </p:grpSpPr>
          <p:sp>
            <p:nvSpPr>
              <p:cNvPr id="4" name="AutoShape 4"/>
              <p:cNvSpPr/>
              <p:nvPr/>
            </p:nvSpPr>
            <p:spPr>
              <a:xfrm>
                <a:off x="660400" y="1206499"/>
                <a:ext cx="4320540" cy="2885744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5" name="AutoShape 5"/>
              <p:cNvSpPr/>
              <p:nvPr/>
            </p:nvSpPr>
            <p:spPr>
              <a:xfrm>
                <a:off x="660400" y="1130300"/>
                <a:ext cx="4320540" cy="2885744"/>
              </a:xfrm>
              <a:prstGeom prst="roundRect">
                <a:avLst/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1574800" y="1457405"/>
                <a:ext cx="3271520" cy="56821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融资金额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574800" y="2025618"/>
                <a:ext cx="3271518" cy="167615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本轮计划出让10%股权，融资人民币5亿元。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42551" y="1476250"/>
                <a:ext cx="832246" cy="9003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40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4334613" y="2341577"/>
              <a:ext cx="3510074" cy="2961943"/>
              <a:chOff x="660400" y="2875281"/>
              <a:chExt cx="4320540" cy="2961943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660400" y="2951480"/>
                <a:ext cx="4320540" cy="2885744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AutoShape 11"/>
              <p:cNvSpPr/>
              <p:nvPr/>
            </p:nvSpPr>
            <p:spPr>
              <a:xfrm>
                <a:off x="660400" y="2875281"/>
                <a:ext cx="4320540" cy="2885744"/>
              </a:xfrm>
              <a:prstGeom prst="roundRect">
                <a:avLst/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1574800" y="3202386"/>
                <a:ext cx="3271520" cy="56821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资金用途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1574800" y="3770599"/>
                <a:ext cx="3271518" cy="167615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40%用于数智农业中台建设与科技研发投入；30%用于全国核心产区的基地布局与产能建设；20%用于品牌营销与渠道拓展；10%用于补充流动资金。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42551" y="3221231"/>
                <a:ext cx="832246" cy="9003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40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 rot="0">
              <a:off x="8008826" y="2341577"/>
              <a:ext cx="3510074" cy="2961943"/>
              <a:chOff x="660400" y="2875281"/>
              <a:chExt cx="4320540" cy="2961943"/>
            </a:xfrm>
          </p:grpSpPr>
          <p:sp>
            <p:nvSpPr>
              <p:cNvPr id="16" name="AutoShape 16"/>
              <p:cNvSpPr/>
              <p:nvPr/>
            </p:nvSpPr>
            <p:spPr>
              <a:xfrm>
                <a:off x="660400" y="2951480"/>
                <a:ext cx="4320540" cy="2885744"/>
              </a:xfrm>
              <a:prstGeom prst="round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660400" y="2875281"/>
                <a:ext cx="4320540" cy="2885744"/>
              </a:xfrm>
              <a:prstGeom prst="roundRect">
                <a:avLst/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574800" y="3202386"/>
                <a:ext cx="3271520" cy="56821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退出机制</a:t>
                </a:r>
                <a:endParaRPr lang="en-US" sz="11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574800" y="3770599"/>
                <a:ext cx="3271518" cy="1676151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000000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投资方可通过公司IPO上市、后续轮次股权转让、以及约定的回购条款等多种方式实现投资退出。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42551" y="3221231"/>
                <a:ext cx="832246" cy="90033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l">
                  <a:defRPr/>
                </a:pPr>
                <a:r>
                  <a:rPr lang="en-US" sz="40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660400" y="1130300"/>
              <a:ext cx="10858500" cy="1107439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开放共赢，诚邀同路人</a:t>
              </a:r>
              <a:endParaRPr lang="en-US" sz="110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股权结构与融资需求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1599103"/>
            <a:ext cx="5422900" cy="5847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核心壁垒与团队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96000" y="2195732"/>
            <a:ext cx="5422900" cy="110499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我们的护城河，源于对国家战略的深刻理解与对数字技术的极致应用。我们的战斗力，源于一支兼具家国情怀与国际视野的顶尖团队。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b9564cb3-66fd-41b1-8d24-884899572872"/>
          <p:cNvGrpSpPr/>
          <p:nvPr/>
        </p:nvGrpSpPr>
        <p:grpSpPr>
          <a:xfrm rot="0">
            <a:off x="660400" y="1130299"/>
            <a:ext cx="10858500" cy="4724401"/>
            <a:chOff x="660400" y="1130299"/>
            <a:chExt cx="10858500" cy="4724401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299"/>
              <a:ext cx="10858500" cy="1141415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筑牢十万亿生态的坚实根基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660400" y="2497254"/>
              <a:ext cx="2641677" cy="3357446"/>
              <a:chOff x="979912" y="2497254"/>
              <a:chExt cx="2912332" cy="3357446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979912" y="2497254"/>
                <a:ext cx="2912332" cy="3357446"/>
              </a:xfrm>
              <a:prstGeom prst="rect">
                <a:avLst/>
              </a:prstGeom>
              <a:solidFill>
                <a:srgbClr val="778495">
                  <a:alpha val="10196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1109681" y="3541770"/>
                <a:ext cx="2652794" cy="7928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品牌壁垒</a:t>
                </a:r>
                <a:endParaRPr lang="en-US" sz="11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1109682" y="2627396"/>
                <a:ext cx="2652792" cy="6888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1109682" y="4334664"/>
                <a:ext cx="2652792" cy="13930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占据“山村婆”这一极具亲和力与国民度的心智高地，使其成为“中国乡村”的代名词。</a:t>
                </a:r>
                <a:endParaRPr lang="en-US" sz="110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0">
              <a:off x="3399341" y="2497254"/>
              <a:ext cx="2641677" cy="3357446"/>
              <a:chOff x="4633484" y="2497254"/>
              <a:chExt cx="2912332" cy="3357446"/>
            </a:xfrm>
          </p:grpSpPr>
          <p:sp>
            <p:nvSpPr>
              <p:cNvPr id="10" name="AutoShape 10"/>
              <p:cNvSpPr/>
              <p:nvPr/>
            </p:nvSpPr>
            <p:spPr>
              <a:xfrm>
                <a:off x="4633484" y="2497254"/>
                <a:ext cx="2912332" cy="3357446"/>
              </a:xfrm>
              <a:prstGeom prst="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4763253" y="3541770"/>
                <a:ext cx="2652794" cy="7928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数据壁垒</a:t>
                </a:r>
                <a:endParaRPr lang="en-US" sz="110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4763254" y="2627396"/>
                <a:ext cx="2652792" cy="6888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4763254" y="4334664"/>
                <a:ext cx="2652792" cy="13930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 strike="noStrike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通过数智中台，掌握中国乡村最核心、最底层的产销大数据，为精准决策与金融赋能提供支撑。</a:t>
                </a:r>
                <a:endParaRPr lang="en-US" sz="11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 rot="0">
              <a:off x="6138282" y="2497254"/>
              <a:ext cx="2641677" cy="3357446"/>
              <a:chOff x="8287056" y="2497254"/>
              <a:chExt cx="2912332" cy="3357446"/>
            </a:xfrm>
          </p:grpSpPr>
          <p:sp>
            <p:nvSpPr>
              <p:cNvPr id="15" name="AutoShape 15"/>
              <p:cNvSpPr/>
              <p:nvPr/>
            </p:nvSpPr>
            <p:spPr>
              <a:xfrm>
                <a:off x="8287056" y="2497254"/>
                <a:ext cx="2912332" cy="3357446"/>
              </a:xfrm>
              <a:prstGeom prst="rect">
                <a:avLst/>
              </a:prstGeom>
              <a:solidFill>
                <a:srgbClr val="778495">
                  <a:alpha val="10196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8416825" y="3541770"/>
                <a:ext cx="2652794" cy="7928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政策壁垒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416826" y="2627396"/>
                <a:ext cx="2652792" cy="6888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416826" y="4334664"/>
                <a:ext cx="2652792" cy="13930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 strike="noStrike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深度绑定国家乡村振兴战略，成为政府信赖的合作伙伴，优先获取政策支持与项目资源。</a:t>
                </a:r>
                <a:endParaRPr lang="en-US" sz="1100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0">
              <a:off x="8877223" y="2497254"/>
              <a:ext cx="2641677" cy="3357446"/>
              <a:chOff x="4633484" y="2497254"/>
              <a:chExt cx="2912332" cy="3357446"/>
            </a:xfrm>
          </p:grpSpPr>
          <p:sp>
            <p:nvSpPr>
              <p:cNvPr id="20" name="AutoShape 20"/>
              <p:cNvSpPr/>
              <p:nvPr/>
            </p:nvSpPr>
            <p:spPr>
              <a:xfrm>
                <a:off x="4633484" y="2497254"/>
                <a:ext cx="2912332" cy="3357446"/>
              </a:xfrm>
              <a:prstGeom prst="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4763253" y="3541770"/>
                <a:ext cx="2652794" cy="79289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defRPr/>
                </a:pPr>
                <a:r>
                  <a:rPr lang="en-US" sz="1800" b="1" i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模式壁垒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763254" y="2627396"/>
                <a:ext cx="2652792" cy="6888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t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763254" y="4334664"/>
                <a:ext cx="2652792" cy="1393035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1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 strike="noStrike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“1+4+N”生态闭环模式具有极强的复制性与网络效应，一旦形成规模，将产生强大的协同价值，难以被模仿和超越。</a:t>
                </a:r>
                <a:endParaRPr lang="en-US" sz="1100"/>
              </a:p>
            </p:txBody>
          </p:sp>
        </p:grpSp>
      </p:grpSp>
      <p:sp>
        <p:nvSpPr>
          <p:cNvPr id="24" name="TextBox 24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构筑核心壁垒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9e20324-22dc-4635-9153-f8af6484f658"/>
          <p:cNvGrpSpPr/>
          <p:nvPr/>
        </p:nvGrpSpPr>
        <p:grpSpPr>
          <a:xfrm rot="0">
            <a:off x="660400" y="1130301"/>
            <a:ext cx="10858500" cy="5013324"/>
            <a:chOff x="660400" y="1130301"/>
            <a:chExt cx="10858500" cy="5013324"/>
          </a:xfrm>
        </p:grpSpPr>
        <p:sp>
          <p:nvSpPr>
            <p:cNvPr id="3" name="AutoShape 3"/>
            <p:cNvSpPr/>
            <p:nvPr/>
          </p:nvSpPr>
          <p:spPr>
            <a:xfrm>
              <a:off x="2102909" y="3388003"/>
              <a:ext cx="0" cy="522577"/>
            </a:xfrm>
            <a:prstGeom prst="line">
              <a:avLst/>
            </a:prstGeom>
            <a:ln w="12700">
              <a:solidFill>
                <a:srgbClr val="6C9021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4" name="AutoShape 4"/>
            <p:cNvSpPr/>
            <p:nvPr/>
          </p:nvSpPr>
          <p:spPr>
            <a:xfrm rot="5400000">
              <a:off x="1398593" y="1955358"/>
              <a:ext cx="1428084" cy="1428083"/>
            </a:xfrm>
            <a:prstGeom prst="ellipse">
              <a:avLst/>
            </a:prstGeom>
            <a:ln w="12700">
              <a:solidFill>
                <a:srgbClr val="6C9021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5" name="AutoShape 5"/>
            <p:cNvSpPr/>
            <p:nvPr/>
          </p:nvSpPr>
          <p:spPr>
            <a:xfrm>
              <a:off x="4758894" y="3384945"/>
              <a:ext cx="0" cy="522577"/>
            </a:xfrm>
            <a:prstGeom prst="line">
              <a:avLst/>
            </a:prstGeom>
            <a:ln w="12700">
              <a:solidFill>
                <a:srgbClr val="778495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6" name="AutoShape 6"/>
            <p:cNvSpPr/>
            <p:nvPr/>
          </p:nvSpPr>
          <p:spPr>
            <a:xfrm rot="5400000">
              <a:off x="4065245" y="1955358"/>
              <a:ext cx="1428084" cy="1428083"/>
            </a:xfrm>
            <a:prstGeom prst="ellipse">
              <a:avLst/>
            </a:prstGeom>
            <a:ln w="12700">
              <a:solidFill>
                <a:srgbClr val="778495">
                  <a:alpha val="7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7" name="AutoShape 7"/>
            <p:cNvSpPr/>
            <p:nvPr/>
          </p:nvSpPr>
          <p:spPr>
            <a:xfrm>
              <a:off x="7418834" y="3384945"/>
              <a:ext cx="0" cy="522577"/>
            </a:xfrm>
            <a:prstGeom prst="line">
              <a:avLst/>
            </a:prstGeom>
            <a:ln w="12700">
              <a:solidFill>
                <a:srgbClr val="6C9021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8" name="AutoShape 8"/>
            <p:cNvSpPr/>
            <p:nvPr/>
          </p:nvSpPr>
          <p:spPr>
            <a:xfrm rot="5400000">
              <a:off x="6731900" y="1958840"/>
              <a:ext cx="1428084" cy="1428083"/>
            </a:xfrm>
            <a:prstGeom prst="ellipse">
              <a:avLst/>
            </a:prstGeom>
            <a:ln w="12700">
              <a:solidFill>
                <a:srgbClr val="6C9021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9" name="AutoShape 9"/>
            <p:cNvSpPr/>
            <p:nvPr/>
          </p:nvSpPr>
          <p:spPr>
            <a:xfrm>
              <a:off x="10096476" y="3384945"/>
              <a:ext cx="0" cy="522577"/>
            </a:xfrm>
            <a:prstGeom prst="line">
              <a:avLst/>
            </a:prstGeom>
            <a:ln w="12700">
              <a:solidFill>
                <a:srgbClr val="778495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0" name="AutoShape 10"/>
            <p:cNvSpPr/>
            <p:nvPr/>
          </p:nvSpPr>
          <p:spPr>
            <a:xfrm rot="5400000">
              <a:off x="9398559" y="1955357"/>
              <a:ext cx="1428084" cy="1428083"/>
            </a:xfrm>
            <a:prstGeom prst="ellipse">
              <a:avLst/>
            </a:prstGeom>
            <a:ln w="12700">
              <a:solidFill>
                <a:srgbClr val="778495">
                  <a:alpha val="7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1" name="AutoShape 11"/>
            <p:cNvSpPr/>
            <p:nvPr/>
          </p:nvSpPr>
          <p:spPr>
            <a:xfrm>
              <a:off x="3403307" y="2088975"/>
              <a:ext cx="0" cy="4054650"/>
            </a:xfrm>
            <a:prstGeom prst="line">
              <a:avLst/>
            </a:prstGeom>
            <a:ln w="6350">
              <a:solidFill>
                <a:srgbClr val="778495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2" name="AutoShape 12"/>
            <p:cNvSpPr/>
            <p:nvPr/>
          </p:nvSpPr>
          <p:spPr>
            <a:xfrm>
              <a:off x="6096003" y="2088975"/>
              <a:ext cx="0" cy="4054650"/>
            </a:xfrm>
            <a:prstGeom prst="line">
              <a:avLst/>
            </a:prstGeom>
            <a:ln w="6350">
              <a:solidFill>
                <a:srgbClr val="778495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3" name="AutoShape 13"/>
            <p:cNvSpPr/>
            <p:nvPr/>
          </p:nvSpPr>
          <p:spPr>
            <a:xfrm>
              <a:off x="8788699" y="2088975"/>
              <a:ext cx="0" cy="4054650"/>
            </a:xfrm>
            <a:prstGeom prst="line">
              <a:avLst/>
            </a:prstGeom>
            <a:ln w="6350">
              <a:solidFill>
                <a:srgbClr val="778495">
                  <a:alpha val="50196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60400" y="1130301"/>
              <a:ext cx="10858500" cy="544264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1"/>
            <a:lstStyle/>
            <a:p>
              <a:pPr algn="ctr"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家国情怀与商业智慧的融合</a:t>
              </a:r>
              <a:endParaRPr lang="en-US" sz="1100"/>
            </a:p>
          </p:txBody>
        </p:sp>
        <p:grpSp>
          <p:nvGrpSpPr>
            <p:cNvPr id="15" name="Group 15"/>
            <p:cNvGrpSpPr/>
            <p:nvPr/>
          </p:nvGrpSpPr>
          <p:grpSpPr>
            <a:xfrm rot="0">
              <a:off x="812800" y="2088976"/>
              <a:ext cx="2488316" cy="4054648"/>
              <a:chOff x="812800" y="2088976"/>
              <a:chExt cx="2488316" cy="4054648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532212" y="2088976"/>
                <a:ext cx="1160847" cy="1160847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812800" y="4760747"/>
                <a:ext cx="2488314" cy="138287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拥有成功创办消费品类上市公司的丰富经验，深谙品牌打造与资本市场运作之道，怀揣“实业报国”的坚定信念。</a:t>
                </a:r>
                <a:endParaRPr lang="en-US" sz="1100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812802" y="4026277"/>
                <a:ext cx="2488314" cy="73447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集团创始人</a:t>
                </a:r>
                <a:endParaRPr lang="en-US" sz="1100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 rot="0">
              <a:off x="3505495" y="2088976"/>
              <a:ext cx="2488317" cy="4054648"/>
              <a:chOff x="3505495" y="2088976"/>
              <a:chExt cx="2488317" cy="4054648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4198864" y="2088976"/>
                <a:ext cx="1160847" cy="1160847"/>
              </a:xfrm>
              <a:prstGeom prst="ellipse">
                <a:avLst/>
              </a:prstGeom>
              <a:solidFill>
                <a:srgbClr val="2F2F2F">
                  <a:alpha val="8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505495" y="4760747"/>
                <a:ext cx="2488314" cy="138287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来自国内顶尖互联网企业，是农业大数据与人工智能领域的专家，拥有多项核心专利。</a:t>
                </a:r>
                <a:endParaRPr lang="en-US" sz="11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505498" y="4026277"/>
                <a:ext cx="2488314" cy="73447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首席技术官</a:t>
                </a:r>
                <a:endParaRPr lang="en-US" sz="1100"/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 rot="0">
              <a:off x="6198190" y="2092458"/>
              <a:ext cx="2488318" cy="4051166"/>
              <a:chOff x="6198190" y="2092458"/>
              <a:chExt cx="2488318" cy="4051166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6865519" y="2092458"/>
                <a:ext cx="1160847" cy="1160847"/>
              </a:xfrm>
              <a:prstGeom prst="ellipse">
                <a:avLst/>
              </a:prstGeom>
              <a:solidFill>
                <a:srgbClr val="6C9021">
                  <a:alpha val="100000"/>
                </a:srgbClr>
              </a:solidFill>
              <a:ln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6198190" y="4760747"/>
                <a:ext cx="2488314" cy="138287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资深品牌战略专家，曾成功打造多个国潮品牌，对中国传统文化与现代审美有深刻理解。</a:t>
                </a:r>
                <a:endParaRPr lang="en-US" sz="11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6198194" y="4026277"/>
                <a:ext cx="2488314" cy="73447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首席品牌官</a:t>
                </a:r>
                <a:endParaRPr lang="en-US" sz="11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 rot="0">
              <a:off x="8890885" y="2088975"/>
              <a:ext cx="2488316" cy="4054649"/>
              <a:chOff x="8890885" y="2088975"/>
              <a:chExt cx="2488316" cy="4054649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9532178" y="2088975"/>
                <a:ext cx="1160847" cy="1160847"/>
              </a:xfrm>
              <a:prstGeom prst="ellipse">
                <a:avLst/>
              </a:prstGeom>
              <a:solidFill>
                <a:srgbClr val="2F2F2F">
                  <a:alpha val="8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FFFFF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04</a:t>
                </a:r>
                <a:endParaRPr lang="en-US" sz="11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890885" y="4760747"/>
                <a:ext cx="2488314" cy="1382877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资深供应链管理专家，拥有多年全球采购与物流管理经验，确保全球供应链的高效运转。</a:t>
                </a:r>
                <a:endParaRPr lang="en-US" sz="1100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890887" y="4026277"/>
                <a:ext cx="2488314" cy="73447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1"/>
              <a:lstStyle/>
              <a:p>
                <a:pPr algn="ctr">
                  <a:spcBef>
                    <a:spcPts val="0"/>
                  </a:spcBef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首席运营官</a:t>
                </a:r>
                <a:endParaRPr lang="en-US" sz="1100"/>
              </a:p>
            </p:txBody>
          </p:sp>
        </p:grpSp>
      </p:grpSp>
      <p:sp>
        <p:nvSpPr>
          <p:cNvPr id="31" name="TextBox 3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创始团队简介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96000" y="1599103"/>
            <a:ext cx="5422900" cy="584775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携手未来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096000" y="2195732"/>
            <a:ext cx="5422900" cy="1104991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t" anchorCtr="0"/>
          <a:lstStyle/>
          <a:p>
            <a:pPr algn="r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sz="20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这不仅是一场商业远征，更是一场关于中国乡村的伟大价值革命。我们诚邀您，与我们一同见证并参与这场历史性的变革。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e976c487-a9f6-4778-a8e7-fa4382008b08"/>
          <p:cNvGrpSpPr/>
          <p:nvPr/>
        </p:nvGrpSpPr>
        <p:grpSpPr>
          <a:xfrm rot="0">
            <a:off x="660400" y="1130300"/>
            <a:ext cx="10858500" cy="5003801"/>
            <a:chOff x="660400" y="1130300"/>
            <a:chExt cx="10858500" cy="5003801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0300"/>
              <a:ext cx="10858500" cy="582387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ctr" anchorCtr="0"/>
            <a:lstStyle/>
            <a:p>
              <a:pPr algn="ctr">
                <a:spcAft>
                  <a:spcPts val="1000"/>
                </a:spcAft>
                <a:defRPr/>
              </a:pPr>
              <a:r>
                <a:rPr lang="en-US" sz="2400" b="1" i="0">
                  <a:solidFill>
                    <a:srgbClr val="2F2F2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让世界爱上中国乡村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660400" y="1814289"/>
              <a:ext cx="3249365" cy="4319812"/>
              <a:chOff x="660400" y="1814289"/>
              <a:chExt cx="2588965" cy="4319812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660400" y="5819660"/>
                <a:ext cx="2588965" cy="314441"/>
              </a:xfrm>
              <a:prstGeom prst="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6" name="AutoShape 6"/>
              <p:cNvSpPr/>
              <p:nvPr/>
            </p:nvSpPr>
            <p:spPr>
              <a:xfrm>
                <a:off x="660400" y="1814289"/>
                <a:ext cx="2588965" cy="4005371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49300" y="2833786"/>
                <a:ext cx="2405380" cy="779045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对社会的价值</a:t>
                </a:r>
                <a:endParaRPr lang="en-US" sz="110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749300" y="3612831"/>
                <a:ext cx="2405380" cy="202130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创造百万级就业岗位，带动千万农民增收致富，成为乡村振兴与共同富裕的标杆企业。</a:t>
                </a:r>
                <a:endParaRPr lang="en-US" sz="1100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1624594" y="2004906"/>
                <a:ext cx="660576" cy="643355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rot="0">
              <a:off x="4464968" y="1814289"/>
              <a:ext cx="3249365" cy="4319812"/>
              <a:chOff x="4795167" y="1814289"/>
              <a:chExt cx="2588965" cy="4319812"/>
            </a:xfrm>
          </p:grpSpPr>
          <p:sp>
            <p:nvSpPr>
              <p:cNvPr id="11" name="AutoShape 11"/>
              <p:cNvSpPr/>
              <p:nvPr/>
            </p:nvSpPr>
            <p:spPr>
              <a:xfrm>
                <a:off x="4795167" y="5819660"/>
                <a:ext cx="2588965" cy="314441"/>
              </a:xfrm>
              <a:prstGeom prst="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2" name="AutoShape 12"/>
              <p:cNvSpPr/>
              <p:nvPr/>
            </p:nvSpPr>
            <p:spPr>
              <a:xfrm>
                <a:off x="4795167" y="1814289"/>
                <a:ext cx="2588965" cy="4005371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4884067" y="2833786"/>
                <a:ext cx="2405380" cy="779045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对股东的价值</a:t>
                </a:r>
                <a:endParaRPr lang="en-US" sz="110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4884067" y="3612831"/>
                <a:ext cx="2405380" cy="202130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打造一个万亿级市值的上市平台，为早期投资者带来千倍万倍的丰厚回报。</a:t>
                </a:r>
                <a:endParaRPr lang="en-US" sz="1100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5759361" y="2004906"/>
                <a:ext cx="660576" cy="643355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0">
              <a:off x="8269535" y="1814289"/>
              <a:ext cx="3249365" cy="4319812"/>
              <a:chOff x="8929935" y="1814289"/>
              <a:chExt cx="2588965" cy="4319812"/>
            </a:xfrm>
          </p:grpSpPr>
          <p:sp>
            <p:nvSpPr>
              <p:cNvPr id="17" name="AutoShape 17"/>
              <p:cNvSpPr/>
              <p:nvPr/>
            </p:nvSpPr>
            <p:spPr>
              <a:xfrm>
                <a:off x="8929935" y="5819660"/>
                <a:ext cx="2588965" cy="314441"/>
              </a:xfrm>
              <a:prstGeom prst="rect">
                <a:avLst/>
              </a:prstGeom>
              <a:solidFill>
                <a:srgbClr val="6C9021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8" name="AutoShape 18"/>
              <p:cNvSpPr/>
              <p:nvPr/>
            </p:nvSpPr>
            <p:spPr>
              <a:xfrm>
                <a:off x="8929935" y="1814289"/>
                <a:ext cx="2588965" cy="4005371"/>
              </a:xfrm>
              <a:prstGeom prst="rect">
                <a:avLst/>
              </a:pr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9018835" y="2833786"/>
                <a:ext cx="2405380" cy="779045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对产业的价值</a:t>
                </a:r>
                <a:endParaRPr lang="en-US" sz="11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9018835" y="3612831"/>
                <a:ext cx="2405380" cy="2021304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3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用数字技术武装农业，用世界审美重塑土特产，全面提升中国乡村产业的现代化水平与国际竞争力。</a:t>
                </a:r>
                <a:endParaRPr lang="en-US" sz="1100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9894129" y="2004906"/>
                <a:ext cx="660576" cy="643355"/>
              </a:xfrm>
              <a:prstGeom prst="rect">
                <a:avLst/>
              </a:prstGeom>
              <a:ln>
                <a:prstDash val="solid"/>
                <a:headEnd type="none"/>
                <a:tailEnd type="none"/>
              </a:ln>
            </p:spPr>
            <p:txBody>
              <a:bodyPr vert="horz" wrap="non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3200" b="1" i="0">
                    <a:solidFill>
                      <a:srgbClr val="6C9021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</p:grpSp>
      </p:grpSp>
      <p:sp>
        <p:nvSpPr>
          <p:cNvPr id="22" name="TextBox 22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价值共创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0ab599e-4379-4723-8883-fcb1071a878f"/>
          <p:cNvGrpSpPr/>
          <p:nvPr/>
        </p:nvGrpSpPr>
        <p:grpSpPr>
          <a:xfrm rot="0">
            <a:off x="660400" y="761067"/>
            <a:ext cx="10202613" cy="6037262"/>
            <a:chOff x="660400" y="761067"/>
            <a:chExt cx="10202613" cy="6037262"/>
          </a:xfrm>
        </p:grpSpPr>
        <p:sp>
          <p:nvSpPr>
            <p:cNvPr id="3" name="TextBox 3"/>
            <p:cNvSpPr txBox="1"/>
            <p:nvPr/>
          </p:nvSpPr>
          <p:spPr>
            <a:xfrm>
              <a:off x="660400" y="1133338"/>
              <a:ext cx="4844869" cy="158593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vert="horz" wrap="square" lIns="91440" tIns="45720" rIns="91440" bIns="45720" rtlCol="0" anchor="t" anchorCtr="0"/>
            <a:lstStyle/>
            <a:p>
              <a:pPr algn="l">
                <a:defRPr/>
              </a:pPr>
              <a:r>
                <a:rPr lang="en-US" sz="2400" b="1" i="0">
                  <a:solidFill>
                    <a:srgbClr val="6C902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一个关于土地与未来的宏大叙事</a:t>
              </a:r>
              <a:endParaRPr lang="en-US" sz="1100"/>
            </a:p>
          </p:txBody>
        </p:sp>
        <p:grpSp>
          <p:nvGrpSpPr>
            <p:cNvPr id="4" name="Group 4"/>
            <p:cNvGrpSpPr/>
            <p:nvPr/>
          </p:nvGrpSpPr>
          <p:grpSpPr>
            <a:xfrm rot="0">
              <a:off x="5715453" y="761067"/>
              <a:ext cx="5147560" cy="6037262"/>
              <a:chOff x="5944471" y="514527"/>
              <a:chExt cx="5147560" cy="6037262"/>
            </a:xfrm>
          </p:grpSpPr>
          <p:sp>
            <p:nvSpPr>
              <p:cNvPr id="5" name="AutoShape 5"/>
              <p:cNvSpPr/>
              <p:nvPr/>
            </p:nvSpPr>
            <p:spPr>
              <a:xfrm>
                <a:off x="9655473" y="3342423"/>
                <a:ext cx="501340" cy="683517"/>
              </a:xfrm>
              <a:custGeom>
                <a:avLst/>
                <a:gdLst/>
                <a:ahLst/>
                <a:cxnLst/>
                <a:rect l="l" t="t" r="r" b="b"/>
                <a:pathLst>
                  <a:path w="383" h="522">
                    <a:moveTo>
                      <a:pt x="194" y="31"/>
                    </a:moveTo>
                    <a:cubicBezTo>
                      <a:pt x="195" y="31"/>
                      <a:pt x="198" y="27"/>
                      <a:pt x="199" y="26"/>
                    </a:cubicBezTo>
                    <a:cubicBezTo>
                      <a:pt x="200" y="25"/>
                      <a:pt x="203" y="23"/>
                      <a:pt x="205" y="22"/>
                    </a:cubicBezTo>
                    <a:cubicBezTo>
                      <a:pt x="206" y="21"/>
                      <a:pt x="207" y="21"/>
                      <a:pt x="208" y="20"/>
                    </a:cubicBezTo>
                    <a:cubicBezTo>
                      <a:pt x="208" y="18"/>
                      <a:pt x="210" y="18"/>
                      <a:pt x="213" y="18"/>
                    </a:cubicBezTo>
                    <a:cubicBezTo>
                      <a:pt x="215" y="18"/>
                      <a:pt x="216" y="16"/>
                      <a:pt x="216" y="15"/>
                    </a:cubicBezTo>
                    <a:cubicBezTo>
                      <a:pt x="216" y="14"/>
                      <a:pt x="216" y="11"/>
                      <a:pt x="216" y="11"/>
                    </a:cubicBezTo>
                    <a:cubicBezTo>
                      <a:pt x="216" y="11"/>
                      <a:pt x="216" y="8"/>
                      <a:pt x="217" y="6"/>
                    </a:cubicBezTo>
                    <a:cubicBezTo>
                      <a:pt x="217" y="4"/>
                      <a:pt x="218" y="2"/>
                      <a:pt x="220" y="1"/>
                    </a:cubicBezTo>
                    <a:cubicBezTo>
                      <a:pt x="222" y="0"/>
                      <a:pt x="224" y="1"/>
                      <a:pt x="226" y="2"/>
                    </a:cubicBezTo>
                    <a:cubicBezTo>
                      <a:pt x="227" y="2"/>
                      <a:pt x="230" y="3"/>
                      <a:pt x="230" y="3"/>
                    </a:cubicBezTo>
                    <a:cubicBezTo>
                      <a:pt x="230" y="3"/>
                      <a:pt x="231" y="3"/>
                      <a:pt x="232" y="3"/>
                    </a:cubicBezTo>
                    <a:cubicBezTo>
                      <a:pt x="232" y="4"/>
                      <a:pt x="233" y="5"/>
                      <a:pt x="233" y="6"/>
                    </a:cubicBezTo>
                    <a:cubicBezTo>
                      <a:pt x="233" y="6"/>
                      <a:pt x="233" y="6"/>
                      <a:pt x="234" y="7"/>
                    </a:cubicBezTo>
                    <a:cubicBezTo>
                      <a:pt x="234" y="7"/>
                      <a:pt x="234" y="7"/>
                      <a:pt x="234" y="7"/>
                    </a:cubicBezTo>
                    <a:cubicBezTo>
                      <a:pt x="235" y="6"/>
                      <a:pt x="235" y="6"/>
                      <a:pt x="235" y="6"/>
                    </a:cubicBezTo>
                    <a:cubicBezTo>
                      <a:pt x="235" y="6"/>
                      <a:pt x="236" y="5"/>
                      <a:pt x="236" y="5"/>
                    </a:cubicBezTo>
                    <a:cubicBezTo>
                      <a:pt x="236" y="5"/>
                      <a:pt x="236" y="6"/>
                      <a:pt x="236" y="7"/>
                    </a:cubicBezTo>
                    <a:cubicBezTo>
                      <a:pt x="236" y="7"/>
                      <a:pt x="236" y="10"/>
                      <a:pt x="237" y="10"/>
                    </a:cubicBezTo>
                    <a:cubicBezTo>
                      <a:pt x="237" y="10"/>
                      <a:pt x="237" y="10"/>
                      <a:pt x="237" y="10"/>
                    </a:cubicBezTo>
                    <a:cubicBezTo>
                      <a:pt x="237" y="9"/>
                      <a:pt x="237" y="9"/>
                      <a:pt x="237" y="9"/>
                    </a:cubicBezTo>
                    <a:cubicBezTo>
                      <a:pt x="238" y="9"/>
                      <a:pt x="239" y="8"/>
                      <a:pt x="240" y="8"/>
                    </a:cubicBezTo>
                    <a:cubicBezTo>
                      <a:pt x="240" y="8"/>
                      <a:pt x="242" y="8"/>
                      <a:pt x="242" y="9"/>
                    </a:cubicBezTo>
                    <a:cubicBezTo>
                      <a:pt x="242" y="9"/>
                      <a:pt x="243" y="11"/>
                      <a:pt x="242" y="11"/>
                    </a:cubicBezTo>
                    <a:cubicBezTo>
                      <a:pt x="242" y="11"/>
                      <a:pt x="242" y="11"/>
                      <a:pt x="242" y="12"/>
                    </a:cubicBezTo>
                    <a:cubicBezTo>
                      <a:pt x="242" y="12"/>
                      <a:pt x="242" y="13"/>
                      <a:pt x="242" y="13"/>
                    </a:cubicBezTo>
                    <a:cubicBezTo>
                      <a:pt x="242" y="13"/>
                      <a:pt x="242" y="14"/>
                      <a:pt x="242" y="14"/>
                    </a:cubicBezTo>
                    <a:cubicBezTo>
                      <a:pt x="242" y="14"/>
                      <a:pt x="241" y="14"/>
                      <a:pt x="241" y="15"/>
                    </a:cubicBezTo>
                    <a:cubicBezTo>
                      <a:pt x="241" y="15"/>
                      <a:pt x="241" y="16"/>
                      <a:pt x="241" y="16"/>
                    </a:cubicBezTo>
                    <a:cubicBezTo>
                      <a:pt x="241" y="16"/>
                      <a:pt x="240" y="17"/>
                      <a:pt x="240" y="17"/>
                    </a:cubicBezTo>
                    <a:cubicBezTo>
                      <a:pt x="240" y="18"/>
                      <a:pt x="239" y="19"/>
                      <a:pt x="239" y="19"/>
                    </a:cubicBezTo>
                    <a:cubicBezTo>
                      <a:pt x="239" y="20"/>
                      <a:pt x="238" y="20"/>
                      <a:pt x="238" y="21"/>
                    </a:cubicBezTo>
                    <a:cubicBezTo>
                      <a:pt x="237" y="21"/>
                      <a:pt x="237" y="21"/>
                      <a:pt x="237" y="22"/>
                    </a:cubicBezTo>
                    <a:cubicBezTo>
                      <a:pt x="238" y="22"/>
                      <a:pt x="238" y="23"/>
                      <a:pt x="237" y="23"/>
                    </a:cubicBezTo>
                    <a:cubicBezTo>
                      <a:pt x="237" y="23"/>
                      <a:pt x="236" y="23"/>
                      <a:pt x="236" y="23"/>
                    </a:cubicBezTo>
                    <a:cubicBezTo>
                      <a:pt x="236" y="24"/>
                      <a:pt x="236" y="24"/>
                      <a:pt x="235" y="25"/>
                    </a:cubicBezTo>
                    <a:cubicBezTo>
                      <a:pt x="235" y="25"/>
                      <a:pt x="235" y="26"/>
                      <a:pt x="234" y="26"/>
                    </a:cubicBezTo>
                    <a:cubicBezTo>
                      <a:pt x="234" y="25"/>
                      <a:pt x="233" y="24"/>
                      <a:pt x="233" y="25"/>
                    </a:cubicBezTo>
                    <a:cubicBezTo>
                      <a:pt x="233" y="25"/>
                      <a:pt x="233" y="25"/>
                      <a:pt x="232" y="25"/>
                    </a:cubicBezTo>
                    <a:cubicBezTo>
                      <a:pt x="232" y="25"/>
                      <a:pt x="231" y="26"/>
                      <a:pt x="231" y="26"/>
                    </a:cubicBezTo>
                    <a:cubicBezTo>
                      <a:pt x="231" y="27"/>
                      <a:pt x="231" y="28"/>
                      <a:pt x="231" y="28"/>
                    </a:cubicBezTo>
                    <a:cubicBezTo>
                      <a:pt x="230" y="28"/>
                      <a:pt x="230" y="28"/>
                      <a:pt x="230" y="28"/>
                    </a:cubicBezTo>
                    <a:cubicBezTo>
                      <a:pt x="230" y="29"/>
                      <a:pt x="229" y="29"/>
                      <a:pt x="229" y="30"/>
                    </a:cubicBezTo>
                    <a:cubicBezTo>
                      <a:pt x="229" y="30"/>
                      <a:pt x="229" y="31"/>
                      <a:pt x="229" y="31"/>
                    </a:cubicBezTo>
                    <a:cubicBezTo>
                      <a:pt x="228" y="31"/>
                      <a:pt x="227" y="31"/>
                      <a:pt x="227" y="32"/>
                    </a:cubicBezTo>
                    <a:cubicBezTo>
                      <a:pt x="227" y="32"/>
                      <a:pt x="227" y="33"/>
                      <a:pt x="227" y="34"/>
                    </a:cubicBezTo>
                    <a:cubicBezTo>
                      <a:pt x="227" y="34"/>
                      <a:pt x="227" y="35"/>
                      <a:pt x="226" y="35"/>
                    </a:cubicBezTo>
                    <a:cubicBezTo>
                      <a:pt x="226" y="35"/>
                      <a:pt x="226" y="35"/>
                      <a:pt x="225" y="35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226" y="36"/>
                      <a:pt x="227" y="36"/>
                      <a:pt x="227" y="36"/>
                    </a:cubicBezTo>
                    <a:cubicBezTo>
                      <a:pt x="228" y="36"/>
                      <a:pt x="228" y="37"/>
                      <a:pt x="228" y="37"/>
                    </a:cubicBezTo>
                    <a:cubicBezTo>
                      <a:pt x="228" y="38"/>
                      <a:pt x="226" y="38"/>
                      <a:pt x="226" y="39"/>
                    </a:cubicBezTo>
                    <a:cubicBezTo>
                      <a:pt x="225" y="40"/>
                      <a:pt x="226" y="41"/>
                      <a:pt x="226" y="41"/>
                    </a:cubicBezTo>
                    <a:cubicBezTo>
                      <a:pt x="227" y="41"/>
                      <a:pt x="228" y="42"/>
                      <a:pt x="228" y="42"/>
                    </a:cubicBezTo>
                    <a:cubicBezTo>
                      <a:pt x="228" y="43"/>
                      <a:pt x="228" y="43"/>
                      <a:pt x="228" y="43"/>
                    </a:cubicBezTo>
                    <a:cubicBezTo>
                      <a:pt x="228" y="44"/>
                      <a:pt x="228" y="44"/>
                      <a:pt x="229" y="44"/>
                    </a:cubicBezTo>
                    <a:cubicBezTo>
                      <a:pt x="229" y="44"/>
                      <a:pt x="229" y="43"/>
                      <a:pt x="229" y="44"/>
                    </a:cubicBezTo>
                    <a:cubicBezTo>
                      <a:pt x="230" y="44"/>
                      <a:pt x="231" y="44"/>
                      <a:pt x="231" y="45"/>
                    </a:cubicBezTo>
                    <a:cubicBezTo>
                      <a:pt x="232" y="46"/>
                      <a:pt x="232" y="47"/>
                      <a:pt x="232" y="47"/>
                    </a:cubicBezTo>
                    <a:cubicBezTo>
                      <a:pt x="232" y="46"/>
                      <a:pt x="233" y="45"/>
                      <a:pt x="233" y="45"/>
                    </a:cubicBezTo>
                    <a:cubicBezTo>
                      <a:pt x="233" y="44"/>
                      <a:pt x="233" y="44"/>
                      <a:pt x="233" y="44"/>
                    </a:cubicBezTo>
                    <a:cubicBezTo>
                      <a:pt x="233" y="44"/>
                      <a:pt x="234" y="44"/>
                      <a:pt x="234" y="44"/>
                    </a:cubicBezTo>
                    <a:cubicBezTo>
                      <a:pt x="234" y="44"/>
                      <a:pt x="235" y="44"/>
                      <a:pt x="235" y="43"/>
                    </a:cubicBezTo>
                    <a:cubicBezTo>
                      <a:pt x="234" y="43"/>
                      <a:pt x="234" y="43"/>
                      <a:pt x="235" y="43"/>
                    </a:cubicBezTo>
                    <a:cubicBezTo>
                      <a:pt x="235" y="43"/>
                      <a:pt x="236" y="43"/>
                      <a:pt x="236" y="43"/>
                    </a:cubicBezTo>
                    <a:cubicBezTo>
                      <a:pt x="236" y="44"/>
                      <a:pt x="237" y="44"/>
                      <a:pt x="236" y="44"/>
                    </a:cubicBezTo>
                    <a:cubicBezTo>
                      <a:pt x="236" y="45"/>
                      <a:pt x="236" y="46"/>
                      <a:pt x="236" y="46"/>
                    </a:cubicBezTo>
                    <a:cubicBezTo>
                      <a:pt x="237" y="46"/>
                      <a:pt x="237" y="45"/>
                      <a:pt x="238" y="46"/>
                    </a:cubicBezTo>
                    <a:cubicBezTo>
                      <a:pt x="238" y="46"/>
                      <a:pt x="238" y="46"/>
                      <a:pt x="238" y="46"/>
                    </a:cubicBezTo>
                    <a:cubicBezTo>
                      <a:pt x="239" y="45"/>
                      <a:pt x="239" y="46"/>
                      <a:pt x="240" y="45"/>
                    </a:cubicBezTo>
                    <a:cubicBezTo>
                      <a:pt x="240" y="45"/>
                      <a:pt x="241" y="45"/>
                      <a:pt x="242" y="44"/>
                    </a:cubicBezTo>
                    <a:cubicBezTo>
                      <a:pt x="242" y="44"/>
                      <a:pt x="242" y="43"/>
                      <a:pt x="242" y="43"/>
                    </a:cubicBezTo>
                    <a:cubicBezTo>
                      <a:pt x="242" y="43"/>
                      <a:pt x="243" y="42"/>
                      <a:pt x="243" y="42"/>
                    </a:cubicBezTo>
                    <a:cubicBezTo>
                      <a:pt x="243" y="42"/>
                      <a:pt x="243" y="40"/>
                      <a:pt x="244" y="40"/>
                    </a:cubicBezTo>
                    <a:cubicBezTo>
                      <a:pt x="245" y="40"/>
                      <a:pt x="246" y="40"/>
                      <a:pt x="246" y="39"/>
                    </a:cubicBezTo>
                    <a:cubicBezTo>
                      <a:pt x="246" y="39"/>
                      <a:pt x="246" y="39"/>
                      <a:pt x="246" y="38"/>
                    </a:cubicBezTo>
                    <a:cubicBezTo>
                      <a:pt x="247" y="38"/>
                      <a:pt x="247" y="37"/>
                      <a:pt x="248" y="37"/>
                    </a:cubicBezTo>
                    <a:cubicBezTo>
                      <a:pt x="248" y="37"/>
                      <a:pt x="249" y="37"/>
                      <a:pt x="249" y="37"/>
                    </a:cubicBezTo>
                    <a:cubicBezTo>
                      <a:pt x="249" y="37"/>
                      <a:pt x="250" y="36"/>
                      <a:pt x="250" y="37"/>
                    </a:cubicBezTo>
                    <a:cubicBezTo>
                      <a:pt x="251" y="37"/>
                      <a:pt x="251" y="37"/>
                      <a:pt x="251" y="36"/>
                    </a:cubicBezTo>
                    <a:cubicBezTo>
                      <a:pt x="251" y="36"/>
                      <a:pt x="251" y="36"/>
                      <a:pt x="251" y="35"/>
                    </a:cubicBezTo>
                    <a:cubicBezTo>
                      <a:pt x="251" y="35"/>
                      <a:pt x="252" y="33"/>
                      <a:pt x="252" y="33"/>
                    </a:cubicBezTo>
                    <a:cubicBezTo>
                      <a:pt x="253" y="33"/>
                      <a:pt x="254" y="33"/>
                      <a:pt x="255" y="33"/>
                    </a:cubicBezTo>
                    <a:cubicBezTo>
                      <a:pt x="255" y="33"/>
                      <a:pt x="255" y="34"/>
                      <a:pt x="256" y="33"/>
                    </a:cubicBezTo>
                    <a:cubicBezTo>
                      <a:pt x="256" y="33"/>
                      <a:pt x="256" y="32"/>
                      <a:pt x="257" y="32"/>
                    </a:cubicBezTo>
                    <a:cubicBezTo>
                      <a:pt x="257" y="32"/>
                      <a:pt x="258" y="31"/>
                      <a:pt x="258" y="31"/>
                    </a:cubicBezTo>
                    <a:cubicBezTo>
                      <a:pt x="258" y="31"/>
                      <a:pt x="259" y="31"/>
                      <a:pt x="260" y="30"/>
                    </a:cubicBezTo>
                    <a:cubicBezTo>
                      <a:pt x="261" y="30"/>
                      <a:pt x="261" y="30"/>
                      <a:pt x="261" y="29"/>
                    </a:cubicBezTo>
                    <a:cubicBezTo>
                      <a:pt x="261" y="29"/>
                      <a:pt x="261" y="28"/>
                      <a:pt x="261" y="28"/>
                    </a:cubicBezTo>
                    <a:cubicBezTo>
                      <a:pt x="260" y="27"/>
                      <a:pt x="260" y="27"/>
                      <a:pt x="260" y="26"/>
                    </a:cubicBezTo>
                    <a:cubicBezTo>
                      <a:pt x="260" y="26"/>
                      <a:pt x="261" y="25"/>
                      <a:pt x="261" y="25"/>
                    </a:cubicBezTo>
                    <a:cubicBezTo>
                      <a:pt x="261" y="25"/>
                      <a:pt x="262" y="24"/>
                      <a:pt x="262" y="24"/>
                    </a:cubicBezTo>
                    <a:cubicBezTo>
                      <a:pt x="262" y="23"/>
                      <a:pt x="263" y="23"/>
                      <a:pt x="262" y="23"/>
                    </a:cubicBezTo>
                    <a:cubicBezTo>
                      <a:pt x="261" y="23"/>
                      <a:pt x="261" y="22"/>
                      <a:pt x="260" y="22"/>
                    </a:cubicBezTo>
                    <a:cubicBezTo>
                      <a:pt x="259" y="22"/>
                      <a:pt x="260" y="22"/>
                      <a:pt x="259" y="21"/>
                    </a:cubicBezTo>
                    <a:cubicBezTo>
                      <a:pt x="259" y="21"/>
                      <a:pt x="258" y="20"/>
                      <a:pt x="258" y="20"/>
                    </a:cubicBezTo>
                    <a:cubicBezTo>
                      <a:pt x="257" y="20"/>
                      <a:pt x="256" y="20"/>
                      <a:pt x="257" y="19"/>
                    </a:cubicBezTo>
                    <a:cubicBezTo>
                      <a:pt x="257" y="18"/>
                      <a:pt x="258" y="19"/>
                      <a:pt x="258" y="18"/>
                    </a:cubicBezTo>
                    <a:cubicBezTo>
                      <a:pt x="259" y="18"/>
                      <a:pt x="259" y="17"/>
                      <a:pt x="259" y="17"/>
                    </a:cubicBezTo>
                    <a:cubicBezTo>
                      <a:pt x="260" y="16"/>
                      <a:pt x="261" y="16"/>
                      <a:pt x="261" y="16"/>
                    </a:cubicBezTo>
                    <a:cubicBezTo>
                      <a:pt x="261" y="15"/>
                      <a:pt x="261" y="15"/>
                      <a:pt x="261" y="14"/>
                    </a:cubicBezTo>
                    <a:cubicBezTo>
                      <a:pt x="260" y="14"/>
                      <a:pt x="260" y="13"/>
                      <a:pt x="260" y="13"/>
                    </a:cubicBezTo>
                    <a:cubicBezTo>
                      <a:pt x="261" y="12"/>
                      <a:pt x="262" y="11"/>
                      <a:pt x="262" y="11"/>
                    </a:cubicBezTo>
                    <a:cubicBezTo>
                      <a:pt x="262" y="11"/>
                      <a:pt x="263" y="11"/>
                      <a:pt x="264" y="11"/>
                    </a:cubicBezTo>
                    <a:cubicBezTo>
                      <a:pt x="264" y="10"/>
                      <a:pt x="265" y="10"/>
                      <a:pt x="265" y="10"/>
                    </a:cubicBezTo>
                    <a:cubicBezTo>
                      <a:pt x="266" y="9"/>
                      <a:pt x="266" y="9"/>
                      <a:pt x="266" y="9"/>
                    </a:cubicBezTo>
                    <a:cubicBezTo>
                      <a:pt x="267" y="10"/>
                      <a:pt x="268" y="10"/>
                      <a:pt x="269" y="10"/>
                    </a:cubicBezTo>
                    <a:cubicBezTo>
                      <a:pt x="269" y="10"/>
                      <a:pt x="270" y="11"/>
                      <a:pt x="270" y="11"/>
                    </a:cubicBezTo>
                    <a:cubicBezTo>
                      <a:pt x="270" y="12"/>
                      <a:pt x="271" y="13"/>
                      <a:pt x="271" y="13"/>
                    </a:cubicBezTo>
                    <a:cubicBezTo>
                      <a:pt x="271" y="14"/>
                      <a:pt x="271" y="15"/>
                      <a:pt x="270" y="15"/>
                    </a:cubicBezTo>
                    <a:cubicBezTo>
                      <a:pt x="270" y="16"/>
                      <a:pt x="269" y="16"/>
                      <a:pt x="270" y="17"/>
                    </a:cubicBezTo>
                    <a:cubicBezTo>
                      <a:pt x="270" y="17"/>
                      <a:pt x="272" y="18"/>
                      <a:pt x="272" y="18"/>
                    </a:cubicBezTo>
                    <a:cubicBezTo>
                      <a:pt x="273" y="18"/>
                      <a:pt x="274" y="19"/>
                      <a:pt x="274" y="18"/>
                    </a:cubicBezTo>
                    <a:cubicBezTo>
                      <a:pt x="274" y="17"/>
                      <a:pt x="273" y="17"/>
                      <a:pt x="274" y="17"/>
                    </a:cubicBezTo>
                    <a:cubicBezTo>
                      <a:pt x="275" y="16"/>
                      <a:pt x="275" y="17"/>
                      <a:pt x="276" y="16"/>
                    </a:cubicBezTo>
                    <a:cubicBezTo>
                      <a:pt x="276" y="16"/>
                      <a:pt x="277" y="15"/>
                      <a:pt x="277" y="15"/>
                    </a:cubicBezTo>
                    <a:cubicBezTo>
                      <a:pt x="277" y="15"/>
                      <a:pt x="278" y="16"/>
                      <a:pt x="278" y="17"/>
                    </a:cubicBezTo>
                    <a:cubicBezTo>
                      <a:pt x="278" y="17"/>
                      <a:pt x="279" y="18"/>
                      <a:pt x="279" y="18"/>
                    </a:cubicBezTo>
                    <a:cubicBezTo>
                      <a:pt x="280" y="18"/>
                      <a:pt x="280" y="18"/>
                      <a:pt x="281" y="17"/>
                    </a:cubicBezTo>
                    <a:cubicBezTo>
                      <a:pt x="281" y="17"/>
                      <a:pt x="281" y="15"/>
                      <a:pt x="282" y="15"/>
                    </a:cubicBezTo>
                    <a:cubicBezTo>
                      <a:pt x="283" y="15"/>
                      <a:pt x="284" y="14"/>
                      <a:pt x="284" y="15"/>
                    </a:cubicBezTo>
                    <a:cubicBezTo>
                      <a:pt x="284" y="16"/>
                      <a:pt x="283" y="17"/>
                      <a:pt x="284" y="18"/>
                    </a:cubicBezTo>
                    <a:cubicBezTo>
                      <a:pt x="284" y="18"/>
                      <a:pt x="283" y="18"/>
                      <a:pt x="283" y="19"/>
                    </a:cubicBezTo>
                    <a:cubicBezTo>
                      <a:pt x="283" y="19"/>
                      <a:pt x="283" y="20"/>
                      <a:pt x="284" y="20"/>
                    </a:cubicBezTo>
                    <a:cubicBezTo>
                      <a:pt x="284" y="20"/>
                      <a:pt x="285" y="22"/>
                      <a:pt x="285" y="22"/>
                    </a:cubicBezTo>
                    <a:cubicBezTo>
                      <a:pt x="286" y="23"/>
                      <a:pt x="286" y="22"/>
                      <a:pt x="286" y="22"/>
                    </a:cubicBezTo>
                    <a:cubicBezTo>
                      <a:pt x="286" y="23"/>
                      <a:pt x="286" y="24"/>
                      <a:pt x="287" y="24"/>
                    </a:cubicBezTo>
                    <a:cubicBezTo>
                      <a:pt x="287" y="24"/>
                      <a:pt x="288" y="24"/>
                      <a:pt x="288" y="25"/>
                    </a:cubicBezTo>
                    <a:cubicBezTo>
                      <a:pt x="287" y="25"/>
                      <a:pt x="287" y="26"/>
                      <a:pt x="287" y="27"/>
                    </a:cubicBezTo>
                    <a:cubicBezTo>
                      <a:pt x="287" y="27"/>
                      <a:pt x="287" y="30"/>
                      <a:pt x="288" y="30"/>
                    </a:cubicBezTo>
                    <a:cubicBezTo>
                      <a:pt x="288" y="30"/>
                      <a:pt x="289" y="29"/>
                      <a:pt x="289" y="29"/>
                    </a:cubicBezTo>
                    <a:cubicBezTo>
                      <a:pt x="289" y="30"/>
                      <a:pt x="289" y="31"/>
                      <a:pt x="290" y="31"/>
                    </a:cubicBezTo>
                    <a:cubicBezTo>
                      <a:pt x="290" y="31"/>
                      <a:pt x="291" y="31"/>
                      <a:pt x="291" y="30"/>
                    </a:cubicBezTo>
                    <a:cubicBezTo>
                      <a:pt x="292" y="30"/>
                      <a:pt x="292" y="30"/>
                      <a:pt x="292" y="30"/>
                    </a:cubicBezTo>
                    <a:cubicBezTo>
                      <a:pt x="293" y="31"/>
                      <a:pt x="294" y="30"/>
                      <a:pt x="294" y="32"/>
                    </a:cubicBezTo>
                    <a:cubicBezTo>
                      <a:pt x="294" y="33"/>
                      <a:pt x="293" y="33"/>
                      <a:pt x="294" y="34"/>
                    </a:cubicBezTo>
                    <a:cubicBezTo>
                      <a:pt x="294" y="35"/>
                      <a:pt x="294" y="35"/>
                      <a:pt x="295" y="36"/>
                    </a:cubicBezTo>
                    <a:cubicBezTo>
                      <a:pt x="295" y="36"/>
                      <a:pt x="296" y="36"/>
                      <a:pt x="296" y="36"/>
                    </a:cubicBezTo>
                    <a:cubicBezTo>
                      <a:pt x="297" y="37"/>
                      <a:pt x="298" y="36"/>
                      <a:pt x="299" y="36"/>
                    </a:cubicBezTo>
                    <a:cubicBezTo>
                      <a:pt x="299" y="37"/>
                      <a:pt x="299" y="37"/>
                      <a:pt x="300" y="37"/>
                    </a:cubicBezTo>
                    <a:cubicBezTo>
                      <a:pt x="300" y="36"/>
                      <a:pt x="301" y="36"/>
                      <a:pt x="301" y="35"/>
                    </a:cubicBezTo>
                    <a:cubicBezTo>
                      <a:pt x="302" y="35"/>
                      <a:pt x="303" y="34"/>
                      <a:pt x="304" y="34"/>
                    </a:cubicBezTo>
                    <a:cubicBezTo>
                      <a:pt x="305" y="34"/>
                      <a:pt x="305" y="34"/>
                      <a:pt x="305" y="35"/>
                    </a:cubicBezTo>
                    <a:cubicBezTo>
                      <a:pt x="305" y="35"/>
                      <a:pt x="305" y="35"/>
                      <a:pt x="306" y="35"/>
                    </a:cubicBezTo>
                    <a:cubicBezTo>
                      <a:pt x="306" y="35"/>
                      <a:pt x="307" y="35"/>
                      <a:pt x="307" y="36"/>
                    </a:cubicBezTo>
                    <a:cubicBezTo>
                      <a:pt x="307" y="37"/>
                      <a:pt x="306" y="37"/>
                      <a:pt x="307" y="38"/>
                    </a:cubicBezTo>
                    <a:cubicBezTo>
                      <a:pt x="307" y="38"/>
                      <a:pt x="308" y="39"/>
                      <a:pt x="309" y="39"/>
                    </a:cubicBezTo>
                    <a:cubicBezTo>
                      <a:pt x="309" y="38"/>
                      <a:pt x="309" y="37"/>
                      <a:pt x="310" y="38"/>
                    </a:cubicBezTo>
                    <a:cubicBezTo>
                      <a:pt x="310" y="39"/>
                      <a:pt x="311" y="39"/>
                      <a:pt x="311" y="39"/>
                    </a:cubicBezTo>
                    <a:cubicBezTo>
                      <a:pt x="312" y="38"/>
                      <a:pt x="312" y="37"/>
                      <a:pt x="312" y="38"/>
                    </a:cubicBezTo>
                    <a:cubicBezTo>
                      <a:pt x="313" y="38"/>
                      <a:pt x="313" y="37"/>
                      <a:pt x="314" y="37"/>
                    </a:cubicBezTo>
                    <a:cubicBezTo>
                      <a:pt x="315" y="37"/>
                      <a:pt x="315" y="37"/>
                      <a:pt x="315" y="37"/>
                    </a:cubicBezTo>
                    <a:cubicBezTo>
                      <a:pt x="316" y="36"/>
                      <a:pt x="317" y="35"/>
                      <a:pt x="317" y="36"/>
                    </a:cubicBezTo>
                    <a:cubicBezTo>
                      <a:pt x="318" y="36"/>
                      <a:pt x="318" y="37"/>
                      <a:pt x="319" y="37"/>
                    </a:cubicBezTo>
                    <a:cubicBezTo>
                      <a:pt x="320" y="37"/>
                      <a:pt x="321" y="36"/>
                      <a:pt x="321" y="36"/>
                    </a:cubicBezTo>
                    <a:cubicBezTo>
                      <a:pt x="321" y="36"/>
                      <a:pt x="322" y="36"/>
                      <a:pt x="322" y="37"/>
                    </a:cubicBezTo>
                    <a:cubicBezTo>
                      <a:pt x="322" y="38"/>
                      <a:pt x="322" y="38"/>
                      <a:pt x="323" y="37"/>
                    </a:cubicBezTo>
                    <a:cubicBezTo>
                      <a:pt x="324" y="37"/>
                      <a:pt x="326" y="36"/>
                      <a:pt x="326" y="36"/>
                    </a:cubicBezTo>
                    <a:cubicBezTo>
                      <a:pt x="327" y="36"/>
                      <a:pt x="327" y="37"/>
                      <a:pt x="327" y="37"/>
                    </a:cubicBezTo>
                    <a:cubicBezTo>
                      <a:pt x="327" y="36"/>
                      <a:pt x="328" y="35"/>
                      <a:pt x="328" y="35"/>
                    </a:cubicBezTo>
                    <a:cubicBezTo>
                      <a:pt x="329" y="34"/>
                      <a:pt x="329" y="35"/>
                      <a:pt x="330" y="35"/>
                    </a:cubicBezTo>
                    <a:cubicBezTo>
                      <a:pt x="330" y="35"/>
                      <a:pt x="330" y="36"/>
                      <a:pt x="331" y="35"/>
                    </a:cubicBezTo>
                    <a:cubicBezTo>
                      <a:pt x="331" y="34"/>
                      <a:pt x="331" y="34"/>
                      <a:pt x="332" y="34"/>
                    </a:cubicBezTo>
                    <a:cubicBezTo>
                      <a:pt x="333" y="34"/>
                      <a:pt x="334" y="34"/>
                      <a:pt x="335" y="35"/>
                    </a:cubicBezTo>
                    <a:cubicBezTo>
                      <a:pt x="335" y="36"/>
                      <a:pt x="336" y="36"/>
                      <a:pt x="337" y="36"/>
                    </a:cubicBezTo>
                    <a:cubicBezTo>
                      <a:pt x="337" y="37"/>
                      <a:pt x="338" y="37"/>
                      <a:pt x="339" y="36"/>
                    </a:cubicBezTo>
                    <a:cubicBezTo>
                      <a:pt x="339" y="36"/>
                      <a:pt x="340" y="36"/>
                      <a:pt x="340" y="36"/>
                    </a:cubicBezTo>
                    <a:cubicBezTo>
                      <a:pt x="340" y="37"/>
                      <a:pt x="340" y="37"/>
                      <a:pt x="341" y="38"/>
                    </a:cubicBezTo>
                    <a:cubicBezTo>
                      <a:pt x="342" y="39"/>
                      <a:pt x="343" y="40"/>
                      <a:pt x="343" y="40"/>
                    </a:cubicBezTo>
                    <a:cubicBezTo>
                      <a:pt x="343" y="40"/>
                      <a:pt x="341" y="42"/>
                      <a:pt x="342" y="42"/>
                    </a:cubicBezTo>
                    <a:cubicBezTo>
                      <a:pt x="343" y="43"/>
                      <a:pt x="343" y="43"/>
                      <a:pt x="343" y="44"/>
                    </a:cubicBezTo>
                    <a:cubicBezTo>
                      <a:pt x="343" y="44"/>
                      <a:pt x="343" y="45"/>
                      <a:pt x="343" y="45"/>
                    </a:cubicBezTo>
                    <a:cubicBezTo>
                      <a:pt x="343" y="46"/>
                      <a:pt x="344" y="47"/>
                      <a:pt x="345" y="47"/>
                    </a:cubicBezTo>
                    <a:cubicBezTo>
                      <a:pt x="347" y="47"/>
                      <a:pt x="348" y="46"/>
                      <a:pt x="348" y="47"/>
                    </a:cubicBezTo>
                    <a:cubicBezTo>
                      <a:pt x="348" y="48"/>
                      <a:pt x="348" y="48"/>
                      <a:pt x="348" y="48"/>
                    </a:cubicBezTo>
                    <a:cubicBezTo>
                      <a:pt x="348" y="48"/>
                      <a:pt x="348" y="48"/>
                      <a:pt x="348" y="48"/>
                    </a:cubicBezTo>
                    <a:cubicBezTo>
                      <a:pt x="348" y="49"/>
                      <a:pt x="349" y="49"/>
                      <a:pt x="349" y="49"/>
                    </a:cubicBezTo>
                    <a:cubicBezTo>
                      <a:pt x="350" y="50"/>
                      <a:pt x="350" y="51"/>
                      <a:pt x="350" y="51"/>
                    </a:cubicBezTo>
                    <a:cubicBezTo>
                      <a:pt x="350" y="52"/>
                      <a:pt x="350" y="52"/>
                      <a:pt x="349" y="53"/>
                    </a:cubicBezTo>
                    <a:cubicBezTo>
                      <a:pt x="348" y="54"/>
                      <a:pt x="348" y="55"/>
                      <a:pt x="347" y="55"/>
                    </a:cubicBezTo>
                    <a:cubicBezTo>
                      <a:pt x="347" y="56"/>
                      <a:pt x="348" y="56"/>
                      <a:pt x="348" y="57"/>
                    </a:cubicBezTo>
                    <a:cubicBezTo>
                      <a:pt x="348" y="58"/>
                      <a:pt x="347" y="58"/>
                      <a:pt x="347" y="58"/>
                    </a:cubicBezTo>
                    <a:cubicBezTo>
                      <a:pt x="347" y="59"/>
                      <a:pt x="345" y="59"/>
                      <a:pt x="344" y="58"/>
                    </a:cubicBezTo>
                    <a:cubicBezTo>
                      <a:pt x="343" y="58"/>
                      <a:pt x="343" y="58"/>
                      <a:pt x="343" y="59"/>
                    </a:cubicBezTo>
                    <a:cubicBezTo>
                      <a:pt x="342" y="59"/>
                      <a:pt x="342" y="59"/>
                      <a:pt x="341" y="59"/>
                    </a:cubicBezTo>
                    <a:cubicBezTo>
                      <a:pt x="340" y="59"/>
                      <a:pt x="340" y="59"/>
                      <a:pt x="340" y="59"/>
                    </a:cubicBezTo>
                    <a:cubicBezTo>
                      <a:pt x="341" y="60"/>
                      <a:pt x="341" y="61"/>
                      <a:pt x="341" y="62"/>
                    </a:cubicBezTo>
                    <a:cubicBezTo>
                      <a:pt x="341" y="63"/>
                      <a:pt x="341" y="64"/>
                      <a:pt x="341" y="65"/>
                    </a:cubicBezTo>
                    <a:cubicBezTo>
                      <a:pt x="341" y="65"/>
                      <a:pt x="340" y="66"/>
                      <a:pt x="339" y="66"/>
                    </a:cubicBezTo>
                    <a:cubicBezTo>
                      <a:pt x="338" y="66"/>
                      <a:pt x="338" y="68"/>
                      <a:pt x="338" y="69"/>
                    </a:cubicBezTo>
                    <a:cubicBezTo>
                      <a:pt x="338" y="70"/>
                      <a:pt x="338" y="70"/>
                      <a:pt x="339" y="70"/>
                    </a:cubicBezTo>
                    <a:cubicBezTo>
                      <a:pt x="339" y="71"/>
                      <a:pt x="339" y="72"/>
                      <a:pt x="339" y="73"/>
                    </a:cubicBezTo>
                    <a:cubicBezTo>
                      <a:pt x="339" y="74"/>
                      <a:pt x="340" y="74"/>
                      <a:pt x="340" y="75"/>
                    </a:cubicBezTo>
                    <a:cubicBezTo>
                      <a:pt x="340" y="75"/>
                      <a:pt x="339" y="75"/>
                      <a:pt x="339" y="76"/>
                    </a:cubicBezTo>
                    <a:cubicBezTo>
                      <a:pt x="339" y="77"/>
                      <a:pt x="340" y="77"/>
                      <a:pt x="340" y="78"/>
                    </a:cubicBezTo>
                    <a:cubicBezTo>
                      <a:pt x="341" y="78"/>
                      <a:pt x="342" y="78"/>
                      <a:pt x="342" y="78"/>
                    </a:cubicBezTo>
                    <a:cubicBezTo>
                      <a:pt x="343" y="79"/>
                      <a:pt x="342" y="80"/>
                      <a:pt x="342" y="80"/>
                    </a:cubicBezTo>
                    <a:cubicBezTo>
                      <a:pt x="342" y="80"/>
                      <a:pt x="342" y="80"/>
                      <a:pt x="342" y="81"/>
                    </a:cubicBezTo>
                    <a:cubicBezTo>
                      <a:pt x="343" y="82"/>
                      <a:pt x="343" y="81"/>
                      <a:pt x="344" y="82"/>
                    </a:cubicBezTo>
                    <a:cubicBezTo>
                      <a:pt x="344" y="82"/>
                      <a:pt x="344" y="84"/>
                      <a:pt x="344" y="85"/>
                    </a:cubicBezTo>
                    <a:cubicBezTo>
                      <a:pt x="345" y="85"/>
                      <a:pt x="345" y="85"/>
                      <a:pt x="346" y="85"/>
                    </a:cubicBezTo>
                    <a:cubicBezTo>
                      <a:pt x="346" y="85"/>
                      <a:pt x="346" y="85"/>
                      <a:pt x="346" y="84"/>
                    </a:cubicBezTo>
                    <a:cubicBezTo>
                      <a:pt x="346" y="83"/>
                      <a:pt x="347" y="83"/>
                      <a:pt x="347" y="83"/>
                    </a:cubicBezTo>
                    <a:cubicBezTo>
                      <a:pt x="348" y="83"/>
                      <a:pt x="347" y="84"/>
                      <a:pt x="347" y="84"/>
                    </a:cubicBezTo>
                    <a:cubicBezTo>
                      <a:pt x="347" y="85"/>
                      <a:pt x="347" y="85"/>
                      <a:pt x="348" y="86"/>
                    </a:cubicBezTo>
                    <a:cubicBezTo>
                      <a:pt x="348" y="86"/>
                      <a:pt x="348" y="86"/>
                      <a:pt x="349" y="85"/>
                    </a:cubicBezTo>
                    <a:cubicBezTo>
                      <a:pt x="350" y="85"/>
                      <a:pt x="351" y="85"/>
                      <a:pt x="352" y="86"/>
                    </a:cubicBezTo>
                    <a:cubicBezTo>
                      <a:pt x="353" y="86"/>
                      <a:pt x="353" y="87"/>
                      <a:pt x="354" y="88"/>
                    </a:cubicBezTo>
                    <a:cubicBezTo>
                      <a:pt x="354" y="88"/>
                      <a:pt x="355" y="88"/>
                      <a:pt x="356" y="88"/>
                    </a:cubicBezTo>
                    <a:cubicBezTo>
                      <a:pt x="356" y="89"/>
                      <a:pt x="355" y="90"/>
                      <a:pt x="355" y="90"/>
                    </a:cubicBezTo>
                    <a:cubicBezTo>
                      <a:pt x="354" y="91"/>
                      <a:pt x="353" y="91"/>
                      <a:pt x="353" y="92"/>
                    </a:cubicBezTo>
                    <a:cubicBezTo>
                      <a:pt x="354" y="93"/>
                      <a:pt x="354" y="92"/>
                      <a:pt x="355" y="92"/>
                    </a:cubicBezTo>
                    <a:cubicBezTo>
                      <a:pt x="356" y="91"/>
                      <a:pt x="356" y="91"/>
                      <a:pt x="357" y="90"/>
                    </a:cubicBezTo>
                    <a:cubicBezTo>
                      <a:pt x="359" y="90"/>
                      <a:pt x="359" y="91"/>
                      <a:pt x="359" y="91"/>
                    </a:cubicBezTo>
                    <a:cubicBezTo>
                      <a:pt x="360" y="91"/>
                      <a:pt x="360" y="93"/>
                      <a:pt x="361" y="94"/>
                    </a:cubicBezTo>
                    <a:cubicBezTo>
                      <a:pt x="361" y="95"/>
                      <a:pt x="362" y="95"/>
                      <a:pt x="362" y="96"/>
                    </a:cubicBezTo>
                    <a:cubicBezTo>
                      <a:pt x="362" y="96"/>
                      <a:pt x="362" y="97"/>
                      <a:pt x="362" y="98"/>
                    </a:cubicBezTo>
                    <a:cubicBezTo>
                      <a:pt x="362" y="98"/>
                      <a:pt x="363" y="99"/>
                      <a:pt x="364" y="99"/>
                    </a:cubicBezTo>
                    <a:cubicBezTo>
                      <a:pt x="365" y="99"/>
                      <a:pt x="366" y="99"/>
                      <a:pt x="367" y="99"/>
                    </a:cubicBezTo>
                    <a:cubicBezTo>
                      <a:pt x="368" y="99"/>
                      <a:pt x="369" y="101"/>
                      <a:pt x="369" y="101"/>
                    </a:cubicBezTo>
                    <a:cubicBezTo>
                      <a:pt x="369" y="102"/>
                      <a:pt x="370" y="103"/>
                      <a:pt x="370" y="104"/>
                    </a:cubicBezTo>
                    <a:cubicBezTo>
                      <a:pt x="371" y="105"/>
                      <a:pt x="371" y="106"/>
                      <a:pt x="372" y="107"/>
                    </a:cubicBezTo>
                    <a:cubicBezTo>
                      <a:pt x="372" y="107"/>
                      <a:pt x="371" y="107"/>
                      <a:pt x="371" y="108"/>
                    </a:cubicBezTo>
                    <a:cubicBezTo>
                      <a:pt x="370" y="109"/>
                      <a:pt x="371" y="109"/>
                      <a:pt x="372" y="109"/>
                    </a:cubicBezTo>
                    <a:cubicBezTo>
                      <a:pt x="373" y="109"/>
                      <a:pt x="373" y="109"/>
                      <a:pt x="373" y="110"/>
                    </a:cubicBezTo>
                    <a:cubicBezTo>
                      <a:pt x="374" y="110"/>
                      <a:pt x="374" y="110"/>
                      <a:pt x="374" y="111"/>
                    </a:cubicBezTo>
                    <a:cubicBezTo>
                      <a:pt x="375" y="112"/>
                      <a:pt x="374" y="113"/>
                      <a:pt x="374" y="113"/>
                    </a:cubicBezTo>
                    <a:cubicBezTo>
                      <a:pt x="374" y="114"/>
                      <a:pt x="374" y="114"/>
                      <a:pt x="375" y="115"/>
                    </a:cubicBezTo>
                    <a:cubicBezTo>
                      <a:pt x="375" y="116"/>
                      <a:pt x="374" y="116"/>
                      <a:pt x="374" y="117"/>
                    </a:cubicBezTo>
                    <a:cubicBezTo>
                      <a:pt x="374" y="117"/>
                      <a:pt x="374" y="118"/>
                      <a:pt x="375" y="118"/>
                    </a:cubicBezTo>
                    <a:cubicBezTo>
                      <a:pt x="375" y="119"/>
                      <a:pt x="374" y="119"/>
                      <a:pt x="374" y="120"/>
                    </a:cubicBezTo>
                    <a:cubicBezTo>
                      <a:pt x="374" y="121"/>
                      <a:pt x="374" y="121"/>
                      <a:pt x="375" y="122"/>
                    </a:cubicBezTo>
                    <a:cubicBezTo>
                      <a:pt x="375" y="123"/>
                      <a:pt x="376" y="124"/>
                      <a:pt x="376" y="124"/>
                    </a:cubicBezTo>
                    <a:cubicBezTo>
                      <a:pt x="376" y="125"/>
                      <a:pt x="377" y="125"/>
                      <a:pt x="377" y="125"/>
                    </a:cubicBezTo>
                    <a:cubicBezTo>
                      <a:pt x="377" y="126"/>
                      <a:pt x="375" y="126"/>
                      <a:pt x="375" y="127"/>
                    </a:cubicBezTo>
                    <a:cubicBezTo>
                      <a:pt x="374" y="127"/>
                      <a:pt x="376" y="127"/>
                      <a:pt x="377" y="127"/>
                    </a:cubicBezTo>
                    <a:cubicBezTo>
                      <a:pt x="377" y="127"/>
                      <a:pt x="378" y="128"/>
                      <a:pt x="378" y="128"/>
                    </a:cubicBezTo>
                    <a:cubicBezTo>
                      <a:pt x="379" y="128"/>
                      <a:pt x="380" y="128"/>
                      <a:pt x="380" y="128"/>
                    </a:cubicBezTo>
                    <a:cubicBezTo>
                      <a:pt x="380" y="129"/>
                      <a:pt x="380" y="129"/>
                      <a:pt x="380" y="130"/>
                    </a:cubicBezTo>
                    <a:cubicBezTo>
                      <a:pt x="379" y="130"/>
                      <a:pt x="379" y="133"/>
                      <a:pt x="379" y="134"/>
                    </a:cubicBezTo>
                    <a:cubicBezTo>
                      <a:pt x="378" y="134"/>
                      <a:pt x="378" y="135"/>
                      <a:pt x="377" y="135"/>
                    </a:cubicBezTo>
                    <a:cubicBezTo>
                      <a:pt x="377" y="136"/>
                      <a:pt x="379" y="136"/>
                      <a:pt x="379" y="137"/>
                    </a:cubicBezTo>
                    <a:cubicBezTo>
                      <a:pt x="380" y="138"/>
                      <a:pt x="380" y="138"/>
                      <a:pt x="381" y="139"/>
                    </a:cubicBezTo>
                    <a:cubicBezTo>
                      <a:pt x="381" y="140"/>
                      <a:pt x="382" y="140"/>
                      <a:pt x="382" y="141"/>
                    </a:cubicBezTo>
                    <a:cubicBezTo>
                      <a:pt x="383" y="142"/>
                      <a:pt x="382" y="142"/>
                      <a:pt x="381" y="143"/>
                    </a:cubicBezTo>
                    <a:cubicBezTo>
                      <a:pt x="381" y="143"/>
                      <a:pt x="381" y="143"/>
                      <a:pt x="381" y="144"/>
                    </a:cubicBezTo>
                    <a:cubicBezTo>
                      <a:pt x="380" y="145"/>
                      <a:pt x="379" y="145"/>
                      <a:pt x="379" y="145"/>
                    </a:cubicBezTo>
                    <a:cubicBezTo>
                      <a:pt x="379" y="145"/>
                      <a:pt x="379" y="145"/>
                      <a:pt x="379" y="145"/>
                    </a:cubicBezTo>
                    <a:cubicBezTo>
                      <a:pt x="378" y="145"/>
                      <a:pt x="378" y="145"/>
                      <a:pt x="378" y="145"/>
                    </a:cubicBezTo>
                    <a:cubicBezTo>
                      <a:pt x="378" y="145"/>
                      <a:pt x="377" y="146"/>
                      <a:pt x="377" y="147"/>
                    </a:cubicBezTo>
                    <a:cubicBezTo>
                      <a:pt x="376" y="147"/>
                      <a:pt x="375" y="148"/>
                      <a:pt x="374" y="148"/>
                    </a:cubicBezTo>
                    <a:cubicBezTo>
                      <a:pt x="374" y="149"/>
                      <a:pt x="372" y="150"/>
                      <a:pt x="372" y="151"/>
                    </a:cubicBezTo>
                    <a:cubicBezTo>
                      <a:pt x="372" y="151"/>
                      <a:pt x="371" y="152"/>
                      <a:pt x="370" y="152"/>
                    </a:cubicBezTo>
                    <a:cubicBezTo>
                      <a:pt x="369" y="153"/>
                      <a:pt x="370" y="153"/>
                      <a:pt x="371" y="154"/>
                    </a:cubicBezTo>
                    <a:cubicBezTo>
                      <a:pt x="372" y="154"/>
                      <a:pt x="372" y="155"/>
                      <a:pt x="372" y="155"/>
                    </a:cubicBezTo>
                    <a:cubicBezTo>
                      <a:pt x="373" y="155"/>
                      <a:pt x="373" y="155"/>
                      <a:pt x="374" y="155"/>
                    </a:cubicBezTo>
                    <a:cubicBezTo>
                      <a:pt x="375" y="155"/>
                      <a:pt x="375" y="156"/>
                      <a:pt x="375" y="156"/>
                    </a:cubicBezTo>
                    <a:cubicBezTo>
                      <a:pt x="375" y="157"/>
                      <a:pt x="375" y="158"/>
                      <a:pt x="374" y="158"/>
                    </a:cubicBezTo>
                    <a:cubicBezTo>
                      <a:pt x="374" y="159"/>
                      <a:pt x="374" y="159"/>
                      <a:pt x="375" y="159"/>
                    </a:cubicBezTo>
                    <a:cubicBezTo>
                      <a:pt x="375" y="160"/>
                      <a:pt x="375" y="161"/>
                      <a:pt x="375" y="161"/>
                    </a:cubicBezTo>
                    <a:cubicBezTo>
                      <a:pt x="374" y="162"/>
                      <a:pt x="374" y="163"/>
                      <a:pt x="374" y="164"/>
                    </a:cubicBezTo>
                    <a:cubicBezTo>
                      <a:pt x="374" y="164"/>
                      <a:pt x="374" y="165"/>
                      <a:pt x="373" y="165"/>
                    </a:cubicBezTo>
                    <a:cubicBezTo>
                      <a:pt x="371" y="164"/>
                      <a:pt x="371" y="165"/>
                      <a:pt x="370" y="165"/>
                    </a:cubicBezTo>
                    <a:cubicBezTo>
                      <a:pt x="369" y="166"/>
                      <a:pt x="367" y="167"/>
                      <a:pt x="367" y="167"/>
                    </a:cubicBezTo>
                    <a:cubicBezTo>
                      <a:pt x="366" y="167"/>
                      <a:pt x="365" y="167"/>
                      <a:pt x="365" y="167"/>
                    </a:cubicBezTo>
                    <a:cubicBezTo>
                      <a:pt x="365" y="168"/>
                      <a:pt x="364" y="168"/>
                      <a:pt x="363" y="169"/>
                    </a:cubicBezTo>
                    <a:cubicBezTo>
                      <a:pt x="362" y="170"/>
                      <a:pt x="361" y="169"/>
                      <a:pt x="359" y="169"/>
                    </a:cubicBezTo>
                    <a:cubicBezTo>
                      <a:pt x="358" y="169"/>
                      <a:pt x="358" y="169"/>
                      <a:pt x="357" y="170"/>
                    </a:cubicBezTo>
                    <a:cubicBezTo>
                      <a:pt x="356" y="171"/>
                      <a:pt x="357" y="172"/>
                      <a:pt x="357" y="172"/>
                    </a:cubicBezTo>
                    <a:cubicBezTo>
                      <a:pt x="357" y="173"/>
                      <a:pt x="357" y="174"/>
                      <a:pt x="357" y="174"/>
                    </a:cubicBezTo>
                    <a:cubicBezTo>
                      <a:pt x="356" y="174"/>
                      <a:pt x="356" y="174"/>
                      <a:pt x="355" y="174"/>
                    </a:cubicBezTo>
                    <a:cubicBezTo>
                      <a:pt x="354" y="175"/>
                      <a:pt x="355" y="176"/>
                      <a:pt x="355" y="178"/>
                    </a:cubicBezTo>
                    <a:cubicBezTo>
                      <a:pt x="355" y="179"/>
                      <a:pt x="353" y="178"/>
                      <a:pt x="353" y="177"/>
                    </a:cubicBezTo>
                    <a:cubicBezTo>
                      <a:pt x="353" y="177"/>
                      <a:pt x="351" y="177"/>
                      <a:pt x="351" y="177"/>
                    </a:cubicBezTo>
                    <a:cubicBezTo>
                      <a:pt x="350" y="177"/>
                      <a:pt x="349" y="177"/>
                      <a:pt x="348" y="177"/>
                    </a:cubicBezTo>
                    <a:cubicBezTo>
                      <a:pt x="348" y="178"/>
                      <a:pt x="348" y="177"/>
                      <a:pt x="347" y="177"/>
                    </a:cubicBezTo>
                    <a:cubicBezTo>
                      <a:pt x="347" y="176"/>
                      <a:pt x="347" y="178"/>
                      <a:pt x="346" y="179"/>
                    </a:cubicBezTo>
                    <a:cubicBezTo>
                      <a:pt x="346" y="180"/>
                      <a:pt x="345" y="179"/>
                      <a:pt x="343" y="179"/>
                    </a:cubicBezTo>
                    <a:cubicBezTo>
                      <a:pt x="342" y="179"/>
                      <a:pt x="341" y="181"/>
                      <a:pt x="339" y="182"/>
                    </a:cubicBezTo>
                    <a:cubicBezTo>
                      <a:pt x="338" y="182"/>
                      <a:pt x="338" y="183"/>
                      <a:pt x="337" y="182"/>
                    </a:cubicBezTo>
                    <a:cubicBezTo>
                      <a:pt x="336" y="182"/>
                      <a:pt x="335" y="184"/>
                      <a:pt x="335" y="184"/>
                    </a:cubicBezTo>
                    <a:cubicBezTo>
                      <a:pt x="334" y="185"/>
                      <a:pt x="333" y="186"/>
                      <a:pt x="332" y="187"/>
                    </a:cubicBezTo>
                    <a:cubicBezTo>
                      <a:pt x="331" y="188"/>
                      <a:pt x="332" y="189"/>
                      <a:pt x="332" y="190"/>
                    </a:cubicBezTo>
                    <a:cubicBezTo>
                      <a:pt x="332" y="191"/>
                      <a:pt x="331" y="193"/>
                      <a:pt x="330" y="193"/>
                    </a:cubicBezTo>
                    <a:cubicBezTo>
                      <a:pt x="330" y="194"/>
                      <a:pt x="329" y="196"/>
                      <a:pt x="329" y="196"/>
                    </a:cubicBezTo>
                    <a:cubicBezTo>
                      <a:pt x="328" y="197"/>
                      <a:pt x="327" y="196"/>
                      <a:pt x="326" y="195"/>
                    </a:cubicBezTo>
                    <a:cubicBezTo>
                      <a:pt x="325" y="194"/>
                      <a:pt x="325" y="194"/>
                      <a:pt x="324" y="195"/>
                    </a:cubicBezTo>
                    <a:cubicBezTo>
                      <a:pt x="324" y="195"/>
                      <a:pt x="323" y="194"/>
                      <a:pt x="322" y="194"/>
                    </a:cubicBezTo>
                    <a:cubicBezTo>
                      <a:pt x="322" y="193"/>
                      <a:pt x="320" y="192"/>
                      <a:pt x="319" y="192"/>
                    </a:cubicBezTo>
                    <a:cubicBezTo>
                      <a:pt x="318" y="192"/>
                      <a:pt x="317" y="192"/>
                      <a:pt x="317" y="191"/>
                    </a:cubicBezTo>
                    <a:cubicBezTo>
                      <a:pt x="317" y="191"/>
                      <a:pt x="317" y="190"/>
                      <a:pt x="317" y="190"/>
                    </a:cubicBezTo>
                    <a:cubicBezTo>
                      <a:pt x="316" y="189"/>
                      <a:pt x="315" y="187"/>
                      <a:pt x="315" y="187"/>
                    </a:cubicBezTo>
                    <a:cubicBezTo>
                      <a:pt x="315" y="186"/>
                      <a:pt x="315" y="185"/>
                      <a:pt x="315" y="185"/>
                    </a:cubicBezTo>
                    <a:cubicBezTo>
                      <a:pt x="314" y="185"/>
                      <a:pt x="314" y="186"/>
                      <a:pt x="313" y="186"/>
                    </a:cubicBezTo>
                    <a:cubicBezTo>
                      <a:pt x="313" y="185"/>
                      <a:pt x="313" y="184"/>
                      <a:pt x="313" y="183"/>
                    </a:cubicBezTo>
                    <a:cubicBezTo>
                      <a:pt x="312" y="183"/>
                      <a:pt x="312" y="183"/>
                      <a:pt x="311" y="183"/>
                    </a:cubicBezTo>
                    <a:cubicBezTo>
                      <a:pt x="310" y="183"/>
                      <a:pt x="311" y="182"/>
                      <a:pt x="310" y="182"/>
                    </a:cubicBezTo>
                    <a:cubicBezTo>
                      <a:pt x="309" y="182"/>
                      <a:pt x="309" y="183"/>
                      <a:pt x="309" y="184"/>
                    </a:cubicBezTo>
                    <a:cubicBezTo>
                      <a:pt x="309" y="185"/>
                      <a:pt x="308" y="185"/>
                      <a:pt x="307" y="186"/>
                    </a:cubicBezTo>
                    <a:cubicBezTo>
                      <a:pt x="307" y="187"/>
                      <a:pt x="306" y="187"/>
                      <a:pt x="306" y="187"/>
                    </a:cubicBezTo>
                    <a:cubicBezTo>
                      <a:pt x="305" y="186"/>
                      <a:pt x="305" y="187"/>
                      <a:pt x="304" y="187"/>
                    </a:cubicBezTo>
                    <a:cubicBezTo>
                      <a:pt x="304" y="188"/>
                      <a:pt x="303" y="190"/>
                      <a:pt x="302" y="190"/>
                    </a:cubicBezTo>
                    <a:cubicBezTo>
                      <a:pt x="301" y="191"/>
                      <a:pt x="300" y="192"/>
                      <a:pt x="299" y="192"/>
                    </a:cubicBezTo>
                    <a:cubicBezTo>
                      <a:pt x="298" y="192"/>
                      <a:pt x="298" y="193"/>
                      <a:pt x="298" y="193"/>
                    </a:cubicBezTo>
                    <a:cubicBezTo>
                      <a:pt x="298" y="194"/>
                      <a:pt x="297" y="195"/>
                      <a:pt x="296" y="195"/>
                    </a:cubicBezTo>
                    <a:cubicBezTo>
                      <a:pt x="295" y="195"/>
                      <a:pt x="296" y="193"/>
                      <a:pt x="295" y="192"/>
                    </a:cubicBezTo>
                    <a:cubicBezTo>
                      <a:pt x="295" y="192"/>
                      <a:pt x="294" y="192"/>
                      <a:pt x="294" y="193"/>
                    </a:cubicBezTo>
                    <a:cubicBezTo>
                      <a:pt x="294" y="194"/>
                      <a:pt x="293" y="194"/>
                      <a:pt x="292" y="195"/>
                    </a:cubicBezTo>
                    <a:cubicBezTo>
                      <a:pt x="292" y="195"/>
                      <a:pt x="292" y="195"/>
                      <a:pt x="292" y="196"/>
                    </a:cubicBezTo>
                    <a:cubicBezTo>
                      <a:pt x="292" y="197"/>
                      <a:pt x="291" y="197"/>
                      <a:pt x="293" y="197"/>
                    </a:cubicBezTo>
                    <a:cubicBezTo>
                      <a:pt x="294" y="197"/>
                      <a:pt x="293" y="199"/>
                      <a:pt x="293" y="200"/>
                    </a:cubicBezTo>
                    <a:cubicBezTo>
                      <a:pt x="293" y="201"/>
                      <a:pt x="294" y="202"/>
                      <a:pt x="294" y="203"/>
                    </a:cubicBezTo>
                    <a:cubicBezTo>
                      <a:pt x="294" y="204"/>
                      <a:pt x="294" y="204"/>
                      <a:pt x="293" y="204"/>
                    </a:cubicBezTo>
                    <a:cubicBezTo>
                      <a:pt x="292" y="204"/>
                      <a:pt x="292" y="205"/>
                      <a:pt x="292" y="205"/>
                    </a:cubicBezTo>
                    <a:cubicBezTo>
                      <a:pt x="292" y="206"/>
                      <a:pt x="291" y="208"/>
                      <a:pt x="290" y="208"/>
                    </a:cubicBezTo>
                    <a:cubicBezTo>
                      <a:pt x="289" y="209"/>
                      <a:pt x="289" y="208"/>
                      <a:pt x="288" y="209"/>
                    </a:cubicBezTo>
                    <a:cubicBezTo>
                      <a:pt x="287" y="209"/>
                      <a:pt x="287" y="211"/>
                      <a:pt x="287" y="212"/>
                    </a:cubicBezTo>
                    <a:cubicBezTo>
                      <a:pt x="287" y="212"/>
                      <a:pt x="286" y="212"/>
                      <a:pt x="285" y="213"/>
                    </a:cubicBezTo>
                    <a:cubicBezTo>
                      <a:pt x="284" y="213"/>
                      <a:pt x="282" y="212"/>
                      <a:pt x="281" y="212"/>
                    </a:cubicBezTo>
                    <a:cubicBezTo>
                      <a:pt x="280" y="212"/>
                      <a:pt x="280" y="212"/>
                      <a:pt x="279" y="213"/>
                    </a:cubicBezTo>
                    <a:cubicBezTo>
                      <a:pt x="279" y="214"/>
                      <a:pt x="279" y="215"/>
                      <a:pt x="280" y="216"/>
                    </a:cubicBezTo>
                    <a:cubicBezTo>
                      <a:pt x="280" y="216"/>
                      <a:pt x="280" y="217"/>
                      <a:pt x="280" y="218"/>
                    </a:cubicBezTo>
                    <a:cubicBezTo>
                      <a:pt x="280" y="218"/>
                      <a:pt x="279" y="218"/>
                      <a:pt x="278" y="217"/>
                    </a:cubicBezTo>
                    <a:cubicBezTo>
                      <a:pt x="277" y="216"/>
                      <a:pt x="277" y="216"/>
                      <a:pt x="276" y="215"/>
                    </a:cubicBezTo>
                    <a:cubicBezTo>
                      <a:pt x="275" y="214"/>
                      <a:pt x="274" y="215"/>
                      <a:pt x="274" y="216"/>
                    </a:cubicBezTo>
                    <a:cubicBezTo>
                      <a:pt x="273" y="216"/>
                      <a:pt x="272" y="218"/>
                      <a:pt x="272" y="219"/>
                    </a:cubicBezTo>
                    <a:cubicBezTo>
                      <a:pt x="272" y="220"/>
                      <a:pt x="273" y="221"/>
                      <a:pt x="274" y="221"/>
                    </a:cubicBezTo>
                    <a:cubicBezTo>
                      <a:pt x="274" y="222"/>
                      <a:pt x="273" y="224"/>
                      <a:pt x="273" y="225"/>
                    </a:cubicBezTo>
                    <a:cubicBezTo>
                      <a:pt x="273" y="225"/>
                      <a:pt x="276" y="226"/>
                      <a:pt x="277" y="226"/>
                    </a:cubicBezTo>
                    <a:cubicBezTo>
                      <a:pt x="277" y="226"/>
                      <a:pt x="277" y="225"/>
                      <a:pt x="278" y="224"/>
                    </a:cubicBezTo>
                    <a:cubicBezTo>
                      <a:pt x="278" y="224"/>
                      <a:pt x="279" y="224"/>
                      <a:pt x="279" y="225"/>
                    </a:cubicBezTo>
                    <a:cubicBezTo>
                      <a:pt x="279" y="225"/>
                      <a:pt x="281" y="226"/>
                      <a:pt x="281" y="227"/>
                    </a:cubicBezTo>
                    <a:cubicBezTo>
                      <a:pt x="281" y="228"/>
                      <a:pt x="281" y="230"/>
                      <a:pt x="281" y="231"/>
                    </a:cubicBezTo>
                    <a:cubicBezTo>
                      <a:pt x="281" y="232"/>
                      <a:pt x="282" y="232"/>
                      <a:pt x="282" y="233"/>
                    </a:cubicBezTo>
                    <a:cubicBezTo>
                      <a:pt x="282" y="234"/>
                      <a:pt x="283" y="235"/>
                      <a:pt x="284" y="235"/>
                    </a:cubicBezTo>
                    <a:cubicBezTo>
                      <a:pt x="284" y="236"/>
                      <a:pt x="284" y="238"/>
                      <a:pt x="283" y="239"/>
                    </a:cubicBezTo>
                    <a:cubicBezTo>
                      <a:pt x="282" y="240"/>
                      <a:pt x="282" y="241"/>
                      <a:pt x="282" y="242"/>
                    </a:cubicBezTo>
                    <a:cubicBezTo>
                      <a:pt x="282" y="243"/>
                      <a:pt x="282" y="244"/>
                      <a:pt x="283" y="245"/>
                    </a:cubicBezTo>
                    <a:cubicBezTo>
                      <a:pt x="283" y="246"/>
                      <a:pt x="284" y="245"/>
                      <a:pt x="285" y="245"/>
                    </a:cubicBezTo>
                    <a:cubicBezTo>
                      <a:pt x="286" y="245"/>
                      <a:pt x="285" y="246"/>
                      <a:pt x="285" y="246"/>
                    </a:cubicBezTo>
                    <a:cubicBezTo>
                      <a:pt x="285" y="247"/>
                      <a:pt x="286" y="247"/>
                      <a:pt x="286" y="247"/>
                    </a:cubicBezTo>
                    <a:cubicBezTo>
                      <a:pt x="287" y="247"/>
                      <a:pt x="288" y="247"/>
                      <a:pt x="288" y="248"/>
                    </a:cubicBezTo>
                    <a:cubicBezTo>
                      <a:pt x="289" y="248"/>
                      <a:pt x="287" y="250"/>
                      <a:pt x="287" y="251"/>
                    </a:cubicBezTo>
                    <a:cubicBezTo>
                      <a:pt x="287" y="251"/>
                      <a:pt x="286" y="253"/>
                      <a:pt x="286" y="254"/>
                    </a:cubicBezTo>
                    <a:cubicBezTo>
                      <a:pt x="285" y="254"/>
                      <a:pt x="284" y="256"/>
                      <a:pt x="283" y="256"/>
                    </a:cubicBezTo>
                    <a:cubicBezTo>
                      <a:pt x="283" y="257"/>
                      <a:pt x="282" y="258"/>
                      <a:pt x="282" y="258"/>
                    </a:cubicBezTo>
                    <a:cubicBezTo>
                      <a:pt x="282" y="259"/>
                      <a:pt x="280" y="261"/>
                      <a:pt x="280" y="262"/>
                    </a:cubicBezTo>
                    <a:cubicBezTo>
                      <a:pt x="279" y="263"/>
                      <a:pt x="280" y="265"/>
                      <a:pt x="280" y="266"/>
                    </a:cubicBezTo>
                    <a:cubicBezTo>
                      <a:pt x="280" y="266"/>
                      <a:pt x="279" y="267"/>
                      <a:pt x="278" y="268"/>
                    </a:cubicBezTo>
                    <a:cubicBezTo>
                      <a:pt x="276" y="268"/>
                      <a:pt x="275" y="270"/>
                      <a:pt x="274" y="271"/>
                    </a:cubicBezTo>
                    <a:cubicBezTo>
                      <a:pt x="274" y="272"/>
                      <a:pt x="273" y="273"/>
                      <a:pt x="273" y="273"/>
                    </a:cubicBezTo>
                    <a:cubicBezTo>
                      <a:pt x="272" y="274"/>
                      <a:pt x="272" y="274"/>
                      <a:pt x="271" y="274"/>
                    </a:cubicBezTo>
                    <a:cubicBezTo>
                      <a:pt x="270" y="273"/>
                      <a:pt x="270" y="273"/>
                      <a:pt x="269" y="273"/>
                    </a:cubicBezTo>
                    <a:cubicBezTo>
                      <a:pt x="268" y="273"/>
                      <a:pt x="267" y="274"/>
                      <a:pt x="266" y="275"/>
                    </a:cubicBezTo>
                    <a:cubicBezTo>
                      <a:pt x="266" y="276"/>
                      <a:pt x="265" y="276"/>
                      <a:pt x="265" y="276"/>
                    </a:cubicBezTo>
                    <a:cubicBezTo>
                      <a:pt x="264" y="276"/>
                      <a:pt x="264" y="276"/>
                      <a:pt x="263" y="276"/>
                    </a:cubicBezTo>
                    <a:cubicBezTo>
                      <a:pt x="263" y="276"/>
                      <a:pt x="260" y="277"/>
                      <a:pt x="259" y="277"/>
                    </a:cubicBezTo>
                    <a:cubicBezTo>
                      <a:pt x="258" y="278"/>
                      <a:pt x="259" y="280"/>
                      <a:pt x="258" y="280"/>
                    </a:cubicBezTo>
                    <a:cubicBezTo>
                      <a:pt x="257" y="280"/>
                      <a:pt x="257" y="279"/>
                      <a:pt x="257" y="278"/>
                    </a:cubicBezTo>
                    <a:cubicBezTo>
                      <a:pt x="256" y="278"/>
                      <a:pt x="253" y="279"/>
                      <a:pt x="252" y="280"/>
                    </a:cubicBezTo>
                    <a:cubicBezTo>
                      <a:pt x="252" y="281"/>
                      <a:pt x="251" y="282"/>
                      <a:pt x="250" y="282"/>
                    </a:cubicBezTo>
                    <a:cubicBezTo>
                      <a:pt x="250" y="283"/>
                      <a:pt x="249" y="284"/>
                      <a:pt x="248" y="285"/>
                    </a:cubicBezTo>
                    <a:cubicBezTo>
                      <a:pt x="248" y="285"/>
                      <a:pt x="248" y="286"/>
                      <a:pt x="247" y="287"/>
                    </a:cubicBezTo>
                    <a:cubicBezTo>
                      <a:pt x="247" y="288"/>
                      <a:pt x="246" y="290"/>
                      <a:pt x="246" y="290"/>
                    </a:cubicBezTo>
                    <a:cubicBezTo>
                      <a:pt x="245" y="291"/>
                      <a:pt x="245" y="291"/>
                      <a:pt x="244" y="291"/>
                    </a:cubicBezTo>
                    <a:cubicBezTo>
                      <a:pt x="243" y="292"/>
                      <a:pt x="243" y="294"/>
                      <a:pt x="242" y="295"/>
                    </a:cubicBezTo>
                    <a:cubicBezTo>
                      <a:pt x="242" y="297"/>
                      <a:pt x="243" y="299"/>
                      <a:pt x="244" y="300"/>
                    </a:cubicBezTo>
                    <a:cubicBezTo>
                      <a:pt x="245" y="301"/>
                      <a:pt x="244" y="302"/>
                      <a:pt x="243" y="303"/>
                    </a:cubicBezTo>
                    <a:cubicBezTo>
                      <a:pt x="242" y="303"/>
                      <a:pt x="242" y="304"/>
                      <a:pt x="241" y="305"/>
                    </a:cubicBezTo>
                    <a:cubicBezTo>
                      <a:pt x="240" y="306"/>
                      <a:pt x="241" y="306"/>
                      <a:pt x="241" y="307"/>
                    </a:cubicBezTo>
                    <a:cubicBezTo>
                      <a:pt x="241" y="308"/>
                      <a:pt x="243" y="310"/>
                      <a:pt x="243" y="310"/>
                    </a:cubicBezTo>
                    <a:cubicBezTo>
                      <a:pt x="244" y="310"/>
                      <a:pt x="244" y="311"/>
                      <a:pt x="244" y="311"/>
                    </a:cubicBezTo>
                    <a:cubicBezTo>
                      <a:pt x="245" y="312"/>
                      <a:pt x="246" y="314"/>
                      <a:pt x="246" y="315"/>
                    </a:cubicBezTo>
                    <a:cubicBezTo>
                      <a:pt x="246" y="316"/>
                      <a:pt x="245" y="317"/>
                      <a:pt x="244" y="318"/>
                    </a:cubicBezTo>
                    <a:cubicBezTo>
                      <a:pt x="244" y="319"/>
                      <a:pt x="245" y="320"/>
                      <a:pt x="246" y="320"/>
                    </a:cubicBezTo>
                    <a:cubicBezTo>
                      <a:pt x="247" y="320"/>
                      <a:pt x="248" y="322"/>
                      <a:pt x="248" y="322"/>
                    </a:cubicBezTo>
                    <a:cubicBezTo>
                      <a:pt x="249" y="323"/>
                      <a:pt x="249" y="324"/>
                      <a:pt x="249" y="324"/>
                    </a:cubicBezTo>
                    <a:cubicBezTo>
                      <a:pt x="249" y="325"/>
                      <a:pt x="249" y="325"/>
                      <a:pt x="250" y="326"/>
                    </a:cubicBezTo>
                    <a:cubicBezTo>
                      <a:pt x="251" y="326"/>
                      <a:pt x="251" y="326"/>
                      <a:pt x="252" y="326"/>
                    </a:cubicBezTo>
                    <a:cubicBezTo>
                      <a:pt x="253" y="326"/>
                      <a:pt x="253" y="326"/>
                      <a:pt x="253" y="327"/>
                    </a:cubicBezTo>
                    <a:cubicBezTo>
                      <a:pt x="253" y="327"/>
                      <a:pt x="252" y="328"/>
                      <a:pt x="252" y="328"/>
                    </a:cubicBezTo>
                    <a:cubicBezTo>
                      <a:pt x="252" y="329"/>
                      <a:pt x="251" y="329"/>
                      <a:pt x="251" y="330"/>
                    </a:cubicBezTo>
                    <a:cubicBezTo>
                      <a:pt x="251" y="331"/>
                      <a:pt x="251" y="332"/>
                      <a:pt x="251" y="333"/>
                    </a:cubicBezTo>
                    <a:cubicBezTo>
                      <a:pt x="251" y="333"/>
                      <a:pt x="251" y="334"/>
                      <a:pt x="251" y="335"/>
                    </a:cubicBezTo>
                    <a:cubicBezTo>
                      <a:pt x="251" y="336"/>
                      <a:pt x="250" y="337"/>
                      <a:pt x="249" y="336"/>
                    </a:cubicBezTo>
                    <a:cubicBezTo>
                      <a:pt x="248" y="336"/>
                      <a:pt x="247" y="337"/>
                      <a:pt x="247" y="337"/>
                    </a:cubicBezTo>
                    <a:cubicBezTo>
                      <a:pt x="247" y="337"/>
                      <a:pt x="247" y="335"/>
                      <a:pt x="247" y="334"/>
                    </a:cubicBezTo>
                    <a:cubicBezTo>
                      <a:pt x="247" y="333"/>
                      <a:pt x="245" y="333"/>
                      <a:pt x="244" y="333"/>
                    </a:cubicBezTo>
                    <a:cubicBezTo>
                      <a:pt x="243" y="333"/>
                      <a:pt x="243" y="334"/>
                      <a:pt x="242" y="335"/>
                    </a:cubicBezTo>
                    <a:cubicBezTo>
                      <a:pt x="242" y="336"/>
                      <a:pt x="242" y="336"/>
                      <a:pt x="242" y="337"/>
                    </a:cubicBezTo>
                    <a:cubicBezTo>
                      <a:pt x="242" y="338"/>
                      <a:pt x="242" y="337"/>
                      <a:pt x="241" y="338"/>
                    </a:cubicBezTo>
                    <a:cubicBezTo>
                      <a:pt x="240" y="338"/>
                      <a:pt x="240" y="340"/>
                      <a:pt x="239" y="340"/>
                    </a:cubicBezTo>
                    <a:cubicBezTo>
                      <a:pt x="239" y="341"/>
                      <a:pt x="238" y="342"/>
                      <a:pt x="238" y="343"/>
                    </a:cubicBezTo>
                    <a:cubicBezTo>
                      <a:pt x="238" y="343"/>
                      <a:pt x="237" y="344"/>
                      <a:pt x="237" y="345"/>
                    </a:cubicBezTo>
                    <a:cubicBezTo>
                      <a:pt x="237" y="346"/>
                      <a:pt x="236" y="346"/>
                      <a:pt x="235" y="347"/>
                    </a:cubicBezTo>
                    <a:cubicBezTo>
                      <a:pt x="234" y="348"/>
                      <a:pt x="235" y="349"/>
                      <a:pt x="235" y="349"/>
                    </a:cubicBezTo>
                    <a:cubicBezTo>
                      <a:pt x="234" y="350"/>
                      <a:pt x="235" y="350"/>
                      <a:pt x="235" y="351"/>
                    </a:cubicBezTo>
                    <a:cubicBezTo>
                      <a:pt x="235" y="351"/>
                      <a:pt x="236" y="352"/>
                      <a:pt x="236" y="352"/>
                    </a:cubicBezTo>
                    <a:cubicBezTo>
                      <a:pt x="236" y="353"/>
                      <a:pt x="236" y="353"/>
                      <a:pt x="236" y="354"/>
                    </a:cubicBezTo>
                    <a:cubicBezTo>
                      <a:pt x="236" y="354"/>
                      <a:pt x="236" y="354"/>
                      <a:pt x="236" y="355"/>
                    </a:cubicBezTo>
                    <a:cubicBezTo>
                      <a:pt x="236" y="356"/>
                      <a:pt x="237" y="356"/>
                      <a:pt x="238" y="357"/>
                    </a:cubicBezTo>
                    <a:cubicBezTo>
                      <a:pt x="239" y="357"/>
                      <a:pt x="240" y="356"/>
                      <a:pt x="241" y="355"/>
                    </a:cubicBezTo>
                    <a:cubicBezTo>
                      <a:pt x="242" y="354"/>
                      <a:pt x="243" y="356"/>
                      <a:pt x="243" y="357"/>
                    </a:cubicBezTo>
                    <a:cubicBezTo>
                      <a:pt x="243" y="358"/>
                      <a:pt x="243" y="358"/>
                      <a:pt x="244" y="359"/>
                    </a:cubicBezTo>
                    <a:cubicBezTo>
                      <a:pt x="244" y="360"/>
                      <a:pt x="244" y="360"/>
                      <a:pt x="243" y="361"/>
                    </a:cubicBezTo>
                    <a:cubicBezTo>
                      <a:pt x="242" y="362"/>
                      <a:pt x="239" y="364"/>
                      <a:pt x="239" y="364"/>
                    </a:cubicBezTo>
                    <a:cubicBezTo>
                      <a:pt x="239" y="365"/>
                      <a:pt x="239" y="366"/>
                      <a:pt x="238" y="366"/>
                    </a:cubicBezTo>
                    <a:cubicBezTo>
                      <a:pt x="238" y="366"/>
                      <a:pt x="238" y="367"/>
                      <a:pt x="237" y="367"/>
                    </a:cubicBezTo>
                    <a:cubicBezTo>
                      <a:pt x="237" y="368"/>
                      <a:pt x="236" y="368"/>
                      <a:pt x="236" y="368"/>
                    </a:cubicBezTo>
                    <a:cubicBezTo>
                      <a:pt x="236" y="369"/>
                      <a:pt x="235" y="370"/>
                      <a:pt x="235" y="371"/>
                    </a:cubicBezTo>
                    <a:cubicBezTo>
                      <a:pt x="234" y="372"/>
                      <a:pt x="235" y="373"/>
                      <a:pt x="235" y="374"/>
                    </a:cubicBezTo>
                    <a:cubicBezTo>
                      <a:pt x="235" y="375"/>
                      <a:pt x="234" y="375"/>
                      <a:pt x="233" y="375"/>
                    </a:cubicBezTo>
                    <a:cubicBezTo>
                      <a:pt x="233" y="375"/>
                      <a:pt x="232" y="376"/>
                      <a:pt x="232" y="376"/>
                    </a:cubicBezTo>
                    <a:cubicBezTo>
                      <a:pt x="232" y="377"/>
                      <a:pt x="231" y="377"/>
                      <a:pt x="231" y="378"/>
                    </a:cubicBezTo>
                    <a:cubicBezTo>
                      <a:pt x="230" y="378"/>
                      <a:pt x="230" y="379"/>
                      <a:pt x="230" y="379"/>
                    </a:cubicBezTo>
                    <a:cubicBezTo>
                      <a:pt x="229" y="379"/>
                      <a:pt x="228" y="380"/>
                      <a:pt x="228" y="380"/>
                    </a:cubicBezTo>
                    <a:cubicBezTo>
                      <a:pt x="227" y="380"/>
                      <a:pt x="227" y="381"/>
                      <a:pt x="227" y="381"/>
                    </a:cubicBezTo>
                    <a:cubicBezTo>
                      <a:pt x="226" y="381"/>
                      <a:pt x="225" y="381"/>
                      <a:pt x="224" y="381"/>
                    </a:cubicBezTo>
                    <a:cubicBezTo>
                      <a:pt x="224" y="381"/>
                      <a:pt x="223" y="381"/>
                      <a:pt x="222" y="382"/>
                    </a:cubicBezTo>
                    <a:cubicBezTo>
                      <a:pt x="221" y="382"/>
                      <a:pt x="220" y="383"/>
                      <a:pt x="220" y="383"/>
                    </a:cubicBezTo>
                    <a:cubicBezTo>
                      <a:pt x="220" y="383"/>
                      <a:pt x="220" y="384"/>
                      <a:pt x="219" y="384"/>
                    </a:cubicBezTo>
                    <a:cubicBezTo>
                      <a:pt x="219" y="384"/>
                      <a:pt x="218" y="384"/>
                      <a:pt x="218" y="385"/>
                    </a:cubicBezTo>
                    <a:cubicBezTo>
                      <a:pt x="218" y="385"/>
                      <a:pt x="217" y="387"/>
                      <a:pt x="217" y="387"/>
                    </a:cubicBezTo>
                    <a:cubicBezTo>
                      <a:pt x="217" y="388"/>
                      <a:pt x="218" y="389"/>
                      <a:pt x="218" y="389"/>
                    </a:cubicBezTo>
                    <a:cubicBezTo>
                      <a:pt x="219" y="390"/>
                      <a:pt x="220" y="390"/>
                      <a:pt x="220" y="391"/>
                    </a:cubicBezTo>
                    <a:cubicBezTo>
                      <a:pt x="220" y="391"/>
                      <a:pt x="221" y="392"/>
                      <a:pt x="221" y="392"/>
                    </a:cubicBezTo>
                    <a:cubicBezTo>
                      <a:pt x="222" y="392"/>
                      <a:pt x="222" y="394"/>
                      <a:pt x="222" y="395"/>
                    </a:cubicBezTo>
                    <a:cubicBezTo>
                      <a:pt x="222" y="395"/>
                      <a:pt x="221" y="396"/>
                      <a:pt x="221" y="396"/>
                    </a:cubicBezTo>
                    <a:cubicBezTo>
                      <a:pt x="220" y="396"/>
                      <a:pt x="221" y="395"/>
                      <a:pt x="221" y="395"/>
                    </a:cubicBezTo>
                    <a:cubicBezTo>
                      <a:pt x="221" y="394"/>
                      <a:pt x="220" y="394"/>
                      <a:pt x="220" y="394"/>
                    </a:cubicBezTo>
                    <a:cubicBezTo>
                      <a:pt x="219" y="395"/>
                      <a:pt x="219" y="395"/>
                      <a:pt x="218" y="395"/>
                    </a:cubicBezTo>
                    <a:cubicBezTo>
                      <a:pt x="217" y="395"/>
                      <a:pt x="217" y="397"/>
                      <a:pt x="217" y="398"/>
                    </a:cubicBezTo>
                    <a:cubicBezTo>
                      <a:pt x="216" y="398"/>
                      <a:pt x="216" y="399"/>
                      <a:pt x="216" y="400"/>
                    </a:cubicBezTo>
                    <a:cubicBezTo>
                      <a:pt x="217" y="401"/>
                      <a:pt x="215" y="401"/>
                      <a:pt x="214" y="401"/>
                    </a:cubicBezTo>
                    <a:cubicBezTo>
                      <a:pt x="213" y="400"/>
                      <a:pt x="213" y="400"/>
                      <a:pt x="213" y="401"/>
                    </a:cubicBezTo>
                    <a:cubicBezTo>
                      <a:pt x="212" y="402"/>
                      <a:pt x="213" y="403"/>
                      <a:pt x="213" y="404"/>
                    </a:cubicBezTo>
                    <a:cubicBezTo>
                      <a:pt x="213" y="405"/>
                      <a:pt x="213" y="405"/>
                      <a:pt x="213" y="405"/>
                    </a:cubicBezTo>
                    <a:cubicBezTo>
                      <a:pt x="214" y="406"/>
                      <a:pt x="214" y="406"/>
                      <a:pt x="213" y="406"/>
                    </a:cubicBezTo>
                    <a:cubicBezTo>
                      <a:pt x="213" y="407"/>
                      <a:pt x="213" y="407"/>
                      <a:pt x="212" y="407"/>
                    </a:cubicBezTo>
                    <a:cubicBezTo>
                      <a:pt x="212" y="408"/>
                      <a:pt x="212" y="408"/>
                      <a:pt x="212" y="409"/>
                    </a:cubicBezTo>
                    <a:cubicBezTo>
                      <a:pt x="212" y="409"/>
                      <a:pt x="212" y="410"/>
                      <a:pt x="213" y="410"/>
                    </a:cubicBezTo>
                    <a:cubicBezTo>
                      <a:pt x="213" y="410"/>
                      <a:pt x="213" y="411"/>
                      <a:pt x="213" y="412"/>
                    </a:cubicBezTo>
                    <a:cubicBezTo>
                      <a:pt x="213" y="412"/>
                      <a:pt x="214" y="413"/>
                      <a:pt x="214" y="414"/>
                    </a:cubicBezTo>
                    <a:cubicBezTo>
                      <a:pt x="214" y="415"/>
                      <a:pt x="213" y="414"/>
                      <a:pt x="212" y="415"/>
                    </a:cubicBezTo>
                    <a:cubicBezTo>
                      <a:pt x="211" y="415"/>
                      <a:pt x="212" y="416"/>
                      <a:pt x="212" y="417"/>
                    </a:cubicBezTo>
                    <a:cubicBezTo>
                      <a:pt x="212" y="418"/>
                      <a:pt x="212" y="418"/>
                      <a:pt x="211" y="418"/>
                    </a:cubicBezTo>
                    <a:cubicBezTo>
                      <a:pt x="210" y="419"/>
                      <a:pt x="210" y="420"/>
                      <a:pt x="210" y="420"/>
                    </a:cubicBezTo>
                    <a:cubicBezTo>
                      <a:pt x="210" y="421"/>
                      <a:pt x="210" y="422"/>
                      <a:pt x="210" y="422"/>
                    </a:cubicBezTo>
                    <a:cubicBezTo>
                      <a:pt x="211" y="422"/>
                      <a:pt x="211" y="422"/>
                      <a:pt x="211" y="423"/>
                    </a:cubicBezTo>
                    <a:cubicBezTo>
                      <a:pt x="210" y="424"/>
                      <a:pt x="211" y="424"/>
                      <a:pt x="211" y="425"/>
                    </a:cubicBezTo>
                    <a:cubicBezTo>
                      <a:pt x="212" y="425"/>
                      <a:pt x="212" y="425"/>
                      <a:pt x="212" y="426"/>
                    </a:cubicBezTo>
                    <a:cubicBezTo>
                      <a:pt x="212" y="427"/>
                      <a:pt x="211" y="427"/>
                      <a:pt x="211" y="427"/>
                    </a:cubicBezTo>
                    <a:cubicBezTo>
                      <a:pt x="210" y="427"/>
                      <a:pt x="210" y="428"/>
                      <a:pt x="211" y="429"/>
                    </a:cubicBezTo>
                    <a:cubicBezTo>
                      <a:pt x="211" y="429"/>
                      <a:pt x="210" y="430"/>
                      <a:pt x="210" y="431"/>
                    </a:cubicBezTo>
                    <a:cubicBezTo>
                      <a:pt x="210" y="431"/>
                      <a:pt x="210" y="432"/>
                      <a:pt x="211" y="432"/>
                    </a:cubicBezTo>
                    <a:cubicBezTo>
                      <a:pt x="211" y="433"/>
                      <a:pt x="210" y="433"/>
                      <a:pt x="210" y="433"/>
                    </a:cubicBezTo>
                    <a:cubicBezTo>
                      <a:pt x="209" y="434"/>
                      <a:pt x="210" y="434"/>
                      <a:pt x="211" y="434"/>
                    </a:cubicBezTo>
                    <a:cubicBezTo>
                      <a:pt x="211" y="434"/>
                      <a:pt x="211" y="434"/>
                      <a:pt x="211" y="435"/>
                    </a:cubicBezTo>
                    <a:cubicBezTo>
                      <a:pt x="211" y="435"/>
                      <a:pt x="211" y="435"/>
                      <a:pt x="211" y="436"/>
                    </a:cubicBezTo>
                    <a:cubicBezTo>
                      <a:pt x="211" y="437"/>
                      <a:pt x="211" y="437"/>
                      <a:pt x="210" y="438"/>
                    </a:cubicBezTo>
                    <a:cubicBezTo>
                      <a:pt x="210" y="439"/>
                      <a:pt x="210" y="438"/>
                      <a:pt x="209" y="438"/>
                    </a:cubicBezTo>
                    <a:cubicBezTo>
                      <a:pt x="209" y="437"/>
                      <a:pt x="209" y="439"/>
                      <a:pt x="209" y="439"/>
                    </a:cubicBezTo>
                    <a:cubicBezTo>
                      <a:pt x="208" y="439"/>
                      <a:pt x="208" y="438"/>
                      <a:pt x="207" y="438"/>
                    </a:cubicBezTo>
                    <a:cubicBezTo>
                      <a:pt x="206" y="438"/>
                      <a:pt x="207" y="439"/>
                      <a:pt x="207" y="440"/>
                    </a:cubicBezTo>
                    <a:cubicBezTo>
                      <a:pt x="207" y="441"/>
                      <a:pt x="206" y="443"/>
                      <a:pt x="205" y="444"/>
                    </a:cubicBezTo>
                    <a:cubicBezTo>
                      <a:pt x="205" y="444"/>
                      <a:pt x="205" y="444"/>
                      <a:pt x="204" y="444"/>
                    </a:cubicBezTo>
                    <a:cubicBezTo>
                      <a:pt x="204" y="444"/>
                      <a:pt x="203" y="445"/>
                      <a:pt x="203" y="446"/>
                    </a:cubicBezTo>
                    <a:cubicBezTo>
                      <a:pt x="202" y="446"/>
                      <a:pt x="202" y="446"/>
                      <a:pt x="201" y="446"/>
                    </a:cubicBezTo>
                    <a:cubicBezTo>
                      <a:pt x="201" y="445"/>
                      <a:pt x="200" y="446"/>
                      <a:pt x="200" y="446"/>
                    </a:cubicBezTo>
                    <a:cubicBezTo>
                      <a:pt x="200" y="447"/>
                      <a:pt x="200" y="447"/>
                      <a:pt x="200" y="448"/>
                    </a:cubicBezTo>
                    <a:cubicBezTo>
                      <a:pt x="200" y="448"/>
                      <a:pt x="200" y="449"/>
                      <a:pt x="200" y="449"/>
                    </a:cubicBezTo>
                    <a:cubicBezTo>
                      <a:pt x="200" y="450"/>
                      <a:pt x="200" y="451"/>
                      <a:pt x="200" y="451"/>
                    </a:cubicBezTo>
                    <a:cubicBezTo>
                      <a:pt x="200" y="452"/>
                      <a:pt x="201" y="452"/>
                      <a:pt x="202" y="452"/>
                    </a:cubicBezTo>
                    <a:cubicBezTo>
                      <a:pt x="202" y="451"/>
                      <a:pt x="203" y="452"/>
                      <a:pt x="203" y="453"/>
                    </a:cubicBezTo>
                    <a:cubicBezTo>
                      <a:pt x="203" y="454"/>
                      <a:pt x="203" y="454"/>
                      <a:pt x="202" y="454"/>
                    </a:cubicBezTo>
                    <a:cubicBezTo>
                      <a:pt x="202" y="454"/>
                      <a:pt x="202" y="455"/>
                      <a:pt x="203" y="456"/>
                    </a:cubicBezTo>
                    <a:cubicBezTo>
                      <a:pt x="203" y="456"/>
                      <a:pt x="203" y="456"/>
                      <a:pt x="203" y="457"/>
                    </a:cubicBezTo>
                    <a:cubicBezTo>
                      <a:pt x="203" y="457"/>
                      <a:pt x="203" y="457"/>
                      <a:pt x="204" y="457"/>
                    </a:cubicBezTo>
                    <a:cubicBezTo>
                      <a:pt x="205" y="457"/>
                      <a:pt x="205" y="457"/>
                      <a:pt x="206" y="458"/>
                    </a:cubicBezTo>
                    <a:cubicBezTo>
                      <a:pt x="206" y="458"/>
                      <a:pt x="206" y="458"/>
                      <a:pt x="206" y="459"/>
                    </a:cubicBezTo>
                    <a:cubicBezTo>
                      <a:pt x="206" y="459"/>
                      <a:pt x="206" y="460"/>
                      <a:pt x="207" y="460"/>
                    </a:cubicBezTo>
                    <a:cubicBezTo>
                      <a:pt x="207" y="460"/>
                      <a:pt x="207" y="461"/>
                      <a:pt x="207" y="461"/>
                    </a:cubicBezTo>
                    <a:cubicBezTo>
                      <a:pt x="207" y="461"/>
                      <a:pt x="206" y="461"/>
                      <a:pt x="206" y="461"/>
                    </a:cubicBezTo>
                    <a:cubicBezTo>
                      <a:pt x="206" y="461"/>
                      <a:pt x="204" y="463"/>
                      <a:pt x="203" y="463"/>
                    </a:cubicBezTo>
                    <a:cubicBezTo>
                      <a:pt x="203" y="463"/>
                      <a:pt x="203" y="464"/>
                      <a:pt x="203" y="465"/>
                    </a:cubicBezTo>
                    <a:cubicBezTo>
                      <a:pt x="203" y="465"/>
                      <a:pt x="204" y="465"/>
                      <a:pt x="204" y="465"/>
                    </a:cubicBezTo>
                    <a:cubicBezTo>
                      <a:pt x="205" y="465"/>
                      <a:pt x="205" y="466"/>
                      <a:pt x="206" y="467"/>
                    </a:cubicBezTo>
                    <a:cubicBezTo>
                      <a:pt x="206" y="467"/>
                      <a:pt x="207" y="468"/>
                      <a:pt x="207" y="468"/>
                    </a:cubicBezTo>
                    <a:cubicBezTo>
                      <a:pt x="208" y="469"/>
                      <a:pt x="207" y="469"/>
                      <a:pt x="207" y="469"/>
                    </a:cubicBezTo>
                    <a:cubicBezTo>
                      <a:pt x="206" y="469"/>
                      <a:pt x="206" y="469"/>
                      <a:pt x="205" y="469"/>
                    </a:cubicBezTo>
                    <a:cubicBezTo>
                      <a:pt x="205" y="469"/>
                      <a:pt x="205" y="468"/>
                      <a:pt x="204" y="467"/>
                    </a:cubicBezTo>
                    <a:cubicBezTo>
                      <a:pt x="204" y="467"/>
                      <a:pt x="203" y="468"/>
                      <a:pt x="203" y="469"/>
                    </a:cubicBezTo>
                    <a:cubicBezTo>
                      <a:pt x="203" y="469"/>
                      <a:pt x="203" y="470"/>
                      <a:pt x="204" y="470"/>
                    </a:cubicBezTo>
                    <a:cubicBezTo>
                      <a:pt x="204" y="470"/>
                      <a:pt x="205" y="471"/>
                      <a:pt x="205" y="471"/>
                    </a:cubicBezTo>
                    <a:cubicBezTo>
                      <a:pt x="205" y="471"/>
                      <a:pt x="205" y="471"/>
                      <a:pt x="205" y="471"/>
                    </a:cubicBezTo>
                    <a:cubicBezTo>
                      <a:pt x="205" y="471"/>
                      <a:pt x="204" y="471"/>
                      <a:pt x="204" y="471"/>
                    </a:cubicBezTo>
                    <a:cubicBezTo>
                      <a:pt x="204" y="471"/>
                      <a:pt x="204" y="472"/>
                      <a:pt x="204" y="472"/>
                    </a:cubicBezTo>
                    <a:cubicBezTo>
                      <a:pt x="204" y="472"/>
                      <a:pt x="205" y="473"/>
                      <a:pt x="205" y="474"/>
                    </a:cubicBezTo>
                    <a:cubicBezTo>
                      <a:pt x="205" y="475"/>
                      <a:pt x="206" y="475"/>
                      <a:pt x="207" y="475"/>
                    </a:cubicBezTo>
                    <a:cubicBezTo>
                      <a:pt x="207" y="476"/>
                      <a:pt x="207" y="476"/>
                      <a:pt x="206" y="476"/>
                    </a:cubicBezTo>
                    <a:cubicBezTo>
                      <a:pt x="206" y="477"/>
                      <a:pt x="205" y="477"/>
                      <a:pt x="205" y="477"/>
                    </a:cubicBezTo>
                    <a:cubicBezTo>
                      <a:pt x="204" y="477"/>
                      <a:pt x="204" y="478"/>
                      <a:pt x="203" y="478"/>
                    </a:cubicBezTo>
                    <a:cubicBezTo>
                      <a:pt x="202" y="478"/>
                      <a:pt x="203" y="477"/>
                      <a:pt x="203" y="476"/>
                    </a:cubicBezTo>
                    <a:cubicBezTo>
                      <a:pt x="203" y="476"/>
                      <a:pt x="203" y="475"/>
                      <a:pt x="203" y="475"/>
                    </a:cubicBezTo>
                    <a:cubicBezTo>
                      <a:pt x="202" y="475"/>
                      <a:pt x="201" y="474"/>
                      <a:pt x="200" y="474"/>
                    </a:cubicBezTo>
                    <a:cubicBezTo>
                      <a:pt x="199" y="474"/>
                      <a:pt x="199" y="475"/>
                      <a:pt x="199" y="476"/>
                    </a:cubicBezTo>
                    <a:cubicBezTo>
                      <a:pt x="198" y="477"/>
                      <a:pt x="198" y="478"/>
                      <a:pt x="199" y="478"/>
                    </a:cubicBezTo>
                    <a:cubicBezTo>
                      <a:pt x="199" y="479"/>
                      <a:pt x="198" y="479"/>
                      <a:pt x="197" y="478"/>
                    </a:cubicBezTo>
                    <a:cubicBezTo>
                      <a:pt x="197" y="478"/>
                      <a:pt x="197" y="479"/>
                      <a:pt x="197" y="479"/>
                    </a:cubicBezTo>
                    <a:cubicBezTo>
                      <a:pt x="197" y="480"/>
                      <a:pt x="197" y="480"/>
                      <a:pt x="197" y="481"/>
                    </a:cubicBezTo>
                    <a:cubicBezTo>
                      <a:pt x="198" y="481"/>
                      <a:pt x="197" y="481"/>
                      <a:pt x="196" y="481"/>
                    </a:cubicBezTo>
                    <a:cubicBezTo>
                      <a:pt x="196" y="481"/>
                      <a:pt x="196" y="483"/>
                      <a:pt x="196" y="483"/>
                    </a:cubicBezTo>
                    <a:cubicBezTo>
                      <a:pt x="196" y="483"/>
                      <a:pt x="196" y="484"/>
                      <a:pt x="196" y="485"/>
                    </a:cubicBezTo>
                    <a:cubicBezTo>
                      <a:pt x="196" y="485"/>
                      <a:pt x="197" y="486"/>
                      <a:pt x="197" y="486"/>
                    </a:cubicBezTo>
                    <a:cubicBezTo>
                      <a:pt x="197" y="487"/>
                      <a:pt x="197" y="487"/>
                      <a:pt x="196" y="487"/>
                    </a:cubicBezTo>
                    <a:cubicBezTo>
                      <a:pt x="196" y="487"/>
                      <a:pt x="196" y="488"/>
                      <a:pt x="195" y="489"/>
                    </a:cubicBezTo>
                    <a:cubicBezTo>
                      <a:pt x="195" y="490"/>
                      <a:pt x="195" y="490"/>
                      <a:pt x="196" y="491"/>
                    </a:cubicBezTo>
                    <a:cubicBezTo>
                      <a:pt x="197" y="491"/>
                      <a:pt x="197" y="492"/>
                      <a:pt x="197" y="492"/>
                    </a:cubicBezTo>
                    <a:cubicBezTo>
                      <a:pt x="197" y="493"/>
                      <a:pt x="198" y="493"/>
                      <a:pt x="198" y="493"/>
                    </a:cubicBezTo>
                    <a:cubicBezTo>
                      <a:pt x="199" y="493"/>
                      <a:pt x="199" y="493"/>
                      <a:pt x="200" y="493"/>
                    </a:cubicBezTo>
                    <a:cubicBezTo>
                      <a:pt x="200" y="493"/>
                      <a:pt x="200" y="494"/>
                      <a:pt x="200" y="495"/>
                    </a:cubicBezTo>
                    <a:cubicBezTo>
                      <a:pt x="199" y="495"/>
                      <a:pt x="199" y="495"/>
                      <a:pt x="198" y="495"/>
                    </a:cubicBezTo>
                    <a:cubicBezTo>
                      <a:pt x="198" y="495"/>
                      <a:pt x="197" y="496"/>
                      <a:pt x="197" y="496"/>
                    </a:cubicBezTo>
                    <a:cubicBezTo>
                      <a:pt x="196" y="496"/>
                      <a:pt x="197" y="497"/>
                      <a:pt x="198" y="497"/>
                    </a:cubicBezTo>
                    <a:cubicBezTo>
                      <a:pt x="198" y="497"/>
                      <a:pt x="198" y="497"/>
                      <a:pt x="199" y="497"/>
                    </a:cubicBezTo>
                    <a:cubicBezTo>
                      <a:pt x="199" y="498"/>
                      <a:pt x="199" y="498"/>
                      <a:pt x="199" y="499"/>
                    </a:cubicBezTo>
                    <a:cubicBezTo>
                      <a:pt x="199" y="499"/>
                      <a:pt x="200" y="500"/>
                      <a:pt x="200" y="500"/>
                    </a:cubicBezTo>
                    <a:cubicBezTo>
                      <a:pt x="201" y="500"/>
                      <a:pt x="201" y="501"/>
                      <a:pt x="202" y="502"/>
                    </a:cubicBezTo>
                    <a:cubicBezTo>
                      <a:pt x="202" y="502"/>
                      <a:pt x="203" y="503"/>
                      <a:pt x="203" y="503"/>
                    </a:cubicBezTo>
                    <a:cubicBezTo>
                      <a:pt x="204" y="504"/>
                      <a:pt x="204" y="504"/>
                      <a:pt x="204" y="504"/>
                    </a:cubicBezTo>
                    <a:cubicBezTo>
                      <a:pt x="205" y="505"/>
                      <a:pt x="205" y="505"/>
                      <a:pt x="204" y="505"/>
                    </a:cubicBezTo>
                    <a:cubicBezTo>
                      <a:pt x="204" y="505"/>
                      <a:pt x="202" y="505"/>
                      <a:pt x="202" y="505"/>
                    </a:cubicBezTo>
                    <a:cubicBezTo>
                      <a:pt x="201" y="505"/>
                      <a:pt x="201" y="505"/>
                      <a:pt x="201" y="506"/>
                    </a:cubicBezTo>
                    <a:cubicBezTo>
                      <a:pt x="201" y="506"/>
                      <a:pt x="200" y="505"/>
                      <a:pt x="200" y="505"/>
                    </a:cubicBezTo>
                    <a:cubicBezTo>
                      <a:pt x="199" y="504"/>
                      <a:pt x="197" y="507"/>
                      <a:pt x="197" y="507"/>
                    </a:cubicBezTo>
                    <a:cubicBezTo>
                      <a:pt x="196" y="508"/>
                      <a:pt x="196" y="508"/>
                      <a:pt x="195" y="508"/>
                    </a:cubicBezTo>
                    <a:cubicBezTo>
                      <a:pt x="194" y="508"/>
                      <a:pt x="193" y="508"/>
                      <a:pt x="193" y="508"/>
                    </a:cubicBezTo>
                    <a:cubicBezTo>
                      <a:pt x="192" y="507"/>
                      <a:pt x="192" y="508"/>
                      <a:pt x="191" y="508"/>
                    </a:cubicBezTo>
                    <a:cubicBezTo>
                      <a:pt x="191" y="508"/>
                      <a:pt x="191" y="507"/>
                      <a:pt x="190" y="507"/>
                    </a:cubicBezTo>
                    <a:cubicBezTo>
                      <a:pt x="190" y="506"/>
                      <a:pt x="191" y="506"/>
                      <a:pt x="191" y="506"/>
                    </a:cubicBezTo>
                    <a:cubicBezTo>
                      <a:pt x="191" y="506"/>
                      <a:pt x="191" y="504"/>
                      <a:pt x="190" y="503"/>
                    </a:cubicBezTo>
                    <a:cubicBezTo>
                      <a:pt x="190" y="502"/>
                      <a:pt x="188" y="502"/>
                      <a:pt x="188" y="502"/>
                    </a:cubicBezTo>
                    <a:cubicBezTo>
                      <a:pt x="188" y="502"/>
                      <a:pt x="187" y="502"/>
                      <a:pt x="186" y="502"/>
                    </a:cubicBezTo>
                    <a:cubicBezTo>
                      <a:pt x="186" y="502"/>
                      <a:pt x="185" y="501"/>
                      <a:pt x="184" y="501"/>
                    </a:cubicBezTo>
                    <a:cubicBezTo>
                      <a:pt x="184" y="501"/>
                      <a:pt x="184" y="502"/>
                      <a:pt x="184" y="502"/>
                    </a:cubicBezTo>
                    <a:cubicBezTo>
                      <a:pt x="183" y="502"/>
                      <a:pt x="182" y="502"/>
                      <a:pt x="182" y="502"/>
                    </a:cubicBezTo>
                    <a:cubicBezTo>
                      <a:pt x="181" y="503"/>
                      <a:pt x="181" y="502"/>
                      <a:pt x="181" y="501"/>
                    </a:cubicBezTo>
                    <a:cubicBezTo>
                      <a:pt x="181" y="500"/>
                      <a:pt x="180" y="500"/>
                      <a:pt x="180" y="499"/>
                    </a:cubicBezTo>
                    <a:cubicBezTo>
                      <a:pt x="180" y="499"/>
                      <a:pt x="180" y="497"/>
                      <a:pt x="180" y="497"/>
                    </a:cubicBezTo>
                    <a:cubicBezTo>
                      <a:pt x="180" y="496"/>
                      <a:pt x="177" y="495"/>
                      <a:pt x="177" y="495"/>
                    </a:cubicBezTo>
                    <a:cubicBezTo>
                      <a:pt x="176" y="495"/>
                      <a:pt x="177" y="494"/>
                      <a:pt x="177" y="494"/>
                    </a:cubicBezTo>
                    <a:cubicBezTo>
                      <a:pt x="177" y="493"/>
                      <a:pt x="176" y="494"/>
                      <a:pt x="176" y="494"/>
                    </a:cubicBezTo>
                    <a:cubicBezTo>
                      <a:pt x="175" y="494"/>
                      <a:pt x="175" y="494"/>
                      <a:pt x="175" y="493"/>
                    </a:cubicBezTo>
                    <a:cubicBezTo>
                      <a:pt x="175" y="493"/>
                      <a:pt x="174" y="493"/>
                      <a:pt x="174" y="492"/>
                    </a:cubicBezTo>
                    <a:cubicBezTo>
                      <a:pt x="174" y="491"/>
                      <a:pt x="173" y="491"/>
                      <a:pt x="173" y="491"/>
                    </a:cubicBezTo>
                    <a:cubicBezTo>
                      <a:pt x="173" y="490"/>
                      <a:pt x="172" y="489"/>
                      <a:pt x="171" y="490"/>
                    </a:cubicBezTo>
                    <a:cubicBezTo>
                      <a:pt x="170" y="490"/>
                      <a:pt x="170" y="490"/>
                      <a:pt x="170" y="489"/>
                    </a:cubicBezTo>
                    <a:cubicBezTo>
                      <a:pt x="169" y="489"/>
                      <a:pt x="168" y="488"/>
                      <a:pt x="167" y="488"/>
                    </a:cubicBezTo>
                    <a:cubicBezTo>
                      <a:pt x="166" y="487"/>
                      <a:pt x="166" y="488"/>
                      <a:pt x="165" y="489"/>
                    </a:cubicBezTo>
                    <a:cubicBezTo>
                      <a:pt x="165" y="490"/>
                      <a:pt x="165" y="490"/>
                      <a:pt x="164" y="490"/>
                    </a:cubicBezTo>
                    <a:cubicBezTo>
                      <a:pt x="163" y="490"/>
                      <a:pt x="163" y="492"/>
                      <a:pt x="163" y="493"/>
                    </a:cubicBezTo>
                    <a:cubicBezTo>
                      <a:pt x="163" y="493"/>
                      <a:pt x="162" y="493"/>
                      <a:pt x="162" y="493"/>
                    </a:cubicBezTo>
                    <a:cubicBezTo>
                      <a:pt x="161" y="492"/>
                      <a:pt x="161" y="492"/>
                      <a:pt x="160" y="492"/>
                    </a:cubicBezTo>
                    <a:cubicBezTo>
                      <a:pt x="160" y="492"/>
                      <a:pt x="159" y="492"/>
                      <a:pt x="159" y="492"/>
                    </a:cubicBezTo>
                    <a:cubicBezTo>
                      <a:pt x="159" y="491"/>
                      <a:pt x="157" y="492"/>
                      <a:pt x="156" y="492"/>
                    </a:cubicBezTo>
                    <a:cubicBezTo>
                      <a:pt x="156" y="492"/>
                      <a:pt x="155" y="493"/>
                      <a:pt x="155" y="494"/>
                    </a:cubicBezTo>
                    <a:cubicBezTo>
                      <a:pt x="155" y="495"/>
                      <a:pt x="154" y="494"/>
                      <a:pt x="154" y="494"/>
                    </a:cubicBezTo>
                    <a:cubicBezTo>
                      <a:pt x="153" y="494"/>
                      <a:pt x="152" y="495"/>
                      <a:pt x="152" y="495"/>
                    </a:cubicBezTo>
                    <a:cubicBezTo>
                      <a:pt x="151" y="496"/>
                      <a:pt x="149" y="496"/>
                      <a:pt x="149" y="497"/>
                    </a:cubicBezTo>
                    <a:cubicBezTo>
                      <a:pt x="149" y="497"/>
                      <a:pt x="149" y="498"/>
                      <a:pt x="150" y="498"/>
                    </a:cubicBezTo>
                    <a:cubicBezTo>
                      <a:pt x="150" y="498"/>
                      <a:pt x="149" y="498"/>
                      <a:pt x="148" y="498"/>
                    </a:cubicBezTo>
                    <a:cubicBezTo>
                      <a:pt x="148" y="498"/>
                      <a:pt x="147" y="499"/>
                      <a:pt x="146" y="499"/>
                    </a:cubicBezTo>
                    <a:cubicBezTo>
                      <a:pt x="146" y="499"/>
                      <a:pt x="145" y="499"/>
                      <a:pt x="145" y="500"/>
                    </a:cubicBezTo>
                    <a:cubicBezTo>
                      <a:pt x="144" y="500"/>
                      <a:pt x="145" y="500"/>
                      <a:pt x="145" y="501"/>
                    </a:cubicBezTo>
                    <a:cubicBezTo>
                      <a:pt x="145" y="501"/>
                      <a:pt x="144" y="501"/>
                      <a:pt x="143" y="501"/>
                    </a:cubicBezTo>
                    <a:cubicBezTo>
                      <a:pt x="142" y="501"/>
                      <a:pt x="142" y="501"/>
                      <a:pt x="142" y="501"/>
                    </a:cubicBezTo>
                    <a:cubicBezTo>
                      <a:pt x="142" y="500"/>
                      <a:pt x="142" y="500"/>
                      <a:pt x="141" y="499"/>
                    </a:cubicBezTo>
                    <a:cubicBezTo>
                      <a:pt x="141" y="499"/>
                      <a:pt x="141" y="498"/>
                      <a:pt x="140" y="498"/>
                    </a:cubicBezTo>
                    <a:cubicBezTo>
                      <a:pt x="140" y="498"/>
                      <a:pt x="139" y="498"/>
                      <a:pt x="138" y="498"/>
                    </a:cubicBezTo>
                    <a:cubicBezTo>
                      <a:pt x="138" y="497"/>
                      <a:pt x="138" y="499"/>
                      <a:pt x="138" y="499"/>
                    </a:cubicBezTo>
                    <a:cubicBezTo>
                      <a:pt x="138" y="500"/>
                      <a:pt x="137" y="500"/>
                      <a:pt x="137" y="500"/>
                    </a:cubicBezTo>
                    <a:cubicBezTo>
                      <a:pt x="137" y="501"/>
                      <a:pt x="137" y="501"/>
                      <a:pt x="136" y="502"/>
                    </a:cubicBezTo>
                    <a:cubicBezTo>
                      <a:pt x="136" y="502"/>
                      <a:pt x="135" y="501"/>
                      <a:pt x="135" y="501"/>
                    </a:cubicBezTo>
                    <a:cubicBezTo>
                      <a:pt x="134" y="501"/>
                      <a:pt x="132" y="502"/>
                      <a:pt x="132" y="502"/>
                    </a:cubicBezTo>
                    <a:cubicBezTo>
                      <a:pt x="131" y="503"/>
                      <a:pt x="130" y="504"/>
                      <a:pt x="130" y="504"/>
                    </a:cubicBezTo>
                    <a:cubicBezTo>
                      <a:pt x="129" y="504"/>
                      <a:pt x="129" y="503"/>
                      <a:pt x="129" y="503"/>
                    </a:cubicBezTo>
                    <a:cubicBezTo>
                      <a:pt x="129" y="502"/>
                      <a:pt x="128" y="502"/>
                      <a:pt x="127" y="503"/>
                    </a:cubicBezTo>
                    <a:cubicBezTo>
                      <a:pt x="127" y="503"/>
                      <a:pt x="126" y="505"/>
                      <a:pt x="126" y="506"/>
                    </a:cubicBezTo>
                    <a:cubicBezTo>
                      <a:pt x="126" y="507"/>
                      <a:pt x="126" y="507"/>
                      <a:pt x="126" y="508"/>
                    </a:cubicBezTo>
                    <a:cubicBezTo>
                      <a:pt x="127" y="508"/>
                      <a:pt x="126" y="509"/>
                      <a:pt x="126" y="509"/>
                    </a:cubicBezTo>
                    <a:cubicBezTo>
                      <a:pt x="126" y="510"/>
                      <a:pt x="126" y="511"/>
                      <a:pt x="125" y="511"/>
                    </a:cubicBezTo>
                    <a:cubicBezTo>
                      <a:pt x="125" y="512"/>
                      <a:pt x="125" y="512"/>
                      <a:pt x="124" y="512"/>
                    </a:cubicBezTo>
                    <a:cubicBezTo>
                      <a:pt x="124" y="512"/>
                      <a:pt x="123" y="511"/>
                      <a:pt x="123" y="511"/>
                    </a:cubicBezTo>
                    <a:cubicBezTo>
                      <a:pt x="123" y="510"/>
                      <a:pt x="123" y="510"/>
                      <a:pt x="123" y="509"/>
                    </a:cubicBezTo>
                    <a:cubicBezTo>
                      <a:pt x="122" y="509"/>
                      <a:pt x="122" y="509"/>
                      <a:pt x="121" y="509"/>
                    </a:cubicBezTo>
                    <a:cubicBezTo>
                      <a:pt x="121" y="509"/>
                      <a:pt x="121" y="510"/>
                      <a:pt x="121" y="510"/>
                    </a:cubicBezTo>
                    <a:cubicBezTo>
                      <a:pt x="120" y="511"/>
                      <a:pt x="120" y="510"/>
                      <a:pt x="119" y="509"/>
                    </a:cubicBezTo>
                    <a:cubicBezTo>
                      <a:pt x="119" y="509"/>
                      <a:pt x="118" y="509"/>
                      <a:pt x="117" y="508"/>
                    </a:cubicBezTo>
                    <a:cubicBezTo>
                      <a:pt x="117" y="508"/>
                      <a:pt x="117" y="508"/>
                      <a:pt x="116" y="509"/>
                    </a:cubicBezTo>
                    <a:cubicBezTo>
                      <a:pt x="116" y="509"/>
                      <a:pt x="115" y="509"/>
                      <a:pt x="115" y="508"/>
                    </a:cubicBezTo>
                    <a:cubicBezTo>
                      <a:pt x="114" y="508"/>
                      <a:pt x="114" y="509"/>
                      <a:pt x="113" y="509"/>
                    </a:cubicBezTo>
                    <a:cubicBezTo>
                      <a:pt x="112" y="509"/>
                      <a:pt x="112" y="509"/>
                      <a:pt x="113" y="510"/>
                    </a:cubicBezTo>
                    <a:cubicBezTo>
                      <a:pt x="113" y="510"/>
                      <a:pt x="113" y="511"/>
                      <a:pt x="113" y="511"/>
                    </a:cubicBezTo>
                    <a:cubicBezTo>
                      <a:pt x="113" y="512"/>
                      <a:pt x="113" y="513"/>
                      <a:pt x="113" y="513"/>
                    </a:cubicBezTo>
                    <a:cubicBezTo>
                      <a:pt x="113" y="514"/>
                      <a:pt x="113" y="514"/>
                      <a:pt x="112" y="514"/>
                    </a:cubicBezTo>
                    <a:cubicBezTo>
                      <a:pt x="112" y="514"/>
                      <a:pt x="112" y="516"/>
                      <a:pt x="111" y="516"/>
                    </a:cubicBezTo>
                    <a:cubicBezTo>
                      <a:pt x="111" y="517"/>
                      <a:pt x="111" y="516"/>
                      <a:pt x="111" y="516"/>
                    </a:cubicBezTo>
                    <a:cubicBezTo>
                      <a:pt x="110" y="516"/>
                      <a:pt x="110" y="516"/>
                      <a:pt x="110" y="516"/>
                    </a:cubicBezTo>
                    <a:cubicBezTo>
                      <a:pt x="109" y="516"/>
                      <a:pt x="109" y="515"/>
                      <a:pt x="109" y="515"/>
                    </a:cubicBezTo>
                    <a:cubicBezTo>
                      <a:pt x="109" y="514"/>
                      <a:pt x="108" y="512"/>
                      <a:pt x="107" y="512"/>
                    </a:cubicBezTo>
                    <a:cubicBezTo>
                      <a:pt x="107" y="512"/>
                      <a:pt x="107" y="512"/>
                      <a:pt x="106" y="513"/>
                    </a:cubicBezTo>
                    <a:cubicBezTo>
                      <a:pt x="106" y="513"/>
                      <a:pt x="105" y="513"/>
                      <a:pt x="105" y="513"/>
                    </a:cubicBezTo>
                    <a:cubicBezTo>
                      <a:pt x="104" y="513"/>
                      <a:pt x="103" y="513"/>
                      <a:pt x="103" y="514"/>
                    </a:cubicBezTo>
                    <a:cubicBezTo>
                      <a:pt x="103" y="514"/>
                      <a:pt x="102" y="515"/>
                      <a:pt x="102" y="516"/>
                    </a:cubicBezTo>
                    <a:cubicBezTo>
                      <a:pt x="102" y="517"/>
                      <a:pt x="101" y="517"/>
                      <a:pt x="101" y="516"/>
                    </a:cubicBezTo>
                    <a:cubicBezTo>
                      <a:pt x="100" y="516"/>
                      <a:pt x="100" y="517"/>
                      <a:pt x="99" y="517"/>
                    </a:cubicBezTo>
                    <a:cubicBezTo>
                      <a:pt x="98" y="516"/>
                      <a:pt x="98" y="516"/>
                      <a:pt x="97" y="515"/>
                    </a:cubicBezTo>
                    <a:cubicBezTo>
                      <a:pt x="97" y="515"/>
                      <a:pt x="96" y="515"/>
                      <a:pt x="96" y="516"/>
                    </a:cubicBezTo>
                    <a:cubicBezTo>
                      <a:pt x="96" y="516"/>
                      <a:pt x="95" y="516"/>
                      <a:pt x="95" y="517"/>
                    </a:cubicBezTo>
                    <a:cubicBezTo>
                      <a:pt x="95" y="517"/>
                      <a:pt x="94" y="517"/>
                      <a:pt x="93" y="518"/>
                    </a:cubicBezTo>
                    <a:cubicBezTo>
                      <a:pt x="92" y="518"/>
                      <a:pt x="92" y="519"/>
                      <a:pt x="92" y="519"/>
                    </a:cubicBezTo>
                    <a:cubicBezTo>
                      <a:pt x="92" y="520"/>
                      <a:pt x="91" y="521"/>
                      <a:pt x="90" y="521"/>
                    </a:cubicBezTo>
                    <a:cubicBezTo>
                      <a:pt x="89" y="521"/>
                      <a:pt x="89" y="522"/>
                      <a:pt x="89" y="522"/>
                    </a:cubicBezTo>
                    <a:cubicBezTo>
                      <a:pt x="89" y="522"/>
                      <a:pt x="89" y="522"/>
                      <a:pt x="88" y="521"/>
                    </a:cubicBezTo>
                    <a:cubicBezTo>
                      <a:pt x="88" y="521"/>
                      <a:pt x="87" y="521"/>
                      <a:pt x="87" y="521"/>
                    </a:cubicBezTo>
                    <a:cubicBezTo>
                      <a:pt x="86" y="521"/>
                      <a:pt x="86" y="520"/>
                      <a:pt x="87" y="519"/>
                    </a:cubicBezTo>
                    <a:cubicBezTo>
                      <a:pt x="87" y="519"/>
                      <a:pt x="86" y="518"/>
                      <a:pt x="85" y="518"/>
                    </a:cubicBezTo>
                    <a:cubicBezTo>
                      <a:pt x="85" y="518"/>
                      <a:pt x="85" y="517"/>
                      <a:pt x="85" y="516"/>
                    </a:cubicBezTo>
                    <a:cubicBezTo>
                      <a:pt x="85" y="516"/>
                      <a:pt x="85" y="515"/>
                      <a:pt x="85" y="516"/>
                    </a:cubicBezTo>
                    <a:cubicBezTo>
                      <a:pt x="84" y="516"/>
                      <a:pt x="84" y="516"/>
                      <a:pt x="84" y="515"/>
                    </a:cubicBezTo>
                    <a:cubicBezTo>
                      <a:pt x="84" y="515"/>
                      <a:pt x="83" y="514"/>
                      <a:pt x="83" y="514"/>
                    </a:cubicBezTo>
                    <a:cubicBezTo>
                      <a:pt x="82" y="513"/>
                      <a:pt x="82" y="513"/>
                      <a:pt x="81" y="514"/>
                    </a:cubicBezTo>
                    <a:cubicBezTo>
                      <a:pt x="81" y="514"/>
                      <a:pt x="80" y="514"/>
                      <a:pt x="80" y="515"/>
                    </a:cubicBezTo>
                    <a:cubicBezTo>
                      <a:pt x="79" y="515"/>
                      <a:pt x="79" y="515"/>
                      <a:pt x="78" y="515"/>
                    </a:cubicBezTo>
                    <a:cubicBezTo>
                      <a:pt x="77" y="515"/>
                      <a:pt x="77" y="512"/>
                      <a:pt x="77" y="511"/>
                    </a:cubicBezTo>
                    <a:cubicBezTo>
                      <a:pt x="76" y="511"/>
                      <a:pt x="75" y="510"/>
                      <a:pt x="74" y="510"/>
                    </a:cubicBezTo>
                    <a:cubicBezTo>
                      <a:pt x="74" y="510"/>
                      <a:pt x="74" y="509"/>
                      <a:pt x="73" y="509"/>
                    </a:cubicBezTo>
                    <a:cubicBezTo>
                      <a:pt x="73" y="509"/>
                      <a:pt x="72" y="509"/>
                      <a:pt x="72" y="510"/>
                    </a:cubicBezTo>
                    <a:cubicBezTo>
                      <a:pt x="71" y="510"/>
                      <a:pt x="70" y="509"/>
                      <a:pt x="70" y="509"/>
                    </a:cubicBezTo>
                    <a:cubicBezTo>
                      <a:pt x="69" y="509"/>
                      <a:pt x="68" y="509"/>
                      <a:pt x="68" y="509"/>
                    </a:cubicBezTo>
                    <a:cubicBezTo>
                      <a:pt x="67" y="509"/>
                      <a:pt x="67" y="509"/>
                      <a:pt x="67" y="509"/>
                    </a:cubicBezTo>
                    <a:cubicBezTo>
                      <a:pt x="67" y="509"/>
                      <a:pt x="67" y="508"/>
                      <a:pt x="68" y="508"/>
                    </a:cubicBezTo>
                    <a:cubicBezTo>
                      <a:pt x="68" y="508"/>
                      <a:pt x="67" y="507"/>
                      <a:pt x="67" y="507"/>
                    </a:cubicBezTo>
                    <a:cubicBezTo>
                      <a:pt x="66" y="506"/>
                      <a:pt x="66" y="505"/>
                      <a:pt x="67" y="505"/>
                    </a:cubicBezTo>
                    <a:cubicBezTo>
                      <a:pt x="68" y="505"/>
                      <a:pt x="68" y="505"/>
                      <a:pt x="69" y="505"/>
                    </a:cubicBezTo>
                    <a:cubicBezTo>
                      <a:pt x="69" y="506"/>
                      <a:pt x="70" y="505"/>
                      <a:pt x="70" y="505"/>
                    </a:cubicBezTo>
                    <a:cubicBezTo>
                      <a:pt x="71" y="504"/>
                      <a:pt x="72" y="505"/>
                      <a:pt x="73" y="504"/>
                    </a:cubicBezTo>
                    <a:cubicBezTo>
                      <a:pt x="74" y="504"/>
                      <a:pt x="74" y="504"/>
                      <a:pt x="74" y="504"/>
                    </a:cubicBezTo>
                    <a:cubicBezTo>
                      <a:pt x="75" y="504"/>
                      <a:pt x="75" y="503"/>
                      <a:pt x="75" y="503"/>
                    </a:cubicBezTo>
                    <a:cubicBezTo>
                      <a:pt x="75" y="503"/>
                      <a:pt x="75" y="502"/>
                      <a:pt x="75" y="502"/>
                    </a:cubicBezTo>
                    <a:cubicBezTo>
                      <a:pt x="76" y="501"/>
                      <a:pt x="76" y="501"/>
                      <a:pt x="77" y="501"/>
                    </a:cubicBezTo>
                    <a:cubicBezTo>
                      <a:pt x="77" y="501"/>
                      <a:pt x="78" y="501"/>
                      <a:pt x="78" y="500"/>
                    </a:cubicBezTo>
                    <a:cubicBezTo>
                      <a:pt x="78" y="500"/>
                      <a:pt x="78" y="500"/>
                      <a:pt x="79" y="500"/>
                    </a:cubicBezTo>
                    <a:cubicBezTo>
                      <a:pt x="79" y="499"/>
                      <a:pt x="80" y="498"/>
                      <a:pt x="80" y="498"/>
                    </a:cubicBezTo>
                    <a:cubicBezTo>
                      <a:pt x="80" y="497"/>
                      <a:pt x="79" y="497"/>
                      <a:pt x="79" y="496"/>
                    </a:cubicBezTo>
                    <a:cubicBezTo>
                      <a:pt x="79" y="496"/>
                      <a:pt x="79" y="496"/>
                      <a:pt x="80" y="495"/>
                    </a:cubicBezTo>
                    <a:cubicBezTo>
                      <a:pt x="80" y="495"/>
                      <a:pt x="80" y="495"/>
                      <a:pt x="80" y="494"/>
                    </a:cubicBezTo>
                    <a:cubicBezTo>
                      <a:pt x="79" y="493"/>
                      <a:pt x="80" y="493"/>
                      <a:pt x="80" y="493"/>
                    </a:cubicBezTo>
                    <a:cubicBezTo>
                      <a:pt x="81" y="493"/>
                      <a:pt x="81" y="492"/>
                      <a:pt x="81" y="491"/>
                    </a:cubicBezTo>
                    <a:cubicBezTo>
                      <a:pt x="81" y="491"/>
                      <a:pt x="82" y="490"/>
                      <a:pt x="82" y="489"/>
                    </a:cubicBezTo>
                    <a:cubicBezTo>
                      <a:pt x="82" y="489"/>
                      <a:pt x="83" y="488"/>
                      <a:pt x="83" y="488"/>
                    </a:cubicBezTo>
                    <a:cubicBezTo>
                      <a:pt x="84" y="488"/>
                      <a:pt x="84" y="487"/>
                      <a:pt x="84" y="486"/>
                    </a:cubicBezTo>
                    <a:cubicBezTo>
                      <a:pt x="84" y="485"/>
                      <a:pt x="84" y="485"/>
                      <a:pt x="83" y="485"/>
                    </a:cubicBezTo>
                    <a:cubicBezTo>
                      <a:pt x="83" y="484"/>
                      <a:pt x="83" y="484"/>
                      <a:pt x="83" y="484"/>
                    </a:cubicBezTo>
                    <a:cubicBezTo>
                      <a:pt x="84" y="483"/>
                      <a:pt x="84" y="483"/>
                      <a:pt x="83" y="483"/>
                    </a:cubicBezTo>
                    <a:cubicBezTo>
                      <a:pt x="83" y="482"/>
                      <a:pt x="83" y="482"/>
                      <a:pt x="83" y="481"/>
                    </a:cubicBezTo>
                    <a:cubicBezTo>
                      <a:pt x="83" y="480"/>
                      <a:pt x="84" y="480"/>
                      <a:pt x="85" y="480"/>
                    </a:cubicBezTo>
                    <a:cubicBezTo>
                      <a:pt x="85" y="480"/>
                      <a:pt x="85" y="479"/>
                      <a:pt x="85" y="479"/>
                    </a:cubicBezTo>
                    <a:cubicBezTo>
                      <a:pt x="85" y="479"/>
                      <a:pt x="85" y="478"/>
                      <a:pt x="85" y="478"/>
                    </a:cubicBezTo>
                    <a:cubicBezTo>
                      <a:pt x="85" y="478"/>
                      <a:pt x="86" y="478"/>
                      <a:pt x="87" y="478"/>
                    </a:cubicBezTo>
                    <a:cubicBezTo>
                      <a:pt x="88" y="478"/>
                      <a:pt x="88" y="477"/>
                      <a:pt x="87" y="476"/>
                    </a:cubicBezTo>
                    <a:cubicBezTo>
                      <a:pt x="87" y="476"/>
                      <a:pt x="88" y="476"/>
                      <a:pt x="89" y="476"/>
                    </a:cubicBezTo>
                    <a:cubicBezTo>
                      <a:pt x="89" y="475"/>
                      <a:pt x="89" y="475"/>
                      <a:pt x="90" y="475"/>
                    </a:cubicBezTo>
                    <a:cubicBezTo>
                      <a:pt x="90" y="475"/>
                      <a:pt x="91" y="476"/>
                      <a:pt x="92" y="475"/>
                    </a:cubicBezTo>
                    <a:cubicBezTo>
                      <a:pt x="92" y="475"/>
                      <a:pt x="92" y="474"/>
                      <a:pt x="92" y="474"/>
                    </a:cubicBezTo>
                    <a:cubicBezTo>
                      <a:pt x="92" y="473"/>
                      <a:pt x="92" y="473"/>
                      <a:pt x="93" y="473"/>
                    </a:cubicBezTo>
                    <a:cubicBezTo>
                      <a:pt x="93" y="473"/>
                      <a:pt x="93" y="473"/>
                      <a:pt x="94" y="473"/>
                    </a:cubicBezTo>
                    <a:cubicBezTo>
                      <a:pt x="94" y="473"/>
                      <a:pt x="94" y="471"/>
                      <a:pt x="94" y="470"/>
                    </a:cubicBezTo>
                    <a:cubicBezTo>
                      <a:pt x="94" y="470"/>
                      <a:pt x="95" y="469"/>
                      <a:pt x="95" y="468"/>
                    </a:cubicBezTo>
                    <a:cubicBezTo>
                      <a:pt x="95" y="468"/>
                      <a:pt x="96" y="468"/>
                      <a:pt x="97" y="468"/>
                    </a:cubicBezTo>
                    <a:cubicBezTo>
                      <a:pt x="98" y="468"/>
                      <a:pt x="99" y="468"/>
                      <a:pt x="99" y="467"/>
                    </a:cubicBezTo>
                    <a:cubicBezTo>
                      <a:pt x="99" y="467"/>
                      <a:pt x="99" y="467"/>
                      <a:pt x="99" y="468"/>
                    </a:cubicBezTo>
                    <a:cubicBezTo>
                      <a:pt x="100" y="468"/>
                      <a:pt x="100" y="468"/>
                      <a:pt x="102" y="468"/>
                    </a:cubicBezTo>
                    <a:cubicBezTo>
                      <a:pt x="103" y="468"/>
                      <a:pt x="103" y="467"/>
                      <a:pt x="104" y="467"/>
                    </a:cubicBezTo>
                    <a:cubicBezTo>
                      <a:pt x="104" y="466"/>
                      <a:pt x="104" y="465"/>
                      <a:pt x="104" y="465"/>
                    </a:cubicBezTo>
                    <a:cubicBezTo>
                      <a:pt x="104" y="465"/>
                      <a:pt x="105" y="464"/>
                      <a:pt x="106" y="465"/>
                    </a:cubicBezTo>
                    <a:cubicBezTo>
                      <a:pt x="106" y="465"/>
                      <a:pt x="107" y="465"/>
                      <a:pt x="107" y="464"/>
                    </a:cubicBezTo>
                    <a:cubicBezTo>
                      <a:pt x="108" y="464"/>
                      <a:pt x="109" y="463"/>
                      <a:pt x="109" y="463"/>
                    </a:cubicBezTo>
                    <a:cubicBezTo>
                      <a:pt x="110" y="463"/>
                      <a:pt x="109" y="462"/>
                      <a:pt x="109" y="461"/>
                    </a:cubicBezTo>
                    <a:cubicBezTo>
                      <a:pt x="109" y="461"/>
                      <a:pt x="109" y="461"/>
                      <a:pt x="109" y="460"/>
                    </a:cubicBezTo>
                    <a:cubicBezTo>
                      <a:pt x="109" y="460"/>
                      <a:pt x="109" y="459"/>
                      <a:pt x="108" y="459"/>
                    </a:cubicBezTo>
                    <a:cubicBezTo>
                      <a:pt x="108" y="459"/>
                      <a:pt x="107" y="459"/>
                      <a:pt x="106" y="459"/>
                    </a:cubicBezTo>
                    <a:cubicBezTo>
                      <a:pt x="104" y="459"/>
                      <a:pt x="105" y="458"/>
                      <a:pt x="105" y="458"/>
                    </a:cubicBezTo>
                    <a:cubicBezTo>
                      <a:pt x="105" y="457"/>
                      <a:pt x="104" y="457"/>
                      <a:pt x="104" y="457"/>
                    </a:cubicBezTo>
                    <a:cubicBezTo>
                      <a:pt x="104" y="457"/>
                      <a:pt x="105" y="456"/>
                      <a:pt x="105" y="457"/>
                    </a:cubicBezTo>
                    <a:cubicBezTo>
                      <a:pt x="105" y="457"/>
                      <a:pt x="106" y="457"/>
                      <a:pt x="106" y="456"/>
                    </a:cubicBezTo>
                    <a:cubicBezTo>
                      <a:pt x="106" y="456"/>
                      <a:pt x="105" y="456"/>
                      <a:pt x="105" y="455"/>
                    </a:cubicBezTo>
                    <a:cubicBezTo>
                      <a:pt x="105" y="455"/>
                      <a:pt x="106" y="455"/>
                      <a:pt x="106" y="454"/>
                    </a:cubicBezTo>
                    <a:cubicBezTo>
                      <a:pt x="107" y="454"/>
                      <a:pt x="107" y="454"/>
                      <a:pt x="107" y="453"/>
                    </a:cubicBezTo>
                    <a:cubicBezTo>
                      <a:pt x="108" y="453"/>
                      <a:pt x="108" y="453"/>
                      <a:pt x="108" y="453"/>
                    </a:cubicBezTo>
                    <a:cubicBezTo>
                      <a:pt x="109" y="454"/>
                      <a:pt x="109" y="453"/>
                      <a:pt x="109" y="453"/>
                    </a:cubicBezTo>
                    <a:cubicBezTo>
                      <a:pt x="110" y="453"/>
                      <a:pt x="110" y="452"/>
                      <a:pt x="110" y="452"/>
                    </a:cubicBezTo>
                    <a:cubicBezTo>
                      <a:pt x="110" y="452"/>
                      <a:pt x="109" y="452"/>
                      <a:pt x="109" y="451"/>
                    </a:cubicBezTo>
                    <a:cubicBezTo>
                      <a:pt x="109" y="451"/>
                      <a:pt x="109" y="450"/>
                      <a:pt x="109" y="449"/>
                    </a:cubicBezTo>
                    <a:cubicBezTo>
                      <a:pt x="109" y="449"/>
                      <a:pt x="108" y="448"/>
                      <a:pt x="107" y="448"/>
                    </a:cubicBezTo>
                    <a:cubicBezTo>
                      <a:pt x="107" y="448"/>
                      <a:pt x="107" y="447"/>
                      <a:pt x="107" y="447"/>
                    </a:cubicBezTo>
                    <a:cubicBezTo>
                      <a:pt x="107" y="446"/>
                      <a:pt x="106" y="446"/>
                      <a:pt x="106" y="446"/>
                    </a:cubicBezTo>
                    <a:cubicBezTo>
                      <a:pt x="106" y="445"/>
                      <a:pt x="105" y="445"/>
                      <a:pt x="105" y="445"/>
                    </a:cubicBezTo>
                    <a:cubicBezTo>
                      <a:pt x="104" y="445"/>
                      <a:pt x="104" y="446"/>
                      <a:pt x="104" y="446"/>
                    </a:cubicBezTo>
                    <a:cubicBezTo>
                      <a:pt x="104" y="446"/>
                      <a:pt x="103" y="446"/>
                      <a:pt x="103" y="445"/>
                    </a:cubicBezTo>
                    <a:cubicBezTo>
                      <a:pt x="102" y="445"/>
                      <a:pt x="101" y="445"/>
                      <a:pt x="101" y="445"/>
                    </a:cubicBezTo>
                    <a:cubicBezTo>
                      <a:pt x="100" y="445"/>
                      <a:pt x="100" y="445"/>
                      <a:pt x="99" y="445"/>
                    </a:cubicBezTo>
                    <a:cubicBezTo>
                      <a:pt x="99" y="444"/>
                      <a:pt x="98" y="443"/>
                      <a:pt x="98" y="443"/>
                    </a:cubicBezTo>
                    <a:cubicBezTo>
                      <a:pt x="98" y="443"/>
                      <a:pt x="97" y="442"/>
                      <a:pt x="97" y="442"/>
                    </a:cubicBezTo>
                    <a:cubicBezTo>
                      <a:pt x="96" y="442"/>
                      <a:pt x="97" y="442"/>
                      <a:pt x="97" y="441"/>
                    </a:cubicBezTo>
                    <a:cubicBezTo>
                      <a:pt x="97" y="440"/>
                      <a:pt x="96" y="440"/>
                      <a:pt x="96" y="439"/>
                    </a:cubicBezTo>
                    <a:cubicBezTo>
                      <a:pt x="95" y="439"/>
                      <a:pt x="95" y="439"/>
                      <a:pt x="94" y="439"/>
                    </a:cubicBezTo>
                    <a:cubicBezTo>
                      <a:pt x="94" y="439"/>
                      <a:pt x="93" y="438"/>
                      <a:pt x="92" y="438"/>
                    </a:cubicBezTo>
                    <a:cubicBezTo>
                      <a:pt x="92" y="437"/>
                      <a:pt x="91" y="438"/>
                      <a:pt x="90" y="438"/>
                    </a:cubicBezTo>
                    <a:cubicBezTo>
                      <a:pt x="90" y="438"/>
                      <a:pt x="89" y="439"/>
                      <a:pt x="89" y="439"/>
                    </a:cubicBezTo>
                    <a:cubicBezTo>
                      <a:pt x="89" y="439"/>
                      <a:pt x="89" y="440"/>
                      <a:pt x="89" y="440"/>
                    </a:cubicBezTo>
                    <a:cubicBezTo>
                      <a:pt x="89" y="441"/>
                      <a:pt x="88" y="441"/>
                      <a:pt x="88" y="442"/>
                    </a:cubicBezTo>
                    <a:cubicBezTo>
                      <a:pt x="87" y="442"/>
                      <a:pt x="87" y="442"/>
                      <a:pt x="87" y="442"/>
                    </a:cubicBezTo>
                    <a:cubicBezTo>
                      <a:pt x="87" y="442"/>
                      <a:pt x="86" y="441"/>
                      <a:pt x="85" y="441"/>
                    </a:cubicBezTo>
                    <a:cubicBezTo>
                      <a:pt x="85" y="441"/>
                      <a:pt x="84" y="441"/>
                      <a:pt x="84" y="441"/>
                    </a:cubicBezTo>
                    <a:cubicBezTo>
                      <a:pt x="84" y="442"/>
                      <a:pt x="83" y="444"/>
                      <a:pt x="83" y="445"/>
                    </a:cubicBezTo>
                    <a:cubicBezTo>
                      <a:pt x="83" y="446"/>
                      <a:pt x="82" y="446"/>
                      <a:pt x="81" y="446"/>
                    </a:cubicBezTo>
                    <a:cubicBezTo>
                      <a:pt x="81" y="446"/>
                      <a:pt x="80" y="447"/>
                      <a:pt x="80" y="447"/>
                    </a:cubicBezTo>
                    <a:cubicBezTo>
                      <a:pt x="79" y="447"/>
                      <a:pt x="79" y="448"/>
                      <a:pt x="79" y="447"/>
                    </a:cubicBezTo>
                    <a:cubicBezTo>
                      <a:pt x="79" y="447"/>
                      <a:pt x="78" y="447"/>
                      <a:pt x="78" y="447"/>
                    </a:cubicBezTo>
                    <a:cubicBezTo>
                      <a:pt x="77" y="447"/>
                      <a:pt x="75" y="446"/>
                      <a:pt x="74" y="446"/>
                    </a:cubicBezTo>
                    <a:cubicBezTo>
                      <a:pt x="73" y="446"/>
                      <a:pt x="73" y="447"/>
                      <a:pt x="73" y="447"/>
                    </a:cubicBezTo>
                    <a:cubicBezTo>
                      <a:pt x="73" y="448"/>
                      <a:pt x="73" y="448"/>
                      <a:pt x="74" y="449"/>
                    </a:cubicBezTo>
                    <a:cubicBezTo>
                      <a:pt x="74" y="449"/>
                      <a:pt x="73" y="449"/>
                      <a:pt x="73" y="449"/>
                    </a:cubicBezTo>
                    <a:cubicBezTo>
                      <a:pt x="72" y="450"/>
                      <a:pt x="72" y="450"/>
                      <a:pt x="73" y="450"/>
                    </a:cubicBezTo>
                    <a:cubicBezTo>
                      <a:pt x="73" y="451"/>
                      <a:pt x="73" y="451"/>
                      <a:pt x="73" y="451"/>
                    </a:cubicBezTo>
                    <a:cubicBezTo>
                      <a:pt x="72" y="451"/>
                      <a:pt x="72" y="451"/>
                      <a:pt x="72" y="450"/>
                    </a:cubicBezTo>
                    <a:cubicBezTo>
                      <a:pt x="72" y="450"/>
                      <a:pt x="71" y="450"/>
                      <a:pt x="70" y="450"/>
                    </a:cubicBezTo>
                    <a:cubicBezTo>
                      <a:pt x="70" y="450"/>
                      <a:pt x="70" y="450"/>
                      <a:pt x="70" y="451"/>
                    </a:cubicBezTo>
                    <a:cubicBezTo>
                      <a:pt x="70" y="451"/>
                      <a:pt x="69" y="451"/>
                      <a:pt x="68" y="450"/>
                    </a:cubicBezTo>
                    <a:cubicBezTo>
                      <a:pt x="67" y="450"/>
                      <a:pt x="66" y="451"/>
                      <a:pt x="66" y="450"/>
                    </a:cubicBezTo>
                    <a:cubicBezTo>
                      <a:pt x="66" y="450"/>
                      <a:pt x="66" y="450"/>
                      <a:pt x="65" y="450"/>
                    </a:cubicBezTo>
                    <a:cubicBezTo>
                      <a:pt x="65" y="450"/>
                      <a:pt x="65" y="450"/>
                      <a:pt x="65" y="450"/>
                    </a:cubicBezTo>
                    <a:cubicBezTo>
                      <a:pt x="65" y="449"/>
                      <a:pt x="65" y="449"/>
                      <a:pt x="64" y="449"/>
                    </a:cubicBezTo>
                    <a:cubicBezTo>
                      <a:pt x="63" y="449"/>
                      <a:pt x="63" y="450"/>
                      <a:pt x="62" y="450"/>
                    </a:cubicBezTo>
                    <a:cubicBezTo>
                      <a:pt x="62" y="450"/>
                      <a:pt x="62" y="449"/>
                      <a:pt x="61" y="449"/>
                    </a:cubicBezTo>
                    <a:cubicBezTo>
                      <a:pt x="61" y="449"/>
                      <a:pt x="61" y="450"/>
                      <a:pt x="61" y="450"/>
                    </a:cubicBezTo>
                    <a:cubicBezTo>
                      <a:pt x="60" y="450"/>
                      <a:pt x="60" y="450"/>
                      <a:pt x="60" y="450"/>
                    </a:cubicBezTo>
                    <a:cubicBezTo>
                      <a:pt x="59" y="450"/>
                      <a:pt x="59" y="450"/>
                      <a:pt x="59" y="451"/>
                    </a:cubicBezTo>
                    <a:cubicBezTo>
                      <a:pt x="59" y="451"/>
                      <a:pt x="58" y="451"/>
                      <a:pt x="58" y="451"/>
                    </a:cubicBezTo>
                    <a:cubicBezTo>
                      <a:pt x="58" y="451"/>
                      <a:pt x="57" y="451"/>
                      <a:pt x="57" y="451"/>
                    </a:cubicBezTo>
                    <a:cubicBezTo>
                      <a:pt x="57" y="452"/>
                      <a:pt x="56" y="453"/>
                      <a:pt x="56" y="453"/>
                    </a:cubicBezTo>
                    <a:cubicBezTo>
                      <a:pt x="55" y="453"/>
                      <a:pt x="55" y="453"/>
                      <a:pt x="55" y="453"/>
                    </a:cubicBezTo>
                    <a:cubicBezTo>
                      <a:pt x="54" y="453"/>
                      <a:pt x="54" y="453"/>
                      <a:pt x="54" y="453"/>
                    </a:cubicBezTo>
                    <a:cubicBezTo>
                      <a:pt x="53" y="453"/>
                      <a:pt x="53" y="453"/>
                      <a:pt x="53" y="454"/>
                    </a:cubicBezTo>
                    <a:cubicBezTo>
                      <a:pt x="52" y="454"/>
                      <a:pt x="52" y="455"/>
                      <a:pt x="52" y="456"/>
                    </a:cubicBezTo>
                    <a:cubicBezTo>
                      <a:pt x="52" y="456"/>
                      <a:pt x="51" y="456"/>
                      <a:pt x="51" y="455"/>
                    </a:cubicBezTo>
                    <a:cubicBezTo>
                      <a:pt x="51" y="455"/>
                      <a:pt x="50" y="454"/>
                      <a:pt x="50" y="454"/>
                    </a:cubicBezTo>
                    <a:cubicBezTo>
                      <a:pt x="49" y="453"/>
                      <a:pt x="50" y="453"/>
                      <a:pt x="50" y="453"/>
                    </a:cubicBezTo>
                    <a:cubicBezTo>
                      <a:pt x="51" y="453"/>
                      <a:pt x="50" y="452"/>
                      <a:pt x="50" y="452"/>
                    </a:cubicBezTo>
                    <a:cubicBezTo>
                      <a:pt x="50" y="451"/>
                      <a:pt x="51" y="451"/>
                      <a:pt x="52" y="451"/>
                    </a:cubicBezTo>
                    <a:cubicBezTo>
                      <a:pt x="52" y="451"/>
                      <a:pt x="53" y="451"/>
                      <a:pt x="53" y="450"/>
                    </a:cubicBezTo>
                    <a:cubicBezTo>
                      <a:pt x="53" y="450"/>
                      <a:pt x="51" y="450"/>
                      <a:pt x="51" y="449"/>
                    </a:cubicBezTo>
                    <a:cubicBezTo>
                      <a:pt x="50" y="449"/>
                      <a:pt x="51" y="448"/>
                      <a:pt x="51" y="448"/>
                    </a:cubicBezTo>
                    <a:cubicBezTo>
                      <a:pt x="51" y="448"/>
                      <a:pt x="51" y="448"/>
                      <a:pt x="52" y="448"/>
                    </a:cubicBezTo>
                    <a:cubicBezTo>
                      <a:pt x="52" y="448"/>
                      <a:pt x="52" y="447"/>
                      <a:pt x="52" y="446"/>
                    </a:cubicBezTo>
                    <a:cubicBezTo>
                      <a:pt x="51" y="446"/>
                      <a:pt x="52" y="446"/>
                      <a:pt x="52" y="446"/>
                    </a:cubicBezTo>
                    <a:cubicBezTo>
                      <a:pt x="52" y="445"/>
                      <a:pt x="50" y="445"/>
                      <a:pt x="50" y="445"/>
                    </a:cubicBezTo>
                    <a:cubicBezTo>
                      <a:pt x="50" y="445"/>
                      <a:pt x="50" y="444"/>
                      <a:pt x="51" y="444"/>
                    </a:cubicBezTo>
                    <a:cubicBezTo>
                      <a:pt x="51" y="444"/>
                      <a:pt x="51" y="444"/>
                      <a:pt x="51" y="444"/>
                    </a:cubicBezTo>
                    <a:cubicBezTo>
                      <a:pt x="51" y="443"/>
                      <a:pt x="51" y="443"/>
                      <a:pt x="50" y="443"/>
                    </a:cubicBezTo>
                    <a:cubicBezTo>
                      <a:pt x="50" y="444"/>
                      <a:pt x="50" y="444"/>
                      <a:pt x="49" y="444"/>
                    </a:cubicBezTo>
                    <a:cubicBezTo>
                      <a:pt x="49" y="444"/>
                      <a:pt x="49" y="444"/>
                      <a:pt x="48" y="443"/>
                    </a:cubicBezTo>
                    <a:cubicBezTo>
                      <a:pt x="48" y="443"/>
                      <a:pt x="48" y="443"/>
                      <a:pt x="47" y="443"/>
                    </a:cubicBezTo>
                    <a:cubicBezTo>
                      <a:pt x="46" y="443"/>
                      <a:pt x="46" y="442"/>
                      <a:pt x="46" y="442"/>
                    </a:cubicBezTo>
                    <a:cubicBezTo>
                      <a:pt x="46" y="441"/>
                      <a:pt x="47" y="440"/>
                      <a:pt x="48" y="440"/>
                    </a:cubicBezTo>
                    <a:cubicBezTo>
                      <a:pt x="48" y="439"/>
                      <a:pt x="48" y="439"/>
                      <a:pt x="48" y="439"/>
                    </a:cubicBezTo>
                    <a:cubicBezTo>
                      <a:pt x="47" y="439"/>
                      <a:pt x="47" y="439"/>
                      <a:pt x="46" y="439"/>
                    </a:cubicBezTo>
                    <a:cubicBezTo>
                      <a:pt x="46" y="439"/>
                      <a:pt x="44" y="438"/>
                      <a:pt x="44" y="438"/>
                    </a:cubicBezTo>
                    <a:cubicBezTo>
                      <a:pt x="43" y="440"/>
                      <a:pt x="43" y="440"/>
                      <a:pt x="43" y="440"/>
                    </a:cubicBezTo>
                    <a:cubicBezTo>
                      <a:pt x="43" y="440"/>
                      <a:pt x="42" y="438"/>
                      <a:pt x="43" y="437"/>
                    </a:cubicBezTo>
                    <a:cubicBezTo>
                      <a:pt x="43" y="437"/>
                      <a:pt x="44" y="436"/>
                      <a:pt x="44" y="435"/>
                    </a:cubicBezTo>
                    <a:cubicBezTo>
                      <a:pt x="44" y="434"/>
                      <a:pt x="43" y="435"/>
                      <a:pt x="43" y="434"/>
                    </a:cubicBezTo>
                    <a:cubicBezTo>
                      <a:pt x="43" y="433"/>
                      <a:pt x="43" y="431"/>
                      <a:pt x="44" y="431"/>
                    </a:cubicBezTo>
                    <a:cubicBezTo>
                      <a:pt x="45" y="431"/>
                      <a:pt x="46" y="432"/>
                      <a:pt x="46" y="431"/>
                    </a:cubicBezTo>
                    <a:cubicBezTo>
                      <a:pt x="46" y="430"/>
                      <a:pt x="46" y="428"/>
                      <a:pt x="46" y="428"/>
                    </a:cubicBezTo>
                    <a:cubicBezTo>
                      <a:pt x="45" y="428"/>
                      <a:pt x="44" y="427"/>
                      <a:pt x="45" y="426"/>
                    </a:cubicBezTo>
                    <a:cubicBezTo>
                      <a:pt x="45" y="425"/>
                      <a:pt x="45" y="425"/>
                      <a:pt x="45" y="424"/>
                    </a:cubicBezTo>
                    <a:cubicBezTo>
                      <a:pt x="44" y="424"/>
                      <a:pt x="44" y="425"/>
                      <a:pt x="43" y="424"/>
                    </a:cubicBezTo>
                    <a:cubicBezTo>
                      <a:pt x="43" y="424"/>
                      <a:pt x="42" y="424"/>
                      <a:pt x="42" y="423"/>
                    </a:cubicBezTo>
                    <a:cubicBezTo>
                      <a:pt x="42" y="422"/>
                      <a:pt x="42" y="422"/>
                      <a:pt x="41" y="421"/>
                    </a:cubicBezTo>
                    <a:cubicBezTo>
                      <a:pt x="41" y="420"/>
                      <a:pt x="40" y="418"/>
                      <a:pt x="39" y="417"/>
                    </a:cubicBezTo>
                    <a:cubicBezTo>
                      <a:pt x="39" y="416"/>
                      <a:pt x="38" y="413"/>
                      <a:pt x="39" y="412"/>
                    </a:cubicBezTo>
                    <a:cubicBezTo>
                      <a:pt x="40" y="412"/>
                      <a:pt x="42" y="410"/>
                      <a:pt x="42" y="409"/>
                    </a:cubicBezTo>
                    <a:cubicBezTo>
                      <a:pt x="42" y="408"/>
                      <a:pt x="42" y="407"/>
                      <a:pt x="42" y="407"/>
                    </a:cubicBezTo>
                    <a:cubicBezTo>
                      <a:pt x="42" y="406"/>
                      <a:pt x="42" y="404"/>
                      <a:pt x="42" y="404"/>
                    </a:cubicBezTo>
                    <a:cubicBezTo>
                      <a:pt x="42" y="404"/>
                      <a:pt x="43" y="402"/>
                      <a:pt x="44" y="402"/>
                    </a:cubicBezTo>
                    <a:cubicBezTo>
                      <a:pt x="45" y="401"/>
                      <a:pt x="45" y="400"/>
                      <a:pt x="45" y="400"/>
                    </a:cubicBezTo>
                    <a:cubicBezTo>
                      <a:pt x="46" y="399"/>
                      <a:pt x="46" y="399"/>
                      <a:pt x="46" y="399"/>
                    </a:cubicBezTo>
                    <a:cubicBezTo>
                      <a:pt x="46" y="398"/>
                      <a:pt x="46" y="398"/>
                      <a:pt x="46" y="398"/>
                    </a:cubicBezTo>
                    <a:cubicBezTo>
                      <a:pt x="46" y="398"/>
                      <a:pt x="46" y="396"/>
                      <a:pt x="46" y="395"/>
                    </a:cubicBezTo>
                    <a:cubicBezTo>
                      <a:pt x="46" y="395"/>
                      <a:pt x="47" y="394"/>
                      <a:pt x="47" y="394"/>
                    </a:cubicBezTo>
                    <a:cubicBezTo>
                      <a:pt x="47" y="394"/>
                      <a:pt x="45" y="392"/>
                      <a:pt x="46" y="391"/>
                    </a:cubicBezTo>
                    <a:cubicBezTo>
                      <a:pt x="46" y="391"/>
                      <a:pt x="46" y="390"/>
                      <a:pt x="46" y="389"/>
                    </a:cubicBezTo>
                    <a:cubicBezTo>
                      <a:pt x="45" y="389"/>
                      <a:pt x="44" y="388"/>
                      <a:pt x="45" y="387"/>
                    </a:cubicBezTo>
                    <a:cubicBezTo>
                      <a:pt x="45" y="387"/>
                      <a:pt x="47" y="384"/>
                      <a:pt x="46" y="384"/>
                    </a:cubicBezTo>
                    <a:cubicBezTo>
                      <a:pt x="46" y="383"/>
                      <a:pt x="47" y="382"/>
                      <a:pt x="47" y="381"/>
                    </a:cubicBezTo>
                    <a:cubicBezTo>
                      <a:pt x="48" y="381"/>
                      <a:pt x="49" y="381"/>
                      <a:pt x="49" y="381"/>
                    </a:cubicBezTo>
                    <a:cubicBezTo>
                      <a:pt x="50" y="382"/>
                      <a:pt x="50" y="382"/>
                      <a:pt x="51" y="382"/>
                    </a:cubicBezTo>
                    <a:cubicBezTo>
                      <a:pt x="52" y="382"/>
                      <a:pt x="53" y="380"/>
                      <a:pt x="53" y="380"/>
                    </a:cubicBezTo>
                    <a:cubicBezTo>
                      <a:pt x="52" y="380"/>
                      <a:pt x="52" y="379"/>
                      <a:pt x="52" y="379"/>
                    </a:cubicBezTo>
                    <a:cubicBezTo>
                      <a:pt x="52" y="379"/>
                      <a:pt x="55" y="378"/>
                      <a:pt x="55" y="378"/>
                    </a:cubicBezTo>
                    <a:cubicBezTo>
                      <a:pt x="56" y="377"/>
                      <a:pt x="57" y="376"/>
                      <a:pt x="57" y="376"/>
                    </a:cubicBezTo>
                    <a:cubicBezTo>
                      <a:pt x="58" y="376"/>
                      <a:pt x="59" y="376"/>
                      <a:pt x="59" y="375"/>
                    </a:cubicBezTo>
                    <a:cubicBezTo>
                      <a:pt x="60" y="375"/>
                      <a:pt x="62" y="374"/>
                      <a:pt x="62" y="373"/>
                    </a:cubicBezTo>
                    <a:cubicBezTo>
                      <a:pt x="62" y="373"/>
                      <a:pt x="60" y="373"/>
                      <a:pt x="60" y="372"/>
                    </a:cubicBezTo>
                    <a:cubicBezTo>
                      <a:pt x="60" y="372"/>
                      <a:pt x="61" y="371"/>
                      <a:pt x="61" y="370"/>
                    </a:cubicBezTo>
                    <a:cubicBezTo>
                      <a:pt x="60" y="370"/>
                      <a:pt x="60" y="369"/>
                      <a:pt x="59" y="369"/>
                    </a:cubicBezTo>
                    <a:cubicBezTo>
                      <a:pt x="58" y="370"/>
                      <a:pt x="57" y="370"/>
                      <a:pt x="57" y="369"/>
                    </a:cubicBezTo>
                    <a:cubicBezTo>
                      <a:pt x="57" y="369"/>
                      <a:pt x="57" y="368"/>
                      <a:pt x="57" y="368"/>
                    </a:cubicBezTo>
                    <a:cubicBezTo>
                      <a:pt x="57" y="368"/>
                      <a:pt x="53" y="370"/>
                      <a:pt x="52" y="370"/>
                    </a:cubicBezTo>
                    <a:cubicBezTo>
                      <a:pt x="52" y="370"/>
                      <a:pt x="51" y="371"/>
                      <a:pt x="51" y="372"/>
                    </a:cubicBezTo>
                    <a:cubicBezTo>
                      <a:pt x="50" y="372"/>
                      <a:pt x="49" y="373"/>
                      <a:pt x="49" y="373"/>
                    </a:cubicBezTo>
                    <a:cubicBezTo>
                      <a:pt x="48" y="373"/>
                      <a:pt x="48" y="373"/>
                      <a:pt x="47" y="372"/>
                    </a:cubicBezTo>
                    <a:cubicBezTo>
                      <a:pt x="47" y="372"/>
                      <a:pt x="46" y="371"/>
                      <a:pt x="45" y="372"/>
                    </a:cubicBezTo>
                    <a:cubicBezTo>
                      <a:pt x="45" y="372"/>
                      <a:pt x="45" y="372"/>
                      <a:pt x="44" y="372"/>
                    </a:cubicBezTo>
                    <a:cubicBezTo>
                      <a:pt x="43" y="372"/>
                      <a:pt x="43" y="372"/>
                      <a:pt x="43" y="373"/>
                    </a:cubicBezTo>
                    <a:cubicBezTo>
                      <a:pt x="42" y="374"/>
                      <a:pt x="41" y="375"/>
                      <a:pt x="40" y="375"/>
                    </a:cubicBezTo>
                    <a:cubicBezTo>
                      <a:pt x="40" y="375"/>
                      <a:pt x="38" y="375"/>
                      <a:pt x="38" y="374"/>
                    </a:cubicBezTo>
                    <a:cubicBezTo>
                      <a:pt x="39" y="374"/>
                      <a:pt x="39" y="374"/>
                      <a:pt x="39" y="373"/>
                    </a:cubicBezTo>
                    <a:cubicBezTo>
                      <a:pt x="39" y="373"/>
                      <a:pt x="38" y="372"/>
                      <a:pt x="39" y="372"/>
                    </a:cubicBezTo>
                    <a:cubicBezTo>
                      <a:pt x="39" y="371"/>
                      <a:pt x="40" y="371"/>
                      <a:pt x="40" y="370"/>
                    </a:cubicBezTo>
                    <a:cubicBezTo>
                      <a:pt x="40" y="369"/>
                      <a:pt x="40" y="368"/>
                      <a:pt x="41" y="367"/>
                    </a:cubicBezTo>
                    <a:cubicBezTo>
                      <a:pt x="42" y="366"/>
                      <a:pt x="44" y="365"/>
                      <a:pt x="44" y="364"/>
                    </a:cubicBezTo>
                    <a:cubicBezTo>
                      <a:pt x="44" y="363"/>
                      <a:pt x="43" y="363"/>
                      <a:pt x="44" y="362"/>
                    </a:cubicBezTo>
                    <a:cubicBezTo>
                      <a:pt x="44" y="361"/>
                      <a:pt x="45" y="361"/>
                      <a:pt x="45" y="360"/>
                    </a:cubicBezTo>
                    <a:cubicBezTo>
                      <a:pt x="45" y="360"/>
                      <a:pt x="44" y="359"/>
                      <a:pt x="45" y="359"/>
                    </a:cubicBezTo>
                    <a:cubicBezTo>
                      <a:pt x="45" y="358"/>
                      <a:pt x="45" y="358"/>
                      <a:pt x="45" y="357"/>
                    </a:cubicBezTo>
                    <a:cubicBezTo>
                      <a:pt x="44" y="356"/>
                      <a:pt x="43" y="355"/>
                      <a:pt x="44" y="355"/>
                    </a:cubicBezTo>
                    <a:cubicBezTo>
                      <a:pt x="44" y="354"/>
                      <a:pt x="46" y="351"/>
                      <a:pt x="47" y="351"/>
                    </a:cubicBezTo>
                    <a:cubicBezTo>
                      <a:pt x="47" y="352"/>
                      <a:pt x="48" y="352"/>
                      <a:pt x="48" y="351"/>
                    </a:cubicBezTo>
                    <a:cubicBezTo>
                      <a:pt x="48" y="350"/>
                      <a:pt x="48" y="348"/>
                      <a:pt x="48" y="347"/>
                    </a:cubicBezTo>
                    <a:cubicBezTo>
                      <a:pt x="49" y="346"/>
                      <a:pt x="50" y="345"/>
                      <a:pt x="49" y="345"/>
                    </a:cubicBezTo>
                    <a:cubicBezTo>
                      <a:pt x="49" y="344"/>
                      <a:pt x="49" y="345"/>
                      <a:pt x="48" y="345"/>
                    </a:cubicBezTo>
                    <a:cubicBezTo>
                      <a:pt x="47" y="345"/>
                      <a:pt x="46" y="345"/>
                      <a:pt x="46" y="344"/>
                    </a:cubicBezTo>
                    <a:cubicBezTo>
                      <a:pt x="47" y="343"/>
                      <a:pt x="48" y="341"/>
                      <a:pt x="48" y="340"/>
                    </a:cubicBezTo>
                    <a:cubicBezTo>
                      <a:pt x="48" y="339"/>
                      <a:pt x="48" y="338"/>
                      <a:pt x="48" y="337"/>
                    </a:cubicBezTo>
                    <a:cubicBezTo>
                      <a:pt x="49" y="337"/>
                      <a:pt x="49" y="336"/>
                      <a:pt x="48" y="336"/>
                    </a:cubicBezTo>
                    <a:cubicBezTo>
                      <a:pt x="47" y="336"/>
                      <a:pt x="47" y="336"/>
                      <a:pt x="45" y="336"/>
                    </a:cubicBezTo>
                    <a:cubicBezTo>
                      <a:pt x="44" y="336"/>
                      <a:pt x="43" y="336"/>
                      <a:pt x="43" y="336"/>
                    </a:cubicBezTo>
                    <a:cubicBezTo>
                      <a:pt x="42" y="336"/>
                      <a:pt x="41" y="336"/>
                      <a:pt x="41" y="335"/>
                    </a:cubicBezTo>
                    <a:cubicBezTo>
                      <a:pt x="41" y="335"/>
                      <a:pt x="41" y="334"/>
                      <a:pt x="40" y="334"/>
                    </a:cubicBezTo>
                    <a:cubicBezTo>
                      <a:pt x="40" y="334"/>
                      <a:pt x="39" y="333"/>
                      <a:pt x="38" y="333"/>
                    </a:cubicBezTo>
                    <a:cubicBezTo>
                      <a:pt x="37" y="333"/>
                      <a:pt x="36" y="334"/>
                      <a:pt x="35" y="334"/>
                    </a:cubicBezTo>
                    <a:cubicBezTo>
                      <a:pt x="35" y="334"/>
                      <a:pt x="32" y="334"/>
                      <a:pt x="32" y="334"/>
                    </a:cubicBezTo>
                    <a:cubicBezTo>
                      <a:pt x="32" y="333"/>
                      <a:pt x="31" y="333"/>
                      <a:pt x="31" y="332"/>
                    </a:cubicBezTo>
                    <a:cubicBezTo>
                      <a:pt x="30" y="332"/>
                      <a:pt x="30" y="330"/>
                      <a:pt x="29" y="330"/>
                    </a:cubicBezTo>
                    <a:cubicBezTo>
                      <a:pt x="29" y="331"/>
                      <a:pt x="29" y="331"/>
                      <a:pt x="28" y="330"/>
                    </a:cubicBezTo>
                    <a:cubicBezTo>
                      <a:pt x="28" y="330"/>
                      <a:pt x="28" y="328"/>
                      <a:pt x="28" y="327"/>
                    </a:cubicBezTo>
                    <a:cubicBezTo>
                      <a:pt x="28" y="326"/>
                      <a:pt x="27" y="323"/>
                      <a:pt x="27" y="322"/>
                    </a:cubicBezTo>
                    <a:cubicBezTo>
                      <a:pt x="27" y="321"/>
                      <a:pt x="27" y="321"/>
                      <a:pt x="26" y="320"/>
                    </a:cubicBezTo>
                    <a:cubicBezTo>
                      <a:pt x="26" y="319"/>
                      <a:pt x="25" y="318"/>
                      <a:pt x="26" y="317"/>
                    </a:cubicBezTo>
                    <a:cubicBezTo>
                      <a:pt x="26" y="315"/>
                      <a:pt x="28" y="312"/>
                      <a:pt x="28" y="312"/>
                    </a:cubicBezTo>
                    <a:cubicBezTo>
                      <a:pt x="29" y="312"/>
                      <a:pt x="30" y="312"/>
                      <a:pt x="30" y="311"/>
                    </a:cubicBezTo>
                    <a:cubicBezTo>
                      <a:pt x="30" y="311"/>
                      <a:pt x="29" y="310"/>
                      <a:pt x="29" y="309"/>
                    </a:cubicBezTo>
                    <a:cubicBezTo>
                      <a:pt x="30" y="308"/>
                      <a:pt x="30" y="306"/>
                      <a:pt x="30" y="305"/>
                    </a:cubicBezTo>
                    <a:cubicBezTo>
                      <a:pt x="31" y="305"/>
                      <a:pt x="32" y="304"/>
                      <a:pt x="31" y="304"/>
                    </a:cubicBezTo>
                    <a:cubicBezTo>
                      <a:pt x="31" y="303"/>
                      <a:pt x="31" y="303"/>
                      <a:pt x="30" y="303"/>
                    </a:cubicBezTo>
                    <a:cubicBezTo>
                      <a:pt x="29" y="303"/>
                      <a:pt x="29" y="303"/>
                      <a:pt x="28" y="302"/>
                    </a:cubicBezTo>
                    <a:cubicBezTo>
                      <a:pt x="28" y="302"/>
                      <a:pt x="26" y="300"/>
                      <a:pt x="26" y="300"/>
                    </a:cubicBezTo>
                    <a:cubicBezTo>
                      <a:pt x="26" y="299"/>
                      <a:pt x="26" y="298"/>
                      <a:pt x="26" y="298"/>
                    </a:cubicBezTo>
                    <a:cubicBezTo>
                      <a:pt x="26" y="298"/>
                      <a:pt x="25" y="299"/>
                      <a:pt x="24" y="298"/>
                    </a:cubicBezTo>
                    <a:cubicBezTo>
                      <a:pt x="24" y="298"/>
                      <a:pt x="25" y="297"/>
                      <a:pt x="24" y="297"/>
                    </a:cubicBezTo>
                    <a:cubicBezTo>
                      <a:pt x="23" y="296"/>
                      <a:pt x="22" y="296"/>
                      <a:pt x="22" y="295"/>
                    </a:cubicBezTo>
                    <a:cubicBezTo>
                      <a:pt x="22" y="294"/>
                      <a:pt x="21" y="293"/>
                      <a:pt x="21" y="292"/>
                    </a:cubicBezTo>
                    <a:cubicBezTo>
                      <a:pt x="21" y="291"/>
                      <a:pt x="21" y="291"/>
                      <a:pt x="20" y="292"/>
                    </a:cubicBezTo>
                    <a:cubicBezTo>
                      <a:pt x="19" y="292"/>
                      <a:pt x="19" y="293"/>
                      <a:pt x="18" y="292"/>
                    </a:cubicBezTo>
                    <a:cubicBezTo>
                      <a:pt x="18" y="291"/>
                      <a:pt x="18" y="290"/>
                      <a:pt x="18" y="290"/>
                    </a:cubicBezTo>
                    <a:cubicBezTo>
                      <a:pt x="18" y="289"/>
                      <a:pt x="18" y="288"/>
                      <a:pt x="19" y="287"/>
                    </a:cubicBezTo>
                    <a:cubicBezTo>
                      <a:pt x="20" y="287"/>
                      <a:pt x="20" y="286"/>
                      <a:pt x="21" y="285"/>
                    </a:cubicBezTo>
                    <a:cubicBezTo>
                      <a:pt x="21" y="284"/>
                      <a:pt x="22" y="282"/>
                      <a:pt x="22" y="281"/>
                    </a:cubicBezTo>
                    <a:cubicBezTo>
                      <a:pt x="22" y="280"/>
                      <a:pt x="23" y="278"/>
                      <a:pt x="24" y="277"/>
                    </a:cubicBezTo>
                    <a:cubicBezTo>
                      <a:pt x="24" y="277"/>
                      <a:pt x="24" y="276"/>
                      <a:pt x="24" y="275"/>
                    </a:cubicBezTo>
                    <a:cubicBezTo>
                      <a:pt x="25" y="274"/>
                      <a:pt x="25" y="273"/>
                      <a:pt x="24" y="273"/>
                    </a:cubicBezTo>
                    <a:cubicBezTo>
                      <a:pt x="24" y="273"/>
                      <a:pt x="23" y="273"/>
                      <a:pt x="23" y="272"/>
                    </a:cubicBezTo>
                    <a:cubicBezTo>
                      <a:pt x="23" y="271"/>
                      <a:pt x="25" y="269"/>
                      <a:pt x="25" y="268"/>
                    </a:cubicBezTo>
                    <a:cubicBezTo>
                      <a:pt x="25" y="267"/>
                      <a:pt x="25" y="265"/>
                      <a:pt x="24" y="266"/>
                    </a:cubicBezTo>
                    <a:cubicBezTo>
                      <a:pt x="24" y="266"/>
                      <a:pt x="24" y="267"/>
                      <a:pt x="23" y="267"/>
                    </a:cubicBezTo>
                    <a:cubicBezTo>
                      <a:pt x="22" y="267"/>
                      <a:pt x="22" y="266"/>
                      <a:pt x="21" y="266"/>
                    </a:cubicBezTo>
                    <a:cubicBezTo>
                      <a:pt x="21" y="267"/>
                      <a:pt x="20" y="267"/>
                      <a:pt x="20" y="267"/>
                    </a:cubicBezTo>
                    <a:cubicBezTo>
                      <a:pt x="19" y="267"/>
                      <a:pt x="18" y="267"/>
                      <a:pt x="18" y="267"/>
                    </a:cubicBezTo>
                    <a:cubicBezTo>
                      <a:pt x="18" y="268"/>
                      <a:pt x="17" y="268"/>
                      <a:pt x="16" y="268"/>
                    </a:cubicBezTo>
                    <a:cubicBezTo>
                      <a:pt x="15" y="268"/>
                      <a:pt x="15" y="268"/>
                      <a:pt x="14" y="269"/>
                    </a:cubicBezTo>
                    <a:cubicBezTo>
                      <a:pt x="14" y="269"/>
                      <a:pt x="13" y="270"/>
                      <a:pt x="13" y="269"/>
                    </a:cubicBezTo>
                    <a:cubicBezTo>
                      <a:pt x="12" y="269"/>
                      <a:pt x="12" y="269"/>
                      <a:pt x="12" y="270"/>
                    </a:cubicBezTo>
                    <a:cubicBezTo>
                      <a:pt x="12" y="270"/>
                      <a:pt x="11" y="271"/>
                      <a:pt x="10" y="271"/>
                    </a:cubicBezTo>
                    <a:cubicBezTo>
                      <a:pt x="8" y="271"/>
                      <a:pt x="8" y="270"/>
                      <a:pt x="8" y="270"/>
                    </a:cubicBezTo>
                    <a:cubicBezTo>
                      <a:pt x="8" y="269"/>
                      <a:pt x="7" y="269"/>
                      <a:pt x="6" y="269"/>
                    </a:cubicBezTo>
                    <a:cubicBezTo>
                      <a:pt x="5" y="270"/>
                      <a:pt x="4" y="270"/>
                      <a:pt x="3" y="269"/>
                    </a:cubicBezTo>
                    <a:cubicBezTo>
                      <a:pt x="2" y="268"/>
                      <a:pt x="2" y="267"/>
                      <a:pt x="3" y="266"/>
                    </a:cubicBezTo>
                    <a:cubicBezTo>
                      <a:pt x="4" y="266"/>
                      <a:pt x="5" y="265"/>
                      <a:pt x="5" y="264"/>
                    </a:cubicBezTo>
                    <a:cubicBezTo>
                      <a:pt x="5" y="264"/>
                      <a:pt x="5" y="264"/>
                      <a:pt x="4" y="264"/>
                    </a:cubicBezTo>
                    <a:cubicBezTo>
                      <a:pt x="3" y="264"/>
                      <a:pt x="2" y="263"/>
                      <a:pt x="2" y="262"/>
                    </a:cubicBezTo>
                    <a:cubicBezTo>
                      <a:pt x="2" y="262"/>
                      <a:pt x="3" y="262"/>
                      <a:pt x="2" y="261"/>
                    </a:cubicBezTo>
                    <a:cubicBezTo>
                      <a:pt x="2" y="260"/>
                      <a:pt x="1" y="260"/>
                      <a:pt x="2" y="259"/>
                    </a:cubicBezTo>
                    <a:cubicBezTo>
                      <a:pt x="3" y="258"/>
                      <a:pt x="4" y="257"/>
                      <a:pt x="4" y="257"/>
                    </a:cubicBezTo>
                    <a:cubicBezTo>
                      <a:pt x="4" y="256"/>
                      <a:pt x="4" y="255"/>
                      <a:pt x="4" y="254"/>
                    </a:cubicBezTo>
                    <a:cubicBezTo>
                      <a:pt x="4" y="253"/>
                      <a:pt x="3" y="254"/>
                      <a:pt x="3" y="255"/>
                    </a:cubicBezTo>
                    <a:cubicBezTo>
                      <a:pt x="2" y="255"/>
                      <a:pt x="1" y="255"/>
                      <a:pt x="0" y="254"/>
                    </a:cubicBezTo>
                    <a:cubicBezTo>
                      <a:pt x="0" y="252"/>
                      <a:pt x="0" y="252"/>
                      <a:pt x="1" y="251"/>
                    </a:cubicBezTo>
                    <a:cubicBezTo>
                      <a:pt x="1" y="250"/>
                      <a:pt x="2" y="249"/>
                      <a:pt x="2" y="248"/>
                    </a:cubicBezTo>
                    <a:cubicBezTo>
                      <a:pt x="2" y="247"/>
                      <a:pt x="1" y="244"/>
                      <a:pt x="2" y="244"/>
                    </a:cubicBezTo>
                    <a:cubicBezTo>
                      <a:pt x="3" y="243"/>
                      <a:pt x="4" y="243"/>
                      <a:pt x="4" y="242"/>
                    </a:cubicBezTo>
                    <a:cubicBezTo>
                      <a:pt x="5" y="241"/>
                      <a:pt x="6" y="240"/>
                      <a:pt x="6" y="239"/>
                    </a:cubicBezTo>
                    <a:cubicBezTo>
                      <a:pt x="6" y="239"/>
                      <a:pt x="7" y="237"/>
                      <a:pt x="8" y="236"/>
                    </a:cubicBezTo>
                    <a:cubicBezTo>
                      <a:pt x="8" y="236"/>
                      <a:pt x="9" y="236"/>
                      <a:pt x="8" y="235"/>
                    </a:cubicBezTo>
                    <a:cubicBezTo>
                      <a:pt x="8" y="234"/>
                      <a:pt x="8" y="234"/>
                      <a:pt x="9" y="233"/>
                    </a:cubicBezTo>
                    <a:cubicBezTo>
                      <a:pt x="9" y="232"/>
                      <a:pt x="10" y="232"/>
                      <a:pt x="10" y="231"/>
                    </a:cubicBezTo>
                    <a:cubicBezTo>
                      <a:pt x="11" y="231"/>
                      <a:pt x="13" y="229"/>
                      <a:pt x="13" y="228"/>
                    </a:cubicBezTo>
                    <a:cubicBezTo>
                      <a:pt x="13" y="227"/>
                      <a:pt x="13" y="226"/>
                      <a:pt x="13" y="225"/>
                    </a:cubicBezTo>
                    <a:cubicBezTo>
                      <a:pt x="13" y="224"/>
                      <a:pt x="11" y="221"/>
                      <a:pt x="11" y="222"/>
                    </a:cubicBezTo>
                    <a:cubicBezTo>
                      <a:pt x="11" y="223"/>
                      <a:pt x="9" y="222"/>
                      <a:pt x="10" y="221"/>
                    </a:cubicBezTo>
                    <a:cubicBezTo>
                      <a:pt x="10" y="220"/>
                      <a:pt x="10" y="219"/>
                      <a:pt x="10" y="218"/>
                    </a:cubicBezTo>
                    <a:cubicBezTo>
                      <a:pt x="11" y="218"/>
                      <a:pt x="12" y="214"/>
                      <a:pt x="13" y="214"/>
                    </a:cubicBezTo>
                    <a:cubicBezTo>
                      <a:pt x="13" y="214"/>
                      <a:pt x="14" y="214"/>
                      <a:pt x="14" y="213"/>
                    </a:cubicBezTo>
                    <a:cubicBezTo>
                      <a:pt x="14" y="212"/>
                      <a:pt x="15" y="212"/>
                      <a:pt x="16" y="212"/>
                    </a:cubicBezTo>
                    <a:cubicBezTo>
                      <a:pt x="16" y="211"/>
                      <a:pt x="16" y="212"/>
                      <a:pt x="17" y="212"/>
                    </a:cubicBezTo>
                    <a:cubicBezTo>
                      <a:pt x="18" y="212"/>
                      <a:pt x="19" y="212"/>
                      <a:pt x="19" y="211"/>
                    </a:cubicBezTo>
                    <a:cubicBezTo>
                      <a:pt x="19" y="210"/>
                      <a:pt x="19" y="209"/>
                      <a:pt x="20" y="209"/>
                    </a:cubicBezTo>
                    <a:cubicBezTo>
                      <a:pt x="20" y="209"/>
                      <a:pt x="21" y="210"/>
                      <a:pt x="22" y="210"/>
                    </a:cubicBezTo>
                    <a:cubicBezTo>
                      <a:pt x="23" y="210"/>
                      <a:pt x="23" y="210"/>
                      <a:pt x="24" y="209"/>
                    </a:cubicBezTo>
                    <a:cubicBezTo>
                      <a:pt x="24" y="209"/>
                      <a:pt x="25" y="208"/>
                      <a:pt x="26" y="208"/>
                    </a:cubicBezTo>
                    <a:cubicBezTo>
                      <a:pt x="27" y="208"/>
                      <a:pt x="27" y="208"/>
                      <a:pt x="27" y="207"/>
                    </a:cubicBezTo>
                    <a:cubicBezTo>
                      <a:pt x="27" y="206"/>
                      <a:pt x="27" y="206"/>
                      <a:pt x="27" y="205"/>
                    </a:cubicBezTo>
                    <a:cubicBezTo>
                      <a:pt x="28" y="205"/>
                      <a:pt x="30" y="205"/>
                      <a:pt x="31" y="205"/>
                    </a:cubicBezTo>
                    <a:cubicBezTo>
                      <a:pt x="32" y="205"/>
                      <a:pt x="32" y="206"/>
                      <a:pt x="32" y="205"/>
                    </a:cubicBezTo>
                    <a:cubicBezTo>
                      <a:pt x="33" y="204"/>
                      <a:pt x="34" y="204"/>
                      <a:pt x="33" y="203"/>
                    </a:cubicBezTo>
                    <a:cubicBezTo>
                      <a:pt x="33" y="202"/>
                      <a:pt x="32" y="201"/>
                      <a:pt x="32" y="200"/>
                    </a:cubicBezTo>
                    <a:cubicBezTo>
                      <a:pt x="31" y="200"/>
                      <a:pt x="31" y="199"/>
                      <a:pt x="31" y="198"/>
                    </a:cubicBezTo>
                    <a:cubicBezTo>
                      <a:pt x="31" y="198"/>
                      <a:pt x="30" y="197"/>
                      <a:pt x="30" y="196"/>
                    </a:cubicBezTo>
                    <a:cubicBezTo>
                      <a:pt x="29" y="195"/>
                      <a:pt x="28" y="194"/>
                      <a:pt x="29" y="194"/>
                    </a:cubicBezTo>
                    <a:cubicBezTo>
                      <a:pt x="30" y="193"/>
                      <a:pt x="32" y="193"/>
                      <a:pt x="34" y="193"/>
                    </a:cubicBezTo>
                    <a:cubicBezTo>
                      <a:pt x="35" y="193"/>
                      <a:pt x="38" y="192"/>
                      <a:pt x="38" y="191"/>
                    </a:cubicBezTo>
                    <a:cubicBezTo>
                      <a:pt x="37" y="190"/>
                      <a:pt x="37" y="190"/>
                      <a:pt x="38" y="189"/>
                    </a:cubicBezTo>
                    <a:cubicBezTo>
                      <a:pt x="39" y="188"/>
                      <a:pt x="40" y="186"/>
                      <a:pt x="41" y="185"/>
                    </a:cubicBezTo>
                    <a:cubicBezTo>
                      <a:pt x="42" y="185"/>
                      <a:pt x="43" y="185"/>
                      <a:pt x="43" y="184"/>
                    </a:cubicBezTo>
                    <a:cubicBezTo>
                      <a:pt x="43" y="184"/>
                      <a:pt x="44" y="184"/>
                      <a:pt x="44" y="183"/>
                    </a:cubicBezTo>
                    <a:cubicBezTo>
                      <a:pt x="44" y="182"/>
                      <a:pt x="43" y="181"/>
                      <a:pt x="44" y="181"/>
                    </a:cubicBezTo>
                    <a:cubicBezTo>
                      <a:pt x="45" y="181"/>
                      <a:pt x="46" y="181"/>
                      <a:pt x="46" y="180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8" y="178"/>
                      <a:pt x="49" y="178"/>
                      <a:pt x="48" y="177"/>
                    </a:cubicBezTo>
                    <a:cubicBezTo>
                      <a:pt x="48" y="177"/>
                      <a:pt x="47" y="176"/>
                      <a:pt x="48" y="176"/>
                    </a:cubicBezTo>
                    <a:cubicBezTo>
                      <a:pt x="48" y="176"/>
                      <a:pt x="49" y="175"/>
                      <a:pt x="48" y="175"/>
                    </a:cubicBezTo>
                    <a:cubicBezTo>
                      <a:pt x="48" y="174"/>
                      <a:pt x="48" y="173"/>
                      <a:pt x="48" y="173"/>
                    </a:cubicBezTo>
                    <a:cubicBezTo>
                      <a:pt x="48" y="172"/>
                      <a:pt x="48" y="171"/>
                      <a:pt x="47" y="171"/>
                    </a:cubicBezTo>
                    <a:cubicBezTo>
                      <a:pt x="46" y="171"/>
                      <a:pt x="45" y="171"/>
                      <a:pt x="45" y="171"/>
                    </a:cubicBezTo>
                    <a:cubicBezTo>
                      <a:pt x="44" y="171"/>
                      <a:pt x="44" y="170"/>
                      <a:pt x="43" y="169"/>
                    </a:cubicBezTo>
                    <a:cubicBezTo>
                      <a:pt x="42" y="169"/>
                      <a:pt x="42" y="168"/>
                      <a:pt x="42" y="168"/>
                    </a:cubicBezTo>
                    <a:cubicBezTo>
                      <a:pt x="42" y="168"/>
                      <a:pt x="43" y="166"/>
                      <a:pt x="43" y="166"/>
                    </a:cubicBezTo>
                    <a:cubicBezTo>
                      <a:pt x="44" y="166"/>
                      <a:pt x="45" y="165"/>
                      <a:pt x="44" y="164"/>
                    </a:cubicBezTo>
                    <a:cubicBezTo>
                      <a:pt x="44" y="163"/>
                      <a:pt x="43" y="162"/>
                      <a:pt x="42" y="163"/>
                    </a:cubicBezTo>
                    <a:cubicBezTo>
                      <a:pt x="41" y="163"/>
                      <a:pt x="40" y="163"/>
                      <a:pt x="40" y="162"/>
                    </a:cubicBezTo>
                    <a:cubicBezTo>
                      <a:pt x="39" y="161"/>
                      <a:pt x="38" y="161"/>
                      <a:pt x="38" y="161"/>
                    </a:cubicBezTo>
                    <a:cubicBezTo>
                      <a:pt x="38" y="160"/>
                      <a:pt x="38" y="159"/>
                      <a:pt x="37" y="159"/>
                    </a:cubicBezTo>
                    <a:cubicBezTo>
                      <a:pt x="36" y="159"/>
                      <a:pt x="35" y="160"/>
                      <a:pt x="34" y="159"/>
                    </a:cubicBezTo>
                    <a:cubicBezTo>
                      <a:pt x="34" y="159"/>
                      <a:pt x="34" y="158"/>
                      <a:pt x="34" y="157"/>
                    </a:cubicBezTo>
                    <a:cubicBezTo>
                      <a:pt x="34" y="157"/>
                      <a:pt x="34" y="156"/>
                      <a:pt x="35" y="156"/>
                    </a:cubicBezTo>
                    <a:cubicBezTo>
                      <a:pt x="36" y="155"/>
                      <a:pt x="37" y="154"/>
                      <a:pt x="37" y="153"/>
                    </a:cubicBezTo>
                    <a:cubicBezTo>
                      <a:pt x="36" y="152"/>
                      <a:pt x="36" y="152"/>
                      <a:pt x="36" y="151"/>
                    </a:cubicBezTo>
                    <a:cubicBezTo>
                      <a:pt x="36" y="150"/>
                      <a:pt x="36" y="149"/>
                      <a:pt x="36" y="147"/>
                    </a:cubicBezTo>
                    <a:cubicBezTo>
                      <a:pt x="35" y="146"/>
                      <a:pt x="35" y="145"/>
                      <a:pt x="36" y="145"/>
                    </a:cubicBezTo>
                    <a:cubicBezTo>
                      <a:pt x="36" y="144"/>
                      <a:pt x="37" y="144"/>
                      <a:pt x="37" y="143"/>
                    </a:cubicBezTo>
                    <a:cubicBezTo>
                      <a:pt x="37" y="142"/>
                      <a:pt x="38" y="139"/>
                      <a:pt x="37" y="138"/>
                    </a:cubicBezTo>
                    <a:cubicBezTo>
                      <a:pt x="36" y="138"/>
                      <a:pt x="35" y="138"/>
                      <a:pt x="36" y="137"/>
                    </a:cubicBezTo>
                    <a:cubicBezTo>
                      <a:pt x="37" y="135"/>
                      <a:pt x="37" y="133"/>
                      <a:pt x="37" y="133"/>
                    </a:cubicBezTo>
                    <a:cubicBezTo>
                      <a:pt x="36" y="132"/>
                      <a:pt x="35" y="134"/>
                      <a:pt x="35" y="133"/>
                    </a:cubicBezTo>
                    <a:cubicBezTo>
                      <a:pt x="34" y="132"/>
                      <a:pt x="35" y="132"/>
                      <a:pt x="33" y="132"/>
                    </a:cubicBezTo>
                    <a:cubicBezTo>
                      <a:pt x="32" y="133"/>
                      <a:pt x="31" y="133"/>
                      <a:pt x="30" y="133"/>
                    </a:cubicBezTo>
                    <a:cubicBezTo>
                      <a:pt x="30" y="132"/>
                      <a:pt x="29" y="131"/>
                      <a:pt x="29" y="129"/>
                    </a:cubicBezTo>
                    <a:cubicBezTo>
                      <a:pt x="29" y="128"/>
                      <a:pt x="30" y="127"/>
                      <a:pt x="28" y="127"/>
                    </a:cubicBezTo>
                    <a:cubicBezTo>
                      <a:pt x="27" y="126"/>
                      <a:pt x="28" y="127"/>
                      <a:pt x="27" y="128"/>
                    </a:cubicBezTo>
                    <a:cubicBezTo>
                      <a:pt x="27" y="128"/>
                      <a:pt x="26" y="129"/>
                      <a:pt x="26" y="127"/>
                    </a:cubicBezTo>
                    <a:cubicBezTo>
                      <a:pt x="26" y="126"/>
                      <a:pt x="24" y="126"/>
                      <a:pt x="24" y="125"/>
                    </a:cubicBezTo>
                    <a:cubicBezTo>
                      <a:pt x="24" y="124"/>
                      <a:pt x="25" y="122"/>
                      <a:pt x="24" y="123"/>
                    </a:cubicBezTo>
                    <a:cubicBezTo>
                      <a:pt x="22" y="124"/>
                      <a:pt x="21" y="125"/>
                      <a:pt x="21" y="124"/>
                    </a:cubicBezTo>
                    <a:cubicBezTo>
                      <a:pt x="21" y="122"/>
                      <a:pt x="20" y="120"/>
                      <a:pt x="20" y="119"/>
                    </a:cubicBezTo>
                    <a:cubicBezTo>
                      <a:pt x="19" y="118"/>
                      <a:pt x="19" y="115"/>
                      <a:pt x="19" y="115"/>
                    </a:cubicBezTo>
                    <a:cubicBezTo>
                      <a:pt x="19" y="115"/>
                      <a:pt x="19" y="115"/>
                      <a:pt x="19" y="115"/>
                    </a:cubicBezTo>
                    <a:cubicBezTo>
                      <a:pt x="19" y="115"/>
                      <a:pt x="19" y="113"/>
                      <a:pt x="19" y="112"/>
                    </a:cubicBezTo>
                    <a:cubicBezTo>
                      <a:pt x="19" y="111"/>
                      <a:pt x="19" y="110"/>
                      <a:pt x="20" y="110"/>
                    </a:cubicBezTo>
                    <a:cubicBezTo>
                      <a:pt x="20" y="110"/>
                      <a:pt x="21" y="109"/>
                      <a:pt x="21" y="108"/>
                    </a:cubicBezTo>
                    <a:cubicBezTo>
                      <a:pt x="22" y="107"/>
                      <a:pt x="23" y="107"/>
                      <a:pt x="24" y="106"/>
                    </a:cubicBezTo>
                    <a:cubicBezTo>
                      <a:pt x="25" y="104"/>
                      <a:pt x="25" y="104"/>
                      <a:pt x="26" y="102"/>
                    </a:cubicBezTo>
                    <a:cubicBezTo>
                      <a:pt x="27" y="101"/>
                      <a:pt x="27" y="99"/>
                      <a:pt x="29" y="99"/>
                    </a:cubicBezTo>
                    <a:cubicBezTo>
                      <a:pt x="30" y="99"/>
                      <a:pt x="33" y="99"/>
                      <a:pt x="34" y="99"/>
                    </a:cubicBezTo>
                    <a:cubicBezTo>
                      <a:pt x="35" y="98"/>
                      <a:pt x="37" y="98"/>
                      <a:pt x="37" y="97"/>
                    </a:cubicBezTo>
                    <a:cubicBezTo>
                      <a:pt x="38" y="97"/>
                      <a:pt x="39" y="96"/>
                      <a:pt x="40" y="96"/>
                    </a:cubicBezTo>
                    <a:cubicBezTo>
                      <a:pt x="41" y="96"/>
                      <a:pt x="42" y="96"/>
                      <a:pt x="42" y="95"/>
                    </a:cubicBezTo>
                    <a:cubicBezTo>
                      <a:pt x="41" y="94"/>
                      <a:pt x="41" y="93"/>
                      <a:pt x="41" y="92"/>
                    </a:cubicBezTo>
                    <a:cubicBezTo>
                      <a:pt x="41" y="91"/>
                      <a:pt x="41" y="90"/>
                      <a:pt x="41" y="89"/>
                    </a:cubicBezTo>
                    <a:cubicBezTo>
                      <a:pt x="41" y="88"/>
                      <a:pt x="41" y="86"/>
                      <a:pt x="42" y="85"/>
                    </a:cubicBezTo>
                    <a:cubicBezTo>
                      <a:pt x="43" y="84"/>
                      <a:pt x="44" y="84"/>
                      <a:pt x="44" y="84"/>
                    </a:cubicBezTo>
                    <a:cubicBezTo>
                      <a:pt x="45" y="83"/>
                      <a:pt x="46" y="84"/>
                      <a:pt x="47" y="85"/>
                    </a:cubicBezTo>
                    <a:cubicBezTo>
                      <a:pt x="47" y="86"/>
                      <a:pt x="47" y="87"/>
                      <a:pt x="48" y="87"/>
                    </a:cubicBezTo>
                    <a:cubicBezTo>
                      <a:pt x="49" y="87"/>
                      <a:pt x="50" y="87"/>
                      <a:pt x="51" y="87"/>
                    </a:cubicBezTo>
                    <a:cubicBezTo>
                      <a:pt x="53" y="86"/>
                      <a:pt x="53" y="86"/>
                      <a:pt x="54" y="86"/>
                    </a:cubicBezTo>
                    <a:cubicBezTo>
                      <a:pt x="55" y="85"/>
                      <a:pt x="56" y="84"/>
                      <a:pt x="56" y="85"/>
                    </a:cubicBezTo>
                    <a:cubicBezTo>
                      <a:pt x="57" y="86"/>
                      <a:pt x="57" y="86"/>
                      <a:pt x="58" y="86"/>
                    </a:cubicBezTo>
                    <a:cubicBezTo>
                      <a:pt x="59" y="86"/>
                      <a:pt x="60" y="86"/>
                      <a:pt x="61" y="86"/>
                    </a:cubicBezTo>
                    <a:cubicBezTo>
                      <a:pt x="62" y="86"/>
                      <a:pt x="63" y="85"/>
                      <a:pt x="64" y="85"/>
                    </a:cubicBezTo>
                    <a:cubicBezTo>
                      <a:pt x="65" y="84"/>
                      <a:pt x="68" y="83"/>
                      <a:pt x="68" y="82"/>
                    </a:cubicBezTo>
                    <a:cubicBezTo>
                      <a:pt x="69" y="81"/>
                      <a:pt x="69" y="80"/>
                      <a:pt x="70" y="80"/>
                    </a:cubicBezTo>
                    <a:cubicBezTo>
                      <a:pt x="72" y="80"/>
                      <a:pt x="73" y="79"/>
                      <a:pt x="74" y="79"/>
                    </a:cubicBezTo>
                    <a:cubicBezTo>
                      <a:pt x="76" y="78"/>
                      <a:pt x="78" y="77"/>
                      <a:pt x="79" y="78"/>
                    </a:cubicBezTo>
                    <a:cubicBezTo>
                      <a:pt x="79" y="79"/>
                      <a:pt x="78" y="80"/>
                      <a:pt x="79" y="80"/>
                    </a:cubicBezTo>
                    <a:cubicBezTo>
                      <a:pt x="80" y="81"/>
                      <a:pt x="81" y="80"/>
                      <a:pt x="82" y="79"/>
                    </a:cubicBezTo>
                    <a:cubicBezTo>
                      <a:pt x="83" y="79"/>
                      <a:pt x="83" y="79"/>
                      <a:pt x="84" y="79"/>
                    </a:cubicBezTo>
                    <a:cubicBezTo>
                      <a:pt x="85" y="78"/>
                      <a:pt x="89" y="75"/>
                      <a:pt x="89" y="76"/>
                    </a:cubicBezTo>
                    <a:cubicBezTo>
                      <a:pt x="90" y="77"/>
                      <a:pt x="90" y="77"/>
                      <a:pt x="91" y="76"/>
                    </a:cubicBezTo>
                    <a:cubicBezTo>
                      <a:pt x="91" y="76"/>
                      <a:pt x="91" y="75"/>
                      <a:pt x="92" y="74"/>
                    </a:cubicBezTo>
                    <a:cubicBezTo>
                      <a:pt x="93" y="74"/>
                      <a:pt x="93" y="72"/>
                      <a:pt x="94" y="72"/>
                    </a:cubicBezTo>
                    <a:cubicBezTo>
                      <a:pt x="94" y="71"/>
                      <a:pt x="94" y="71"/>
                      <a:pt x="94" y="70"/>
                    </a:cubicBezTo>
                    <a:cubicBezTo>
                      <a:pt x="92" y="59"/>
                      <a:pt x="93" y="64"/>
                      <a:pt x="96" y="61"/>
                    </a:cubicBezTo>
                    <a:cubicBezTo>
                      <a:pt x="97" y="61"/>
                      <a:pt x="97" y="60"/>
                      <a:pt x="99" y="61"/>
                    </a:cubicBezTo>
                    <a:cubicBezTo>
                      <a:pt x="100" y="61"/>
                      <a:pt x="101" y="62"/>
                      <a:pt x="101" y="62"/>
                    </a:cubicBezTo>
                    <a:cubicBezTo>
                      <a:pt x="101" y="62"/>
                      <a:pt x="104" y="60"/>
                      <a:pt x="105" y="61"/>
                    </a:cubicBezTo>
                    <a:cubicBezTo>
                      <a:pt x="106" y="61"/>
                      <a:pt x="106" y="62"/>
                      <a:pt x="105" y="63"/>
                    </a:cubicBezTo>
                    <a:cubicBezTo>
                      <a:pt x="105" y="63"/>
                      <a:pt x="105" y="64"/>
                      <a:pt x="105" y="64"/>
                    </a:cubicBezTo>
                    <a:cubicBezTo>
                      <a:pt x="106" y="64"/>
                      <a:pt x="107" y="65"/>
                      <a:pt x="108" y="65"/>
                    </a:cubicBezTo>
                    <a:cubicBezTo>
                      <a:pt x="109" y="65"/>
                      <a:pt x="111" y="65"/>
                      <a:pt x="110" y="64"/>
                    </a:cubicBezTo>
                    <a:cubicBezTo>
                      <a:pt x="110" y="63"/>
                      <a:pt x="110" y="62"/>
                      <a:pt x="110" y="61"/>
                    </a:cubicBezTo>
                    <a:cubicBezTo>
                      <a:pt x="110" y="60"/>
                      <a:pt x="109" y="58"/>
                      <a:pt x="110" y="58"/>
                    </a:cubicBezTo>
                    <a:cubicBezTo>
                      <a:pt x="110" y="57"/>
                      <a:pt x="112" y="57"/>
                      <a:pt x="111" y="57"/>
                    </a:cubicBezTo>
                    <a:cubicBezTo>
                      <a:pt x="111" y="56"/>
                      <a:pt x="110" y="56"/>
                      <a:pt x="109" y="56"/>
                    </a:cubicBezTo>
                    <a:cubicBezTo>
                      <a:pt x="108" y="57"/>
                      <a:pt x="107" y="58"/>
                      <a:pt x="107" y="58"/>
                    </a:cubicBezTo>
                    <a:cubicBezTo>
                      <a:pt x="107" y="58"/>
                      <a:pt x="107" y="55"/>
                      <a:pt x="107" y="55"/>
                    </a:cubicBezTo>
                    <a:cubicBezTo>
                      <a:pt x="107" y="54"/>
                      <a:pt x="108" y="54"/>
                      <a:pt x="108" y="53"/>
                    </a:cubicBezTo>
                    <a:cubicBezTo>
                      <a:pt x="108" y="53"/>
                      <a:pt x="108" y="52"/>
                      <a:pt x="107" y="52"/>
                    </a:cubicBezTo>
                    <a:cubicBezTo>
                      <a:pt x="107" y="52"/>
                      <a:pt x="106" y="51"/>
                      <a:pt x="105" y="51"/>
                    </a:cubicBezTo>
                    <a:cubicBezTo>
                      <a:pt x="105" y="50"/>
                      <a:pt x="105" y="49"/>
                      <a:pt x="106" y="49"/>
                    </a:cubicBezTo>
                    <a:cubicBezTo>
                      <a:pt x="107" y="49"/>
                      <a:pt x="107" y="50"/>
                      <a:pt x="108" y="50"/>
                    </a:cubicBezTo>
                    <a:cubicBezTo>
                      <a:pt x="108" y="51"/>
                      <a:pt x="108" y="51"/>
                      <a:pt x="109" y="51"/>
                    </a:cubicBezTo>
                    <a:cubicBezTo>
                      <a:pt x="110" y="51"/>
                      <a:pt x="112" y="51"/>
                      <a:pt x="112" y="51"/>
                    </a:cubicBezTo>
                    <a:cubicBezTo>
                      <a:pt x="113" y="51"/>
                      <a:pt x="115" y="51"/>
                      <a:pt x="116" y="51"/>
                    </a:cubicBezTo>
                    <a:cubicBezTo>
                      <a:pt x="116" y="51"/>
                      <a:pt x="117" y="50"/>
                      <a:pt x="118" y="50"/>
                    </a:cubicBezTo>
                    <a:cubicBezTo>
                      <a:pt x="119" y="51"/>
                      <a:pt x="118" y="51"/>
                      <a:pt x="118" y="52"/>
                    </a:cubicBezTo>
                    <a:cubicBezTo>
                      <a:pt x="117" y="53"/>
                      <a:pt x="118" y="53"/>
                      <a:pt x="118" y="53"/>
                    </a:cubicBezTo>
                    <a:cubicBezTo>
                      <a:pt x="119" y="54"/>
                      <a:pt x="119" y="54"/>
                      <a:pt x="120" y="53"/>
                    </a:cubicBezTo>
                    <a:cubicBezTo>
                      <a:pt x="120" y="53"/>
                      <a:pt x="121" y="52"/>
                      <a:pt x="122" y="52"/>
                    </a:cubicBezTo>
                    <a:cubicBezTo>
                      <a:pt x="122" y="51"/>
                      <a:pt x="123" y="51"/>
                      <a:pt x="124" y="50"/>
                    </a:cubicBezTo>
                    <a:cubicBezTo>
                      <a:pt x="126" y="50"/>
                      <a:pt x="127" y="48"/>
                      <a:pt x="128" y="48"/>
                    </a:cubicBezTo>
                    <a:cubicBezTo>
                      <a:pt x="129" y="47"/>
                      <a:pt x="129" y="45"/>
                      <a:pt x="130" y="44"/>
                    </a:cubicBezTo>
                    <a:cubicBezTo>
                      <a:pt x="130" y="43"/>
                      <a:pt x="133" y="42"/>
                      <a:pt x="133" y="40"/>
                    </a:cubicBezTo>
                    <a:cubicBezTo>
                      <a:pt x="133" y="38"/>
                      <a:pt x="132" y="36"/>
                      <a:pt x="133" y="35"/>
                    </a:cubicBezTo>
                    <a:cubicBezTo>
                      <a:pt x="133" y="34"/>
                      <a:pt x="135" y="33"/>
                      <a:pt x="135" y="33"/>
                    </a:cubicBezTo>
                    <a:cubicBezTo>
                      <a:pt x="135" y="33"/>
                      <a:pt x="140" y="32"/>
                      <a:pt x="143" y="31"/>
                    </a:cubicBezTo>
                    <a:cubicBezTo>
                      <a:pt x="146" y="31"/>
                      <a:pt x="148" y="29"/>
                      <a:pt x="153" y="33"/>
                    </a:cubicBezTo>
                    <a:cubicBezTo>
                      <a:pt x="157" y="37"/>
                      <a:pt x="163" y="38"/>
                      <a:pt x="166" y="39"/>
                    </a:cubicBezTo>
                    <a:cubicBezTo>
                      <a:pt x="169" y="40"/>
                      <a:pt x="172" y="38"/>
                      <a:pt x="174" y="37"/>
                    </a:cubicBezTo>
                    <a:cubicBezTo>
                      <a:pt x="176" y="35"/>
                      <a:pt x="180" y="34"/>
                      <a:pt x="183" y="34"/>
                    </a:cubicBezTo>
                    <a:cubicBezTo>
                      <a:pt x="185" y="34"/>
                      <a:pt x="191" y="34"/>
                      <a:pt x="192" y="33"/>
                    </a:cubicBezTo>
                    <a:cubicBezTo>
                      <a:pt x="193" y="32"/>
                      <a:pt x="194" y="31"/>
                      <a:pt x="194" y="31"/>
                    </a:cubicBezTo>
                    <a:close/>
                  </a:path>
                </a:pathLst>
              </a:custGeom>
              <a:solidFill>
                <a:srgbClr val="6C9021">
                  <a:alpha val="100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" name="AutoShape 6"/>
              <p:cNvSpPr/>
              <p:nvPr/>
            </p:nvSpPr>
            <p:spPr>
              <a:xfrm>
                <a:off x="9547056" y="1863202"/>
                <a:ext cx="552180" cy="799319"/>
              </a:xfrm>
              <a:custGeom>
                <a:avLst/>
                <a:gdLst/>
                <a:ahLst/>
                <a:cxnLst/>
                <a:rect l="l" t="t" r="r" b="b"/>
                <a:pathLst>
                  <a:path w="421" h="611">
                    <a:moveTo>
                      <a:pt x="282" y="359"/>
                    </a:moveTo>
                    <a:cubicBezTo>
                      <a:pt x="282" y="359"/>
                      <a:pt x="282" y="359"/>
                      <a:pt x="282" y="359"/>
                    </a:cubicBezTo>
                    <a:cubicBezTo>
                      <a:pt x="283" y="360"/>
                      <a:pt x="283" y="360"/>
                      <a:pt x="283" y="361"/>
                    </a:cubicBezTo>
                    <a:cubicBezTo>
                      <a:pt x="284" y="364"/>
                      <a:pt x="288" y="368"/>
                      <a:pt x="291" y="372"/>
                    </a:cubicBezTo>
                    <a:cubicBezTo>
                      <a:pt x="294" y="377"/>
                      <a:pt x="295" y="378"/>
                      <a:pt x="296" y="380"/>
                    </a:cubicBezTo>
                    <a:cubicBezTo>
                      <a:pt x="298" y="381"/>
                      <a:pt x="303" y="385"/>
                      <a:pt x="304" y="386"/>
                    </a:cubicBezTo>
                    <a:cubicBezTo>
                      <a:pt x="305" y="387"/>
                      <a:pt x="307" y="387"/>
                      <a:pt x="306" y="388"/>
                    </a:cubicBezTo>
                    <a:cubicBezTo>
                      <a:pt x="306" y="389"/>
                      <a:pt x="305" y="388"/>
                      <a:pt x="304" y="388"/>
                    </a:cubicBezTo>
                    <a:cubicBezTo>
                      <a:pt x="303" y="388"/>
                      <a:pt x="302" y="388"/>
                      <a:pt x="301" y="389"/>
                    </a:cubicBezTo>
                    <a:cubicBezTo>
                      <a:pt x="299" y="390"/>
                      <a:pt x="299" y="390"/>
                      <a:pt x="298" y="391"/>
                    </a:cubicBezTo>
                    <a:cubicBezTo>
                      <a:pt x="297" y="392"/>
                      <a:pt x="298" y="394"/>
                      <a:pt x="298" y="395"/>
                    </a:cubicBezTo>
                    <a:cubicBezTo>
                      <a:pt x="298" y="397"/>
                      <a:pt x="300" y="394"/>
                      <a:pt x="301" y="392"/>
                    </a:cubicBezTo>
                    <a:cubicBezTo>
                      <a:pt x="302" y="390"/>
                      <a:pt x="303" y="390"/>
                      <a:pt x="304" y="390"/>
                    </a:cubicBezTo>
                    <a:cubicBezTo>
                      <a:pt x="304" y="390"/>
                      <a:pt x="304" y="392"/>
                      <a:pt x="303" y="393"/>
                    </a:cubicBezTo>
                    <a:cubicBezTo>
                      <a:pt x="303" y="395"/>
                      <a:pt x="303" y="397"/>
                      <a:pt x="302" y="398"/>
                    </a:cubicBezTo>
                    <a:cubicBezTo>
                      <a:pt x="301" y="400"/>
                      <a:pt x="300" y="401"/>
                      <a:pt x="300" y="403"/>
                    </a:cubicBezTo>
                    <a:cubicBezTo>
                      <a:pt x="300" y="403"/>
                      <a:pt x="300" y="403"/>
                      <a:pt x="300" y="403"/>
                    </a:cubicBezTo>
                    <a:cubicBezTo>
                      <a:pt x="300" y="403"/>
                      <a:pt x="300" y="403"/>
                      <a:pt x="300" y="403"/>
                    </a:cubicBezTo>
                    <a:cubicBezTo>
                      <a:pt x="299" y="405"/>
                      <a:pt x="298" y="406"/>
                      <a:pt x="292" y="407"/>
                    </a:cubicBezTo>
                    <a:cubicBezTo>
                      <a:pt x="287" y="408"/>
                      <a:pt x="290" y="409"/>
                      <a:pt x="289" y="412"/>
                    </a:cubicBezTo>
                    <a:cubicBezTo>
                      <a:pt x="287" y="414"/>
                      <a:pt x="287" y="419"/>
                      <a:pt x="285" y="425"/>
                    </a:cubicBezTo>
                    <a:cubicBezTo>
                      <a:pt x="283" y="431"/>
                      <a:pt x="280" y="430"/>
                      <a:pt x="278" y="430"/>
                    </a:cubicBezTo>
                    <a:cubicBezTo>
                      <a:pt x="276" y="429"/>
                      <a:pt x="274" y="430"/>
                      <a:pt x="273" y="431"/>
                    </a:cubicBezTo>
                    <a:cubicBezTo>
                      <a:pt x="272" y="432"/>
                      <a:pt x="268" y="432"/>
                      <a:pt x="263" y="432"/>
                    </a:cubicBezTo>
                    <a:cubicBezTo>
                      <a:pt x="258" y="433"/>
                      <a:pt x="257" y="432"/>
                      <a:pt x="256" y="434"/>
                    </a:cubicBezTo>
                    <a:cubicBezTo>
                      <a:pt x="254" y="436"/>
                      <a:pt x="246" y="435"/>
                      <a:pt x="243" y="436"/>
                    </a:cubicBezTo>
                    <a:cubicBezTo>
                      <a:pt x="239" y="436"/>
                      <a:pt x="236" y="443"/>
                      <a:pt x="233" y="446"/>
                    </a:cubicBezTo>
                    <a:cubicBezTo>
                      <a:pt x="230" y="448"/>
                      <a:pt x="230" y="450"/>
                      <a:pt x="228" y="454"/>
                    </a:cubicBezTo>
                    <a:cubicBezTo>
                      <a:pt x="227" y="457"/>
                      <a:pt x="225" y="459"/>
                      <a:pt x="222" y="463"/>
                    </a:cubicBezTo>
                    <a:cubicBezTo>
                      <a:pt x="220" y="467"/>
                      <a:pt x="218" y="469"/>
                      <a:pt x="216" y="472"/>
                    </a:cubicBezTo>
                    <a:cubicBezTo>
                      <a:pt x="215" y="472"/>
                      <a:pt x="215" y="472"/>
                      <a:pt x="215" y="472"/>
                    </a:cubicBezTo>
                    <a:cubicBezTo>
                      <a:pt x="215" y="472"/>
                      <a:pt x="214" y="471"/>
                      <a:pt x="214" y="470"/>
                    </a:cubicBezTo>
                    <a:cubicBezTo>
                      <a:pt x="213" y="469"/>
                      <a:pt x="212" y="468"/>
                      <a:pt x="211" y="468"/>
                    </a:cubicBezTo>
                    <a:cubicBezTo>
                      <a:pt x="210" y="468"/>
                      <a:pt x="211" y="467"/>
                      <a:pt x="211" y="466"/>
                    </a:cubicBezTo>
                    <a:cubicBezTo>
                      <a:pt x="211" y="464"/>
                      <a:pt x="211" y="465"/>
                      <a:pt x="210" y="464"/>
                    </a:cubicBezTo>
                    <a:cubicBezTo>
                      <a:pt x="209" y="464"/>
                      <a:pt x="208" y="464"/>
                      <a:pt x="208" y="464"/>
                    </a:cubicBezTo>
                    <a:cubicBezTo>
                      <a:pt x="207" y="463"/>
                      <a:pt x="207" y="464"/>
                      <a:pt x="207" y="464"/>
                    </a:cubicBezTo>
                    <a:cubicBezTo>
                      <a:pt x="206" y="465"/>
                      <a:pt x="206" y="465"/>
                      <a:pt x="206" y="465"/>
                    </a:cubicBezTo>
                    <a:cubicBezTo>
                      <a:pt x="205" y="466"/>
                      <a:pt x="205" y="467"/>
                      <a:pt x="205" y="467"/>
                    </a:cubicBezTo>
                    <a:cubicBezTo>
                      <a:pt x="205" y="468"/>
                      <a:pt x="206" y="468"/>
                      <a:pt x="206" y="469"/>
                    </a:cubicBezTo>
                    <a:cubicBezTo>
                      <a:pt x="207" y="472"/>
                      <a:pt x="206" y="472"/>
                      <a:pt x="205" y="474"/>
                    </a:cubicBezTo>
                    <a:cubicBezTo>
                      <a:pt x="205" y="474"/>
                      <a:pt x="205" y="474"/>
                      <a:pt x="205" y="474"/>
                    </a:cubicBezTo>
                    <a:cubicBezTo>
                      <a:pt x="205" y="474"/>
                      <a:pt x="204" y="473"/>
                      <a:pt x="203" y="472"/>
                    </a:cubicBezTo>
                    <a:cubicBezTo>
                      <a:pt x="202" y="472"/>
                      <a:pt x="201" y="474"/>
                      <a:pt x="202" y="475"/>
                    </a:cubicBezTo>
                    <a:cubicBezTo>
                      <a:pt x="202" y="476"/>
                      <a:pt x="203" y="476"/>
                      <a:pt x="202" y="476"/>
                    </a:cubicBezTo>
                    <a:cubicBezTo>
                      <a:pt x="202" y="477"/>
                      <a:pt x="202" y="478"/>
                      <a:pt x="202" y="478"/>
                    </a:cubicBezTo>
                    <a:cubicBezTo>
                      <a:pt x="203" y="478"/>
                      <a:pt x="205" y="478"/>
                      <a:pt x="205" y="478"/>
                    </a:cubicBezTo>
                    <a:cubicBezTo>
                      <a:pt x="206" y="479"/>
                      <a:pt x="206" y="479"/>
                      <a:pt x="206" y="479"/>
                    </a:cubicBezTo>
                    <a:cubicBezTo>
                      <a:pt x="206" y="480"/>
                      <a:pt x="206" y="481"/>
                      <a:pt x="205" y="481"/>
                    </a:cubicBezTo>
                    <a:cubicBezTo>
                      <a:pt x="205" y="482"/>
                      <a:pt x="204" y="484"/>
                      <a:pt x="203" y="484"/>
                    </a:cubicBezTo>
                    <a:cubicBezTo>
                      <a:pt x="202" y="484"/>
                      <a:pt x="198" y="484"/>
                      <a:pt x="196" y="484"/>
                    </a:cubicBezTo>
                    <a:cubicBezTo>
                      <a:pt x="193" y="484"/>
                      <a:pt x="192" y="484"/>
                      <a:pt x="190" y="486"/>
                    </a:cubicBezTo>
                    <a:cubicBezTo>
                      <a:pt x="187" y="487"/>
                      <a:pt x="186" y="488"/>
                      <a:pt x="186" y="489"/>
                    </a:cubicBezTo>
                    <a:cubicBezTo>
                      <a:pt x="185" y="491"/>
                      <a:pt x="185" y="493"/>
                      <a:pt x="185" y="495"/>
                    </a:cubicBezTo>
                    <a:cubicBezTo>
                      <a:pt x="185" y="498"/>
                      <a:pt x="185" y="498"/>
                      <a:pt x="184" y="499"/>
                    </a:cubicBezTo>
                    <a:cubicBezTo>
                      <a:pt x="183" y="499"/>
                      <a:pt x="182" y="500"/>
                      <a:pt x="182" y="501"/>
                    </a:cubicBezTo>
                    <a:cubicBezTo>
                      <a:pt x="181" y="502"/>
                      <a:pt x="181" y="505"/>
                      <a:pt x="181" y="507"/>
                    </a:cubicBezTo>
                    <a:cubicBezTo>
                      <a:pt x="181" y="509"/>
                      <a:pt x="180" y="513"/>
                      <a:pt x="179" y="514"/>
                    </a:cubicBezTo>
                    <a:cubicBezTo>
                      <a:pt x="179" y="515"/>
                      <a:pt x="177" y="517"/>
                      <a:pt x="176" y="519"/>
                    </a:cubicBezTo>
                    <a:cubicBezTo>
                      <a:pt x="176" y="520"/>
                      <a:pt x="175" y="525"/>
                      <a:pt x="174" y="527"/>
                    </a:cubicBezTo>
                    <a:cubicBezTo>
                      <a:pt x="174" y="528"/>
                      <a:pt x="171" y="531"/>
                      <a:pt x="170" y="532"/>
                    </a:cubicBezTo>
                    <a:cubicBezTo>
                      <a:pt x="170" y="533"/>
                      <a:pt x="170" y="533"/>
                      <a:pt x="170" y="533"/>
                    </a:cubicBezTo>
                    <a:cubicBezTo>
                      <a:pt x="170" y="533"/>
                      <a:pt x="170" y="534"/>
                      <a:pt x="170" y="535"/>
                    </a:cubicBezTo>
                    <a:cubicBezTo>
                      <a:pt x="169" y="537"/>
                      <a:pt x="166" y="539"/>
                      <a:pt x="165" y="540"/>
                    </a:cubicBezTo>
                    <a:cubicBezTo>
                      <a:pt x="164" y="541"/>
                      <a:pt x="161" y="542"/>
                      <a:pt x="158" y="543"/>
                    </a:cubicBezTo>
                    <a:cubicBezTo>
                      <a:pt x="155" y="544"/>
                      <a:pt x="155" y="545"/>
                      <a:pt x="155" y="546"/>
                    </a:cubicBezTo>
                    <a:cubicBezTo>
                      <a:pt x="154" y="548"/>
                      <a:pt x="153" y="550"/>
                      <a:pt x="152" y="551"/>
                    </a:cubicBezTo>
                    <a:cubicBezTo>
                      <a:pt x="151" y="551"/>
                      <a:pt x="150" y="553"/>
                      <a:pt x="150" y="555"/>
                    </a:cubicBezTo>
                    <a:cubicBezTo>
                      <a:pt x="149" y="556"/>
                      <a:pt x="149" y="557"/>
                      <a:pt x="148" y="558"/>
                    </a:cubicBezTo>
                    <a:cubicBezTo>
                      <a:pt x="147" y="559"/>
                      <a:pt x="147" y="561"/>
                      <a:pt x="147" y="562"/>
                    </a:cubicBezTo>
                    <a:cubicBezTo>
                      <a:pt x="147" y="563"/>
                      <a:pt x="146" y="565"/>
                      <a:pt x="145" y="566"/>
                    </a:cubicBezTo>
                    <a:cubicBezTo>
                      <a:pt x="144" y="567"/>
                      <a:pt x="144" y="569"/>
                      <a:pt x="144" y="569"/>
                    </a:cubicBezTo>
                    <a:cubicBezTo>
                      <a:pt x="144" y="570"/>
                      <a:pt x="145" y="571"/>
                      <a:pt x="146" y="573"/>
                    </a:cubicBezTo>
                    <a:cubicBezTo>
                      <a:pt x="147" y="574"/>
                      <a:pt x="146" y="575"/>
                      <a:pt x="146" y="576"/>
                    </a:cubicBezTo>
                    <a:cubicBezTo>
                      <a:pt x="146" y="577"/>
                      <a:pt x="146" y="577"/>
                      <a:pt x="146" y="577"/>
                    </a:cubicBezTo>
                    <a:cubicBezTo>
                      <a:pt x="146" y="577"/>
                      <a:pt x="148" y="577"/>
                      <a:pt x="149" y="578"/>
                    </a:cubicBezTo>
                    <a:cubicBezTo>
                      <a:pt x="150" y="579"/>
                      <a:pt x="149" y="580"/>
                      <a:pt x="151" y="581"/>
                    </a:cubicBezTo>
                    <a:cubicBezTo>
                      <a:pt x="153" y="583"/>
                      <a:pt x="148" y="587"/>
                      <a:pt x="155" y="583"/>
                    </a:cubicBezTo>
                    <a:cubicBezTo>
                      <a:pt x="156" y="583"/>
                      <a:pt x="156" y="585"/>
                      <a:pt x="156" y="586"/>
                    </a:cubicBezTo>
                    <a:cubicBezTo>
                      <a:pt x="156" y="587"/>
                      <a:pt x="157" y="587"/>
                      <a:pt x="158" y="588"/>
                    </a:cubicBezTo>
                    <a:cubicBezTo>
                      <a:pt x="159" y="588"/>
                      <a:pt x="159" y="588"/>
                      <a:pt x="160" y="589"/>
                    </a:cubicBezTo>
                    <a:cubicBezTo>
                      <a:pt x="160" y="590"/>
                      <a:pt x="161" y="595"/>
                      <a:pt x="161" y="597"/>
                    </a:cubicBezTo>
                    <a:cubicBezTo>
                      <a:pt x="162" y="598"/>
                      <a:pt x="162" y="598"/>
                      <a:pt x="162" y="598"/>
                    </a:cubicBezTo>
                    <a:cubicBezTo>
                      <a:pt x="162" y="598"/>
                      <a:pt x="162" y="598"/>
                      <a:pt x="162" y="598"/>
                    </a:cubicBezTo>
                    <a:cubicBezTo>
                      <a:pt x="162" y="598"/>
                      <a:pt x="161" y="598"/>
                      <a:pt x="160" y="598"/>
                    </a:cubicBezTo>
                    <a:cubicBezTo>
                      <a:pt x="160" y="598"/>
                      <a:pt x="159" y="599"/>
                      <a:pt x="158" y="600"/>
                    </a:cubicBezTo>
                    <a:cubicBezTo>
                      <a:pt x="158" y="600"/>
                      <a:pt x="156" y="600"/>
                      <a:pt x="155" y="601"/>
                    </a:cubicBezTo>
                    <a:cubicBezTo>
                      <a:pt x="155" y="602"/>
                      <a:pt x="154" y="602"/>
                      <a:pt x="154" y="604"/>
                    </a:cubicBezTo>
                    <a:cubicBezTo>
                      <a:pt x="154" y="605"/>
                      <a:pt x="152" y="605"/>
                      <a:pt x="151" y="605"/>
                    </a:cubicBezTo>
                    <a:cubicBezTo>
                      <a:pt x="150" y="606"/>
                      <a:pt x="149" y="605"/>
                      <a:pt x="149" y="604"/>
                    </a:cubicBezTo>
                    <a:cubicBezTo>
                      <a:pt x="149" y="603"/>
                      <a:pt x="149" y="602"/>
                      <a:pt x="147" y="602"/>
                    </a:cubicBezTo>
                    <a:cubicBezTo>
                      <a:pt x="145" y="601"/>
                      <a:pt x="146" y="599"/>
                      <a:pt x="145" y="597"/>
                    </a:cubicBezTo>
                    <a:cubicBezTo>
                      <a:pt x="144" y="596"/>
                      <a:pt x="143" y="596"/>
                      <a:pt x="142" y="596"/>
                    </a:cubicBezTo>
                    <a:cubicBezTo>
                      <a:pt x="141" y="596"/>
                      <a:pt x="139" y="597"/>
                      <a:pt x="138" y="597"/>
                    </a:cubicBezTo>
                    <a:cubicBezTo>
                      <a:pt x="137" y="597"/>
                      <a:pt x="137" y="596"/>
                      <a:pt x="135" y="596"/>
                    </a:cubicBezTo>
                    <a:cubicBezTo>
                      <a:pt x="134" y="596"/>
                      <a:pt x="134" y="598"/>
                      <a:pt x="134" y="599"/>
                    </a:cubicBezTo>
                    <a:cubicBezTo>
                      <a:pt x="134" y="600"/>
                      <a:pt x="132" y="598"/>
                      <a:pt x="131" y="599"/>
                    </a:cubicBezTo>
                    <a:cubicBezTo>
                      <a:pt x="130" y="600"/>
                      <a:pt x="130" y="605"/>
                      <a:pt x="130" y="605"/>
                    </a:cubicBezTo>
                    <a:cubicBezTo>
                      <a:pt x="130" y="605"/>
                      <a:pt x="130" y="605"/>
                      <a:pt x="130" y="605"/>
                    </a:cubicBezTo>
                    <a:cubicBezTo>
                      <a:pt x="130" y="606"/>
                      <a:pt x="129" y="606"/>
                      <a:pt x="129" y="607"/>
                    </a:cubicBezTo>
                    <a:cubicBezTo>
                      <a:pt x="128" y="609"/>
                      <a:pt x="127" y="610"/>
                      <a:pt x="126" y="610"/>
                    </a:cubicBezTo>
                    <a:cubicBezTo>
                      <a:pt x="125" y="610"/>
                      <a:pt x="124" y="610"/>
                      <a:pt x="123" y="611"/>
                    </a:cubicBezTo>
                    <a:cubicBezTo>
                      <a:pt x="123" y="611"/>
                      <a:pt x="122" y="611"/>
                      <a:pt x="122" y="611"/>
                    </a:cubicBezTo>
                    <a:cubicBezTo>
                      <a:pt x="122" y="611"/>
                      <a:pt x="122" y="611"/>
                      <a:pt x="122" y="611"/>
                    </a:cubicBezTo>
                    <a:cubicBezTo>
                      <a:pt x="122" y="611"/>
                      <a:pt x="122" y="609"/>
                      <a:pt x="122" y="607"/>
                    </a:cubicBezTo>
                    <a:cubicBezTo>
                      <a:pt x="122" y="606"/>
                      <a:pt x="120" y="606"/>
                      <a:pt x="120" y="605"/>
                    </a:cubicBezTo>
                    <a:cubicBezTo>
                      <a:pt x="120" y="604"/>
                      <a:pt x="119" y="603"/>
                      <a:pt x="118" y="603"/>
                    </a:cubicBezTo>
                    <a:cubicBezTo>
                      <a:pt x="117" y="604"/>
                      <a:pt x="116" y="605"/>
                      <a:pt x="115" y="605"/>
                    </a:cubicBezTo>
                    <a:cubicBezTo>
                      <a:pt x="114" y="606"/>
                      <a:pt x="112" y="606"/>
                      <a:pt x="111" y="606"/>
                    </a:cubicBezTo>
                    <a:cubicBezTo>
                      <a:pt x="110" y="606"/>
                      <a:pt x="109" y="605"/>
                      <a:pt x="108" y="604"/>
                    </a:cubicBezTo>
                    <a:cubicBezTo>
                      <a:pt x="108" y="603"/>
                      <a:pt x="102" y="606"/>
                      <a:pt x="101" y="606"/>
                    </a:cubicBezTo>
                    <a:cubicBezTo>
                      <a:pt x="100" y="607"/>
                      <a:pt x="98" y="608"/>
                      <a:pt x="97" y="607"/>
                    </a:cubicBezTo>
                    <a:cubicBezTo>
                      <a:pt x="96" y="607"/>
                      <a:pt x="97" y="606"/>
                      <a:pt x="95" y="605"/>
                    </a:cubicBezTo>
                    <a:cubicBezTo>
                      <a:pt x="92" y="604"/>
                      <a:pt x="92" y="604"/>
                      <a:pt x="91" y="604"/>
                    </a:cubicBezTo>
                    <a:cubicBezTo>
                      <a:pt x="90" y="604"/>
                      <a:pt x="88" y="603"/>
                      <a:pt x="87" y="602"/>
                    </a:cubicBezTo>
                    <a:cubicBezTo>
                      <a:pt x="86" y="601"/>
                      <a:pt x="84" y="601"/>
                      <a:pt x="84" y="600"/>
                    </a:cubicBezTo>
                    <a:cubicBezTo>
                      <a:pt x="84" y="600"/>
                      <a:pt x="81" y="600"/>
                      <a:pt x="80" y="600"/>
                    </a:cubicBezTo>
                    <a:cubicBezTo>
                      <a:pt x="79" y="600"/>
                      <a:pt x="79" y="597"/>
                      <a:pt x="77" y="598"/>
                    </a:cubicBezTo>
                    <a:cubicBezTo>
                      <a:pt x="76" y="598"/>
                      <a:pt x="74" y="598"/>
                      <a:pt x="72" y="598"/>
                    </a:cubicBezTo>
                    <a:cubicBezTo>
                      <a:pt x="70" y="598"/>
                      <a:pt x="70" y="597"/>
                      <a:pt x="69" y="597"/>
                    </a:cubicBezTo>
                    <a:cubicBezTo>
                      <a:pt x="68" y="596"/>
                      <a:pt x="68" y="599"/>
                      <a:pt x="68" y="599"/>
                    </a:cubicBezTo>
                    <a:cubicBezTo>
                      <a:pt x="68" y="600"/>
                      <a:pt x="66" y="600"/>
                      <a:pt x="66" y="598"/>
                    </a:cubicBezTo>
                    <a:cubicBezTo>
                      <a:pt x="66" y="597"/>
                      <a:pt x="64" y="598"/>
                      <a:pt x="64" y="597"/>
                    </a:cubicBezTo>
                    <a:cubicBezTo>
                      <a:pt x="63" y="597"/>
                      <a:pt x="61" y="598"/>
                      <a:pt x="60" y="598"/>
                    </a:cubicBezTo>
                    <a:cubicBezTo>
                      <a:pt x="59" y="598"/>
                      <a:pt x="57" y="598"/>
                      <a:pt x="57" y="597"/>
                    </a:cubicBezTo>
                    <a:cubicBezTo>
                      <a:pt x="56" y="596"/>
                      <a:pt x="57" y="594"/>
                      <a:pt x="57" y="594"/>
                    </a:cubicBezTo>
                    <a:cubicBezTo>
                      <a:pt x="58" y="594"/>
                      <a:pt x="58" y="594"/>
                      <a:pt x="58" y="594"/>
                    </a:cubicBezTo>
                    <a:cubicBezTo>
                      <a:pt x="57" y="593"/>
                      <a:pt x="55" y="592"/>
                      <a:pt x="54" y="591"/>
                    </a:cubicBezTo>
                    <a:cubicBezTo>
                      <a:pt x="54" y="591"/>
                      <a:pt x="53" y="591"/>
                      <a:pt x="53" y="592"/>
                    </a:cubicBezTo>
                    <a:cubicBezTo>
                      <a:pt x="52" y="592"/>
                      <a:pt x="52" y="593"/>
                      <a:pt x="52" y="594"/>
                    </a:cubicBezTo>
                    <a:cubicBezTo>
                      <a:pt x="52" y="594"/>
                      <a:pt x="52" y="594"/>
                      <a:pt x="50" y="594"/>
                    </a:cubicBezTo>
                    <a:cubicBezTo>
                      <a:pt x="49" y="593"/>
                      <a:pt x="48" y="593"/>
                      <a:pt x="46" y="592"/>
                    </a:cubicBezTo>
                    <a:cubicBezTo>
                      <a:pt x="45" y="591"/>
                      <a:pt x="44" y="592"/>
                      <a:pt x="43" y="592"/>
                    </a:cubicBezTo>
                    <a:cubicBezTo>
                      <a:pt x="42" y="592"/>
                      <a:pt x="42" y="594"/>
                      <a:pt x="42" y="594"/>
                    </a:cubicBezTo>
                    <a:cubicBezTo>
                      <a:pt x="41" y="594"/>
                      <a:pt x="40" y="594"/>
                      <a:pt x="38" y="593"/>
                    </a:cubicBezTo>
                    <a:cubicBezTo>
                      <a:pt x="37" y="592"/>
                      <a:pt x="37" y="592"/>
                      <a:pt x="35" y="592"/>
                    </a:cubicBezTo>
                    <a:cubicBezTo>
                      <a:pt x="34" y="592"/>
                      <a:pt x="34" y="592"/>
                      <a:pt x="34" y="592"/>
                    </a:cubicBezTo>
                    <a:cubicBezTo>
                      <a:pt x="34" y="592"/>
                      <a:pt x="34" y="592"/>
                      <a:pt x="34" y="591"/>
                    </a:cubicBezTo>
                    <a:cubicBezTo>
                      <a:pt x="33" y="590"/>
                      <a:pt x="32" y="589"/>
                      <a:pt x="32" y="587"/>
                    </a:cubicBezTo>
                    <a:cubicBezTo>
                      <a:pt x="32" y="586"/>
                      <a:pt x="30" y="587"/>
                      <a:pt x="29" y="587"/>
                    </a:cubicBezTo>
                    <a:cubicBezTo>
                      <a:pt x="28" y="587"/>
                      <a:pt x="26" y="586"/>
                      <a:pt x="26" y="585"/>
                    </a:cubicBezTo>
                    <a:cubicBezTo>
                      <a:pt x="25" y="584"/>
                      <a:pt x="24" y="584"/>
                      <a:pt x="22" y="584"/>
                    </a:cubicBezTo>
                    <a:cubicBezTo>
                      <a:pt x="21" y="584"/>
                      <a:pt x="21" y="582"/>
                      <a:pt x="20" y="582"/>
                    </a:cubicBezTo>
                    <a:cubicBezTo>
                      <a:pt x="19" y="582"/>
                      <a:pt x="20" y="580"/>
                      <a:pt x="20" y="578"/>
                    </a:cubicBezTo>
                    <a:cubicBezTo>
                      <a:pt x="20" y="577"/>
                      <a:pt x="21" y="577"/>
                      <a:pt x="22" y="577"/>
                    </a:cubicBezTo>
                    <a:cubicBezTo>
                      <a:pt x="22" y="576"/>
                      <a:pt x="19" y="574"/>
                      <a:pt x="18" y="573"/>
                    </a:cubicBezTo>
                    <a:cubicBezTo>
                      <a:pt x="17" y="572"/>
                      <a:pt x="18" y="572"/>
                      <a:pt x="18" y="571"/>
                    </a:cubicBezTo>
                    <a:cubicBezTo>
                      <a:pt x="18" y="570"/>
                      <a:pt x="15" y="569"/>
                      <a:pt x="14" y="569"/>
                    </a:cubicBezTo>
                    <a:cubicBezTo>
                      <a:pt x="13" y="569"/>
                      <a:pt x="12" y="567"/>
                      <a:pt x="13" y="566"/>
                    </a:cubicBezTo>
                    <a:cubicBezTo>
                      <a:pt x="14" y="565"/>
                      <a:pt x="15" y="564"/>
                      <a:pt x="15" y="563"/>
                    </a:cubicBezTo>
                    <a:cubicBezTo>
                      <a:pt x="14" y="562"/>
                      <a:pt x="14" y="563"/>
                      <a:pt x="12" y="563"/>
                    </a:cubicBezTo>
                    <a:cubicBezTo>
                      <a:pt x="11" y="563"/>
                      <a:pt x="11" y="562"/>
                      <a:pt x="12" y="561"/>
                    </a:cubicBezTo>
                    <a:cubicBezTo>
                      <a:pt x="13" y="560"/>
                      <a:pt x="13" y="560"/>
                      <a:pt x="15" y="560"/>
                    </a:cubicBezTo>
                    <a:cubicBezTo>
                      <a:pt x="17" y="560"/>
                      <a:pt x="16" y="559"/>
                      <a:pt x="16" y="558"/>
                    </a:cubicBezTo>
                    <a:cubicBezTo>
                      <a:pt x="17" y="558"/>
                      <a:pt x="17" y="558"/>
                      <a:pt x="19" y="557"/>
                    </a:cubicBezTo>
                    <a:cubicBezTo>
                      <a:pt x="20" y="557"/>
                      <a:pt x="20" y="558"/>
                      <a:pt x="21" y="558"/>
                    </a:cubicBezTo>
                    <a:cubicBezTo>
                      <a:pt x="23" y="557"/>
                      <a:pt x="23" y="556"/>
                      <a:pt x="24" y="555"/>
                    </a:cubicBezTo>
                    <a:cubicBezTo>
                      <a:pt x="25" y="554"/>
                      <a:pt x="26" y="554"/>
                      <a:pt x="26" y="553"/>
                    </a:cubicBezTo>
                    <a:cubicBezTo>
                      <a:pt x="26" y="553"/>
                      <a:pt x="26" y="551"/>
                      <a:pt x="26" y="550"/>
                    </a:cubicBezTo>
                    <a:cubicBezTo>
                      <a:pt x="25" y="549"/>
                      <a:pt x="26" y="548"/>
                      <a:pt x="26" y="547"/>
                    </a:cubicBezTo>
                    <a:cubicBezTo>
                      <a:pt x="26" y="546"/>
                      <a:pt x="28" y="545"/>
                      <a:pt x="28" y="546"/>
                    </a:cubicBezTo>
                    <a:cubicBezTo>
                      <a:pt x="29" y="546"/>
                      <a:pt x="30" y="548"/>
                      <a:pt x="31" y="548"/>
                    </a:cubicBezTo>
                    <a:cubicBezTo>
                      <a:pt x="31" y="548"/>
                      <a:pt x="32" y="548"/>
                      <a:pt x="33" y="547"/>
                    </a:cubicBezTo>
                    <a:cubicBezTo>
                      <a:pt x="33" y="546"/>
                      <a:pt x="34" y="545"/>
                      <a:pt x="33" y="545"/>
                    </a:cubicBezTo>
                    <a:cubicBezTo>
                      <a:pt x="33" y="544"/>
                      <a:pt x="33" y="542"/>
                      <a:pt x="32" y="541"/>
                    </a:cubicBezTo>
                    <a:cubicBezTo>
                      <a:pt x="32" y="541"/>
                      <a:pt x="31" y="540"/>
                      <a:pt x="31" y="539"/>
                    </a:cubicBezTo>
                    <a:cubicBezTo>
                      <a:pt x="31" y="538"/>
                      <a:pt x="31" y="537"/>
                      <a:pt x="33" y="535"/>
                    </a:cubicBezTo>
                    <a:cubicBezTo>
                      <a:pt x="34" y="534"/>
                      <a:pt x="32" y="534"/>
                      <a:pt x="31" y="534"/>
                    </a:cubicBezTo>
                    <a:cubicBezTo>
                      <a:pt x="30" y="533"/>
                      <a:pt x="31" y="532"/>
                      <a:pt x="32" y="531"/>
                    </a:cubicBezTo>
                    <a:cubicBezTo>
                      <a:pt x="33" y="529"/>
                      <a:pt x="32" y="530"/>
                      <a:pt x="30" y="529"/>
                    </a:cubicBezTo>
                    <a:cubicBezTo>
                      <a:pt x="29" y="529"/>
                      <a:pt x="30" y="527"/>
                      <a:pt x="30" y="526"/>
                    </a:cubicBezTo>
                    <a:cubicBezTo>
                      <a:pt x="30" y="525"/>
                      <a:pt x="30" y="524"/>
                      <a:pt x="30" y="522"/>
                    </a:cubicBezTo>
                    <a:cubicBezTo>
                      <a:pt x="30" y="521"/>
                      <a:pt x="31" y="521"/>
                      <a:pt x="32" y="521"/>
                    </a:cubicBezTo>
                    <a:cubicBezTo>
                      <a:pt x="33" y="520"/>
                      <a:pt x="33" y="520"/>
                      <a:pt x="33" y="519"/>
                    </a:cubicBezTo>
                    <a:cubicBezTo>
                      <a:pt x="34" y="518"/>
                      <a:pt x="35" y="515"/>
                      <a:pt x="36" y="513"/>
                    </a:cubicBezTo>
                    <a:cubicBezTo>
                      <a:pt x="37" y="510"/>
                      <a:pt x="38" y="509"/>
                      <a:pt x="38" y="508"/>
                    </a:cubicBezTo>
                    <a:cubicBezTo>
                      <a:pt x="38" y="507"/>
                      <a:pt x="38" y="506"/>
                      <a:pt x="38" y="504"/>
                    </a:cubicBezTo>
                    <a:cubicBezTo>
                      <a:pt x="39" y="502"/>
                      <a:pt x="39" y="502"/>
                      <a:pt x="40" y="503"/>
                    </a:cubicBezTo>
                    <a:cubicBezTo>
                      <a:pt x="41" y="503"/>
                      <a:pt x="41" y="503"/>
                      <a:pt x="41" y="502"/>
                    </a:cubicBezTo>
                    <a:cubicBezTo>
                      <a:pt x="41" y="501"/>
                      <a:pt x="41" y="499"/>
                      <a:pt x="41" y="498"/>
                    </a:cubicBezTo>
                    <a:cubicBezTo>
                      <a:pt x="42" y="497"/>
                      <a:pt x="43" y="496"/>
                      <a:pt x="44" y="495"/>
                    </a:cubicBezTo>
                    <a:cubicBezTo>
                      <a:pt x="45" y="494"/>
                      <a:pt x="45" y="494"/>
                      <a:pt x="45" y="492"/>
                    </a:cubicBezTo>
                    <a:cubicBezTo>
                      <a:pt x="45" y="489"/>
                      <a:pt x="49" y="486"/>
                      <a:pt x="49" y="483"/>
                    </a:cubicBezTo>
                    <a:cubicBezTo>
                      <a:pt x="50" y="481"/>
                      <a:pt x="50" y="480"/>
                      <a:pt x="51" y="479"/>
                    </a:cubicBezTo>
                    <a:cubicBezTo>
                      <a:pt x="51" y="478"/>
                      <a:pt x="51" y="478"/>
                      <a:pt x="50" y="477"/>
                    </a:cubicBezTo>
                    <a:cubicBezTo>
                      <a:pt x="49" y="476"/>
                      <a:pt x="50" y="476"/>
                      <a:pt x="51" y="475"/>
                    </a:cubicBezTo>
                    <a:cubicBezTo>
                      <a:pt x="52" y="474"/>
                      <a:pt x="51" y="472"/>
                      <a:pt x="51" y="471"/>
                    </a:cubicBezTo>
                    <a:cubicBezTo>
                      <a:pt x="50" y="469"/>
                      <a:pt x="47" y="468"/>
                      <a:pt x="45" y="468"/>
                    </a:cubicBezTo>
                    <a:cubicBezTo>
                      <a:pt x="44" y="468"/>
                      <a:pt x="43" y="469"/>
                      <a:pt x="42" y="469"/>
                    </a:cubicBezTo>
                    <a:cubicBezTo>
                      <a:pt x="41" y="469"/>
                      <a:pt x="40" y="469"/>
                      <a:pt x="41" y="468"/>
                    </a:cubicBezTo>
                    <a:cubicBezTo>
                      <a:pt x="41" y="467"/>
                      <a:pt x="42" y="467"/>
                      <a:pt x="44" y="465"/>
                    </a:cubicBezTo>
                    <a:cubicBezTo>
                      <a:pt x="45" y="464"/>
                      <a:pt x="43" y="462"/>
                      <a:pt x="42" y="461"/>
                    </a:cubicBezTo>
                    <a:cubicBezTo>
                      <a:pt x="41" y="461"/>
                      <a:pt x="41" y="460"/>
                      <a:pt x="40" y="460"/>
                    </a:cubicBezTo>
                    <a:cubicBezTo>
                      <a:pt x="39" y="460"/>
                      <a:pt x="38" y="460"/>
                      <a:pt x="38" y="458"/>
                    </a:cubicBezTo>
                    <a:cubicBezTo>
                      <a:pt x="37" y="456"/>
                      <a:pt x="39" y="456"/>
                      <a:pt x="38" y="454"/>
                    </a:cubicBezTo>
                    <a:cubicBezTo>
                      <a:pt x="37" y="453"/>
                      <a:pt x="36" y="451"/>
                      <a:pt x="35" y="451"/>
                    </a:cubicBezTo>
                    <a:cubicBezTo>
                      <a:pt x="34" y="451"/>
                      <a:pt x="34" y="449"/>
                      <a:pt x="33" y="448"/>
                    </a:cubicBezTo>
                    <a:cubicBezTo>
                      <a:pt x="33" y="447"/>
                      <a:pt x="31" y="445"/>
                      <a:pt x="30" y="445"/>
                    </a:cubicBezTo>
                    <a:cubicBezTo>
                      <a:pt x="29" y="445"/>
                      <a:pt x="30" y="443"/>
                      <a:pt x="30" y="441"/>
                    </a:cubicBezTo>
                    <a:cubicBezTo>
                      <a:pt x="30" y="440"/>
                      <a:pt x="29" y="439"/>
                      <a:pt x="28" y="438"/>
                    </a:cubicBezTo>
                    <a:cubicBezTo>
                      <a:pt x="28" y="438"/>
                      <a:pt x="26" y="436"/>
                      <a:pt x="25" y="435"/>
                    </a:cubicBezTo>
                    <a:cubicBezTo>
                      <a:pt x="24" y="434"/>
                      <a:pt x="25" y="432"/>
                      <a:pt x="26" y="431"/>
                    </a:cubicBezTo>
                    <a:cubicBezTo>
                      <a:pt x="26" y="430"/>
                      <a:pt x="26" y="430"/>
                      <a:pt x="24" y="430"/>
                    </a:cubicBezTo>
                    <a:cubicBezTo>
                      <a:pt x="23" y="430"/>
                      <a:pt x="22" y="430"/>
                      <a:pt x="20" y="430"/>
                    </a:cubicBezTo>
                    <a:cubicBezTo>
                      <a:pt x="18" y="430"/>
                      <a:pt x="17" y="430"/>
                      <a:pt x="18" y="429"/>
                    </a:cubicBezTo>
                    <a:cubicBezTo>
                      <a:pt x="20" y="427"/>
                      <a:pt x="14" y="426"/>
                      <a:pt x="14" y="426"/>
                    </a:cubicBezTo>
                    <a:cubicBezTo>
                      <a:pt x="13" y="425"/>
                      <a:pt x="11" y="425"/>
                      <a:pt x="10" y="425"/>
                    </a:cubicBezTo>
                    <a:cubicBezTo>
                      <a:pt x="9" y="425"/>
                      <a:pt x="6" y="424"/>
                      <a:pt x="5" y="423"/>
                    </a:cubicBezTo>
                    <a:cubicBezTo>
                      <a:pt x="4" y="422"/>
                      <a:pt x="4" y="419"/>
                      <a:pt x="5" y="418"/>
                    </a:cubicBezTo>
                    <a:cubicBezTo>
                      <a:pt x="5" y="416"/>
                      <a:pt x="6" y="416"/>
                      <a:pt x="5" y="415"/>
                    </a:cubicBezTo>
                    <a:cubicBezTo>
                      <a:pt x="3" y="414"/>
                      <a:pt x="2" y="414"/>
                      <a:pt x="2" y="413"/>
                    </a:cubicBezTo>
                    <a:cubicBezTo>
                      <a:pt x="2" y="412"/>
                      <a:pt x="3" y="409"/>
                      <a:pt x="3" y="409"/>
                    </a:cubicBezTo>
                    <a:cubicBezTo>
                      <a:pt x="4" y="408"/>
                      <a:pt x="5" y="408"/>
                      <a:pt x="5" y="407"/>
                    </a:cubicBezTo>
                    <a:cubicBezTo>
                      <a:pt x="5" y="406"/>
                      <a:pt x="6" y="406"/>
                      <a:pt x="6" y="405"/>
                    </a:cubicBezTo>
                    <a:cubicBezTo>
                      <a:pt x="6" y="405"/>
                      <a:pt x="4" y="403"/>
                      <a:pt x="4" y="402"/>
                    </a:cubicBezTo>
                    <a:cubicBezTo>
                      <a:pt x="3" y="402"/>
                      <a:pt x="3" y="400"/>
                      <a:pt x="3" y="398"/>
                    </a:cubicBezTo>
                    <a:cubicBezTo>
                      <a:pt x="3" y="397"/>
                      <a:pt x="4" y="396"/>
                      <a:pt x="5" y="395"/>
                    </a:cubicBezTo>
                    <a:cubicBezTo>
                      <a:pt x="6" y="394"/>
                      <a:pt x="7" y="393"/>
                      <a:pt x="6" y="392"/>
                    </a:cubicBezTo>
                    <a:cubicBezTo>
                      <a:pt x="6" y="391"/>
                      <a:pt x="5" y="391"/>
                      <a:pt x="6" y="389"/>
                    </a:cubicBezTo>
                    <a:cubicBezTo>
                      <a:pt x="7" y="387"/>
                      <a:pt x="9" y="387"/>
                      <a:pt x="10" y="387"/>
                    </a:cubicBezTo>
                    <a:cubicBezTo>
                      <a:pt x="11" y="387"/>
                      <a:pt x="12" y="388"/>
                      <a:pt x="13" y="387"/>
                    </a:cubicBezTo>
                    <a:cubicBezTo>
                      <a:pt x="14" y="385"/>
                      <a:pt x="13" y="384"/>
                      <a:pt x="12" y="383"/>
                    </a:cubicBezTo>
                    <a:cubicBezTo>
                      <a:pt x="12" y="381"/>
                      <a:pt x="13" y="381"/>
                      <a:pt x="14" y="382"/>
                    </a:cubicBezTo>
                    <a:cubicBezTo>
                      <a:pt x="14" y="382"/>
                      <a:pt x="15" y="382"/>
                      <a:pt x="16" y="382"/>
                    </a:cubicBezTo>
                    <a:cubicBezTo>
                      <a:pt x="17" y="382"/>
                      <a:pt x="17" y="382"/>
                      <a:pt x="17" y="381"/>
                    </a:cubicBezTo>
                    <a:cubicBezTo>
                      <a:pt x="17" y="380"/>
                      <a:pt x="17" y="379"/>
                      <a:pt x="18" y="378"/>
                    </a:cubicBezTo>
                    <a:cubicBezTo>
                      <a:pt x="18" y="377"/>
                      <a:pt x="19" y="377"/>
                      <a:pt x="20" y="377"/>
                    </a:cubicBezTo>
                    <a:cubicBezTo>
                      <a:pt x="20" y="377"/>
                      <a:pt x="21" y="376"/>
                      <a:pt x="20" y="374"/>
                    </a:cubicBezTo>
                    <a:cubicBezTo>
                      <a:pt x="20" y="373"/>
                      <a:pt x="22" y="372"/>
                      <a:pt x="22" y="371"/>
                    </a:cubicBezTo>
                    <a:cubicBezTo>
                      <a:pt x="22" y="370"/>
                      <a:pt x="19" y="369"/>
                      <a:pt x="18" y="368"/>
                    </a:cubicBezTo>
                    <a:cubicBezTo>
                      <a:pt x="17" y="368"/>
                      <a:pt x="16" y="367"/>
                      <a:pt x="16" y="364"/>
                    </a:cubicBezTo>
                    <a:cubicBezTo>
                      <a:pt x="15" y="362"/>
                      <a:pt x="15" y="360"/>
                      <a:pt x="14" y="359"/>
                    </a:cubicBezTo>
                    <a:cubicBezTo>
                      <a:pt x="14" y="358"/>
                      <a:pt x="14" y="356"/>
                      <a:pt x="15" y="356"/>
                    </a:cubicBezTo>
                    <a:cubicBezTo>
                      <a:pt x="17" y="356"/>
                      <a:pt x="18" y="356"/>
                      <a:pt x="18" y="355"/>
                    </a:cubicBezTo>
                    <a:cubicBezTo>
                      <a:pt x="18" y="354"/>
                      <a:pt x="18" y="354"/>
                      <a:pt x="19" y="353"/>
                    </a:cubicBezTo>
                    <a:cubicBezTo>
                      <a:pt x="20" y="352"/>
                      <a:pt x="21" y="351"/>
                      <a:pt x="21" y="350"/>
                    </a:cubicBezTo>
                    <a:cubicBezTo>
                      <a:pt x="22" y="348"/>
                      <a:pt x="22" y="348"/>
                      <a:pt x="24" y="349"/>
                    </a:cubicBezTo>
                    <a:cubicBezTo>
                      <a:pt x="25" y="349"/>
                      <a:pt x="25" y="347"/>
                      <a:pt x="25" y="347"/>
                    </a:cubicBezTo>
                    <a:cubicBezTo>
                      <a:pt x="26" y="346"/>
                      <a:pt x="27" y="346"/>
                      <a:pt x="28" y="346"/>
                    </a:cubicBezTo>
                    <a:cubicBezTo>
                      <a:pt x="29" y="346"/>
                      <a:pt x="29" y="345"/>
                      <a:pt x="29" y="344"/>
                    </a:cubicBezTo>
                    <a:cubicBezTo>
                      <a:pt x="29" y="343"/>
                      <a:pt x="31" y="343"/>
                      <a:pt x="32" y="342"/>
                    </a:cubicBezTo>
                    <a:cubicBezTo>
                      <a:pt x="33" y="342"/>
                      <a:pt x="33" y="342"/>
                      <a:pt x="33" y="343"/>
                    </a:cubicBezTo>
                    <a:cubicBezTo>
                      <a:pt x="33" y="344"/>
                      <a:pt x="33" y="345"/>
                      <a:pt x="35" y="345"/>
                    </a:cubicBezTo>
                    <a:cubicBezTo>
                      <a:pt x="37" y="345"/>
                      <a:pt x="37" y="347"/>
                      <a:pt x="38" y="348"/>
                    </a:cubicBezTo>
                    <a:cubicBezTo>
                      <a:pt x="39" y="349"/>
                      <a:pt x="40" y="348"/>
                      <a:pt x="41" y="348"/>
                    </a:cubicBezTo>
                    <a:cubicBezTo>
                      <a:pt x="42" y="347"/>
                      <a:pt x="42" y="347"/>
                      <a:pt x="43" y="348"/>
                    </a:cubicBezTo>
                    <a:cubicBezTo>
                      <a:pt x="44" y="349"/>
                      <a:pt x="44" y="348"/>
                      <a:pt x="45" y="347"/>
                    </a:cubicBezTo>
                    <a:cubicBezTo>
                      <a:pt x="45" y="346"/>
                      <a:pt x="46" y="346"/>
                      <a:pt x="47" y="346"/>
                    </a:cubicBezTo>
                    <a:cubicBezTo>
                      <a:pt x="49" y="345"/>
                      <a:pt x="50" y="345"/>
                      <a:pt x="52" y="345"/>
                    </a:cubicBezTo>
                    <a:cubicBezTo>
                      <a:pt x="53" y="345"/>
                      <a:pt x="53" y="344"/>
                      <a:pt x="54" y="344"/>
                    </a:cubicBezTo>
                    <a:cubicBezTo>
                      <a:pt x="54" y="343"/>
                      <a:pt x="55" y="342"/>
                      <a:pt x="54" y="340"/>
                    </a:cubicBezTo>
                    <a:cubicBezTo>
                      <a:pt x="54" y="338"/>
                      <a:pt x="55" y="338"/>
                      <a:pt x="55" y="336"/>
                    </a:cubicBezTo>
                    <a:cubicBezTo>
                      <a:pt x="56" y="335"/>
                      <a:pt x="57" y="335"/>
                      <a:pt x="59" y="335"/>
                    </a:cubicBezTo>
                    <a:cubicBezTo>
                      <a:pt x="61" y="335"/>
                      <a:pt x="61" y="334"/>
                      <a:pt x="61" y="332"/>
                    </a:cubicBezTo>
                    <a:cubicBezTo>
                      <a:pt x="61" y="330"/>
                      <a:pt x="60" y="331"/>
                      <a:pt x="59" y="331"/>
                    </a:cubicBezTo>
                    <a:cubicBezTo>
                      <a:pt x="58" y="330"/>
                      <a:pt x="57" y="330"/>
                      <a:pt x="57" y="329"/>
                    </a:cubicBezTo>
                    <a:cubicBezTo>
                      <a:pt x="58" y="329"/>
                      <a:pt x="58" y="328"/>
                      <a:pt x="58" y="327"/>
                    </a:cubicBezTo>
                    <a:cubicBezTo>
                      <a:pt x="57" y="326"/>
                      <a:pt x="57" y="324"/>
                      <a:pt x="58" y="323"/>
                    </a:cubicBezTo>
                    <a:cubicBezTo>
                      <a:pt x="58" y="321"/>
                      <a:pt x="59" y="321"/>
                      <a:pt x="60" y="320"/>
                    </a:cubicBezTo>
                    <a:cubicBezTo>
                      <a:pt x="61" y="319"/>
                      <a:pt x="59" y="318"/>
                      <a:pt x="59" y="317"/>
                    </a:cubicBezTo>
                    <a:cubicBezTo>
                      <a:pt x="59" y="316"/>
                      <a:pt x="59" y="314"/>
                      <a:pt x="60" y="313"/>
                    </a:cubicBezTo>
                    <a:cubicBezTo>
                      <a:pt x="61" y="311"/>
                      <a:pt x="61" y="310"/>
                      <a:pt x="61" y="309"/>
                    </a:cubicBezTo>
                    <a:cubicBezTo>
                      <a:pt x="61" y="308"/>
                      <a:pt x="63" y="307"/>
                      <a:pt x="63" y="305"/>
                    </a:cubicBezTo>
                    <a:cubicBezTo>
                      <a:pt x="63" y="304"/>
                      <a:pt x="63" y="304"/>
                      <a:pt x="64" y="303"/>
                    </a:cubicBezTo>
                    <a:cubicBezTo>
                      <a:pt x="64" y="302"/>
                      <a:pt x="65" y="299"/>
                      <a:pt x="64" y="298"/>
                    </a:cubicBezTo>
                    <a:cubicBezTo>
                      <a:pt x="63" y="298"/>
                      <a:pt x="62" y="300"/>
                      <a:pt x="61" y="300"/>
                    </a:cubicBezTo>
                    <a:cubicBezTo>
                      <a:pt x="61" y="300"/>
                      <a:pt x="60" y="298"/>
                      <a:pt x="60" y="297"/>
                    </a:cubicBezTo>
                    <a:cubicBezTo>
                      <a:pt x="60" y="296"/>
                      <a:pt x="58" y="296"/>
                      <a:pt x="57" y="296"/>
                    </a:cubicBezTo>
                    <a:cubicBezTo>
                      <a:pt x="55" y="296"/>
                      <a:pt x="55" y="296"/>
                      <a:pt x="54" y="295"/>
                    </a:cubicBezTo>
                    <a:cubicBezTo>
                      <a:pt x="53" y="294"/>
                      <a:pt x="52" y="291"/>
                      <a:pt x="52" y="289"/>
                    </a:cubicBezTo>
                    <a:cubicBezTo>
                      <a:pt x="52" y="288"/>
                      <a:pt x="52" y="285"/>
                      <a:pt x="52" y="283"/>
                    </a:cubicBezTo>
                    <a:cubicBezTo>
                      <a:pt x="52" y="282"/>
                      <a:pt x="51" y="280"/>
                      <a:pt x="51" y="279"/>
                    </a:cubicBezTo>
                    <a:cubicBezTo>
                      <a:pt x="50" y="278"/>
                      <a:pt x="50" y="278"/>
                      <a:pt x="51" y="277"/>
                    </a:cubicBezTo>
                    <a:cubicBezTo>
                      <a:pt x="51" y="277"/>
                      <a:pt x="51" y="275"/>
                      <a:pt x="50" y="274"/>
                    </a:cubicBezTo>
                    <a:cubicBezTo>
                      <a:pt x="50" y="273"/>
                      <a:pt x="45" y="275"/>
                      <a:pt x="44" y="275"/>
                    </a:cubicBezTo>
                    <a:cubicBezTo>
                      <a:pt x="43" y="275"/>
                      <a:pt x="42" y="275"/>
                      <a:pt x="42" y="274"/>
                    </a:cubicBezTo>
                    <a:cubicBezTo>
                      <a:pt x="42" y="274"/>
                      <a:pt x="40" y="275"/>
                      <a:pt x="39" y="275"/>
                    </a:cubicBezTo>
                    <a:cubicBezTo>
                      <a:pt x="38" y="276"/>
                      <a:pt x="37" y="275"/>
                      <a:pt x="37" y="275"/>
                    </a:cubicBezTo>
                    <a:cubicBezTo>
                      <a:pt x="36" y="274"/>
                      <a:pt x="37" y="273"/>
                      <a:pt x="38" y="273"/>
                    </a:cubicBezTo>
                    <a:cubicBezTo>
                      <a:pt x="38" y="272"/>
                      <a:pt x="39" y="271"/>
                      <a:pt x="38" y="271"/>
                    </a:cubicBezTo>
                    <a:cubicBezTo>
                      <a:pt x="36" y="271"/>
                      <a:pt x="37" y="271"/>
                      <a:pt x="35" y="272"/>
                    </a:cubicBezTo>
                    <a:cubicBezTo>
                      <a:pt x="33" y="273"/>
                      <a:pt x="30" y="272"/>
                      <a:pt x="29" y="272"/>
                    </a:cubicBezTo>
                    <a:cubicBezTo>
                      <a:pt x="28" y="271"/>
                      <a:pt x="25" y="271"/>
                      <a:pt x="25" y="271"/>
                    </a:cubicBezTo>
                    <a:cubicBezTo>
                      <a:pt x="25" y="271"/>
                      <a:pt x="24" y="267"/>
                      <a:pt x="24" y="266"/>
                    </a:cubicBezTo>
                    <a:cubicBezTo>
                      <a:pt x="24" y="265"/>
                      <a:pt x="22" y="265"/>
                      <a:pt x="20" y="265"/>
                    </a:cubicBezTo>
                    <a:cubicBezTo>
                      <a:pt x="19" y="264"/>
                      <a:pt x="16" y="265"/>
                      <a:pt x="16" y="264"/>
                    </a:cubicBezTo>
                    <a:cubicBezTo>
                      <a:pt x="15" y="263"/>
                      <a:pt x="16" y="263"/>
                      <a:pt x="17" y="263"/>
                    </a:cubicBezTo>
                    <a:cubicBezTo>
                      <a:pt x="19" y="262"/>
                      <a:pt x="19" y="262"/>
                      <a:pt x="19" y="260"/>
                    </a:cubicBezTo>
                    <a:cubicBezTo>
                      <a:pt x="19" y="259"/>
                      <a:pt x="19" y="257"/>
                      <a:pt x="19" y="256"/>
                    </a:cubicBezTo>
                    <a:cubicBezTo>
                      <a:pt x="19" y="254"/>
                      <a:pt x="20" y="255"/>
                      <a:pt x="22" y="255"/>
                    </a:cubicBezTo>
                    <a:cubicBezTo>
                      <a:pt x="23" y="256"/>
                      <a:pt x="23" y="257"/>
                      <a:pt x="23" y="258"/>
                    </a:cubicBezTo>
                    <a:cubicBezTo>
                      <a:pt x="24" y="259"/>
                      <a:pt x="24" y="259"/>
                      <a:pt x="25" y="259"/>
                    </a:cubicBezTo>
                    <a:cubicBezTo>
                      <a:pt x="26" y="258"/>
                      <a:pt x="27" y="258"/>
                      <a:pt x="27" y="257"/>
                    </a:cubicBezTo>
                    <a:cubicBezTo>
                      <a:pt x="27" y="257"/>
                      <a:pt x="27" y="256"/>
                      <a:pt x="27" y="255"/>
                    </a:cubicBezTo>
                    <a:cubicBezTo>
                      <a:pt x="28" y="254"/>
                      <a:pt x="26" y="252"/>
                      <a:pt x="26" y="250"/>
                    </a:cubicBezTo>
                    <a:cubicBezTo>
                      <a:pt x="25" y="248"/>
                      <a:pt x="25" y="248"/>
                      <a:pt x="26" y="247"/>
                    </a:cubicBezTo>
                    <a:cubicBezTo>
                      <a:pt x="27" y="247"/>
                      <a:pt x="27" y="247"/>
                      <a:pt x="29" y="248"/>
                    </a:cubicBezTo>
                    <a:cubicBezTo>
                      <a:pt x="30" y="248"/>
                      <a:pt x="30" y="248"/>
                      <a:pt x="31" y="247"/>
                    </a:cubicBezTo>
                    <a:cubicBezTo>
                      <a:pt x="32" y="247"/>
                      <a:pt x="32" y="247"/>
                      <a:pt x="34" y="246"/>
                    </a:cubicBezTo>
                    <a:cubicBezTo>
                      <a:pt x="36" y="246"/>
                      <a:pt x="35" y="245"/>
                      <a:pt x="36" y="244"/>
                    </a:cubicBezTo>
                    <a:cubicBezTo>
                      <a:pt x="36" y="242"/>
                      <a:pt x="37" y="243"/>
                      <a:pt x="38" y="243"/>
                    </a:cubicBezTo>
                    <a:cubicBezTo>
                      <a:pt x="39" y="242"/>
                      <a:pt x="41" y="242"/>
                      <a:pt x="42" y="241"/>
                    </a:cubicBezTo>
                    <a:cubicBezTo>
                      <a:pt x="44" y="240"/>
                      <a:pt x="44" y="240"/>
                      <a:pt x="46" y="240"/>
                    </a:cubicBezTo>
                    <a:cubicBezTo>
                      <a:pt x="48" y="240"/>
                      <a:pt x="48" y="240"/>
                      <a:pt x="50" y="239"/>
                    </a:cubicBezTo>
                    <a:cubicBezTo>
                      <a:pt x="51" y="238"/>
                      <a:pt x="52" y="237"/>
                      <a:pt x="53" y="236"/>
                    </a:cubicBezTo>
                    <a:cubicBezTo>
                      <a:pt x="53" y="236"/>
                      <a:pt x="55" y="233"/>
                      <a:pt x="55" y="231"/>
                    </a:cubicBezTo>
                    <a:cubicBezTo>
                      <a:pt x="55" y="229"/>
                      <a:pt x="53" y="230"/>
                      <a:pt x="52" y="230"/>
                    </a:cubicBezTo>
                    <a:cubicBezTo>
                      <a:pt x="51" y="230"/>
                      <a:pt x="51" y="230"/>
                      <a:pt x="50" y="229"/>
                    </a:cubicBezTo>
                    <a:cubicBezTo>
                      <a:pt x="50" y="229"/>
                      <a:pt x="49" y="228"/>
                      <a:pt x="48" y="229"/>
                    </a:cubicBezTo>
                    <a:cubicBezTo>
                      <a:pt x="46" y="229"/>
                      <a:pt x="46" y="231"/>
                      <a:pt x="45" y="230"/>
                    </a:cubicBezTo>
                    <a:cubicBezTo>
                      <a:pt x="44" y="230"/>
                      <a:pt x="42" y="230"/>
                      <a:pt x="40" y="230"/>
                    </a:cubicBezTo>
                    <a:cubicBezTo>
                      <a:pt x="39" y="230"/>
                      <a:pt x="39" y="227"/>
                      <a:pt x="38" y="226"/>
                    </a:cubicBezTo>
                    <a:cubicBezTo>
                      <a:pt x="38" y="225"/>
                      <a:pt x="38" y="225"/>
                      <a:pt x="38" y="224"/>
                    </a:cubicBezTo>
                    <a:cubicBezTo>
                      <a:pt x="38" y="222"/>
                      <a:pt x="37" y="222"/>
                      <a:pt x="37" y="222"/>
                    </a:cubicBezTo>
                    <a:cubicBezTo>
                      <a:pt x="36" y="221"/>
                      <a:pt x="36" y="220"/>
                      <a:pt x="36" y="219"/>
                    </a:cubicBezTo>
                    <a:cubicBezTo>
                      <a:pt x="37" y="217"/>
                      <a:pt x="37" y="217"/>
                      <a:pt x="37" y="215"/>
                    </a:cubicBezTo>
                    <a:cubicBezTo>
                      <a:pt x="37" y="213"/>
                      <a:pt x="36" y="214"/>
                      <a:pt x="36" y="213"/>
                    </a:cubicBezTo>
                    <a:cubicBezTo>
                      <a:pt x="35" y="213"/>
                      <a:pt x="36" y="211"/>
                      <a:pt x="36" y="210"/>
                    </a:cubicBezTo>
                    <a:cubicBezTo>
                      <a:pt x="35" y="208"/>
                      <a:pt x="34" y="209"/>
                      <a:pt x="33" y="209"/>
                    </a:cubicBezTo>
                    <a:cubicBezTo>
                      <a:pt x="32" y="209"/>
                      <a:pt x="30" y="208"/>
                      <a:pt x="31" y="206"/>
                    </a:cubicBezTo>
                    <a:cubicBezTo>
                      <a:pt x="31" y="205"/>
                      <a:pt x="29" y="204"/>
                      <a:pt x="28" y="203"/>
                    </a:cubicBezTo>
                    <a:cubicBezTo>
                      <a:pt x="27" y="201"/>
                      <a:pt x="27" y="200"/>
                      <a:pt x="26" y="200"/>
                    </a:cubicBezTo>
                    <a:cubicBezTo>
                      <a:pt x="26" y="199"/>
                      <a:pt x="25" y="199"/>
                      <a:pt x="24" y="198"/>
                    </a:cubicBezTo>
                    <a:cubicBezTo>
                      <a:pt x="24" y="198"/>
                      <a:pt x="24" y="198"/>
                      <a:pt x="24" y="198"/>
                    </a:cubicBezTo>
                    <a:cubicBezTo>
                      <a:pt x="24" y="197"/>
                      <a:pt x="23" y="197"/>
                      <a:pt x="23" y="197"/>
                    </a:cubicBezTo>
                    <a:cubicBezTo>
                      <a:pt x="22" y="196"/>
                      <a:pt x="22" y="195"/>
                      <a:pt x="22" y="194"/>
                    </a:cubicBezTo>
                    <a:cubicBezTo>
                      <a:pt x="22" y="193"/>
                      <a:pt x="21" y="193"/>
                      <a:pt x="21" y="193"/>
                    </a:cubicBezTo>
                    <a:cubicBezTo>
                      <a:pt x="20" y="193"/>
                      <a:pt x="19" y="192"/>
                      <a:pt x="18" y="191"/>
                    </a:cubicBezTo>
                    <a:cubicBezTo>
                      <a:pt x="18" y="189"/>
                      <a:pt x="18" y="189"/>
                      <a:pt x="19" y="188"/>
                    </a:cubicBezTo>
                    <a:cubicBezTo>
                      <a:pt x="20" y="188"/>
                      <a:pt x="18" y="186"/>
                      <a:pt x="17" y="185"/>
                    </a:cubicBezTo>
                    <a:cubicBezTo>
                      <a:pt x="17" y="183"/>
                      <a:pt x="16" y="183"/>
                      <a:pt x="17" y="182"/>
                    </a:cubicBezTo>
                    <a:cubicBezTo>
                      <a:pt x="18" y="180"/>
                      <a:pt x="16" y="181"/>
                      <a:pt x="15" y="181"/>
                    </a:cubicBezTo>
                    <a:cubicBezTo>
                      <a:pt x="14" y="181"/>
                      <a:pt x="13" y="181"/>
                      <a:pt x="12" y="180"/>
                    </a:cubicBezTo>
                    <a:cubicBezTo>
                      <a:pt x="11" y="180"/>
                      <a:pt x="12" y="177"/>
                      <a:pt x="12" y="176"/>
                    </a:cubicBezTo>
                    <a:cubicBezTo>
                      <a:pt x="12" y="175"/>
                      <a:pt x="9" y="175"/>
                      <a:pt x="8" y="174"/>
                    </a:cubicBezTo>
                    <a:cubicBezTo>
                      <a:pt x="6" y="172"/>
                      <a:pt x="5" y="171"/>
                      <a:pt x="4" y="170"/>
                    </a:cubicBezTo>
                    <a:cubicBezTo>
                      <a:pt x="3" y="169"/>
                      <a:pt x="2" y="169"/>
                      <a:pt x="1" y="168"/>
                    </a:cubicBezTo>
                    <a:cubicBezTo>
                      <a:pt x="0" y="167"/>
                      <a:pt x="1" y="167"/>
                      <a:pt x="1" y="167"/>
                    </a:cubicBezTo>
                    <a:cubicBezTo>
                      <a:pt x="2" y="166"/>
                      <a:pt x="3" y="166"/>
                      <a:pt x="4" y="165"/>
                    </a:cubicBezTo>
                    <a:cubicBezTo>
                      <a:pt x="5" y="164"/>
                      <a:pt x="4" y="164"/>
                      <a:pt x="5" y="164"/>
                    </a:cubicBezTo>
                    <a:cubicBezTo>
                      <a:pt x="6" y="163"/>
                      <a:pt x="5" y="163"/>
                      <a:pt x="5" y="161"/>
                    </a:cubicBezTo>
                    <a:cubicBezTo>
                      <a:pt x="5" y="160"/>
                      <a:pt x="5" y="160"/>
                      <a:pt x="7" y="160"/>
                    </a:cubicBezTo>
                    <a:cubicBezTo>
                      <a:pt x="8" y="160"/>
                      <a:pt x="8" y="160"/>
                      <a:pt x="9" y="160"/>
                    </a:cubicBezTo>
                    <a:cubicBezTo>
                      <a:pt x="10" y="160"/>
                      <a:pt x="9" y="159"/>
                      <a:pt x="11" y="159"/>
                    </a:cubicBezTo>
                    <a:cubicBezTo>
                      <a:pt x="12" y="158"/>
                      <a:pt x="12" y="157"/>
                      <a:pt x="12" y="156"/>
                    </a:cubicBezTo>
                    <a:cubicBezTo>
                      <a:pt x="12" y="155"/>
                      <a:pt x="12" y="153"/>
                      <a:pt x="10" y="151"/>
                    </a:cubicBezTo>
                    <a:cubicBezTo>
                      <a:pt x="9" y="150"/>
                      <a:pt x="9" y="154"/>
                      <a:pt x="9" y="154"/>
                    </a:cubicBezTo>
                    <a:cubicBezTo>
                      <a:pt x="8" y="154"/>
                      <a:pt x="7" y="152"/>
                      <a:pt x="7" y="150"/>
                    </a:cubicBezTo>
                    <a:cubicBezTo>
                      <a:pt x="7" y="149"/>
                      <a:pt x="5" y="150"/>
                      <a:pt x="5" y="150"/>
                    </a:cubicBezTo>
                    <a:cubicBezTo>
                      <a:pt x="4" y="150"/>
                      <a:pt x="3" y="148"/>
                      <a:pt x="4" y="147"/>
                    </a:cubicBezTo>
                    <a:cubicBezTo>
                      <a:pt x="5" y="146"/>
                      <a:pt x="5" y="145"/>
                      <a:pt x="5" y="144"/>
                    </a:cubicBezTo>
                    <a:cubicBezTo>
                      <a:pt x="6" y="142"/>
                      <a:pt x="6" y="141"/>
                      <a:pt x="6" y="140"/>
                    </a:cubicBezTo>
                    <a:cubicBezTo>
                      <a:pt x="5" y="140"/>
                      <a:pt x="3" y="140"/>
                      <a:pt x="1" y="139"/>
                    </a:cubicBezTo>
                    <a:cubicBezTo>
                      <a:pt x="0" y="139"/>
                      <a:pt x="0" y="137"/>
                      <a:pt x="2" y="136"/>
                    </a:cubicBezTo>
                    <a:cubicBezTo>
                      <a:pt x="4" y="135"/>
                      <a:pt x="4" y="135"/>
                      <a:pt x="4" y="134"/>
                    </a:cubicBezTo>
                    <a:cubicBezTo>
                      <a:pt x="4" y="132"/>
                      <a:pt x="4" y="132"/>
                      <a:pt x="6" y="132"/>
                    </a:cubicBezTo>
                    <a:cubicBezTo>
                      <a:pt x="7" y="132"/>
                      <a:pt x="6" y="131"/>
                      <a:pt x="7" y="130"/>
                    </a:cubicBezTo>
                    <a:cubicBezTo>
                      <a:pt x="8" y="129"/>
                      <a:pt x="9" y="129"/>
                      <a:pt x="10" y="128"/>
                    </a:cubicBezTo>
                    <a:cubicBezTo>
                      <a:pt x="11" y="128"/>
                      <a:pt x="12" y="128"/>
                      <a:pt x="14" y="127"/>
                    </a:cubicBezTo>
                    <a:cubicBezTo>
                      <a:pt x="16" y="126"/>
                      <a:pt x="17" y="127"/>
                      <a:pt x="18" y="127"/>
                    </a:cubicBezTo>
                    <a:cubicBezTo>
                      <a:pt x="20" y="127"/>
                      <a:pt x="23" y="128"/>
                      <a:pt x="24" y="128"/>
                    </a:cubicBezTo>
                    <a:cubicBezTo>
                      <a:pt x="25" y="128"/>
                      <a:pt x="24" y="125"/>
                      <a:pt x="23" y="123"/>
                    </a:cubicBezTo>
                    <a:cubicBezTo>
                      <a:pt x="22" y="121"/>
                      <a:pt x="24" y="120"/>
                      <a:pt x="23" y="119"/>
                    </a:cubicBezTo>
                    <a:cubicBezTo>
                      <a:pt x="22" y="118"/>
                      <a:pt x="24" y="118"/>
                      <a:pt x="25" y="118"/>
                    </a:cubicBezTo>
                    <a:cubicBezTo>
                      <a:pt x="26" y="118"/>
                      <a:pt x="23" y="115"/>
                      <a:pt x="22" y="114"/>
                    </a:cubicBezTo>
                    <a:cubicBezTo>
                      <a:pt x="21" y="113"/>
                      <a:pt x="22" y="112"/>
                      <a:pt x="22" y="111"/>
                    </a:cubicBezTo>
                    <a:cubicBezTo>
                      <a:pt x="23" y="111"/>
                      <a:pt x="21" y="111"/>
                      <a:pt x="21" y="109"/>
                    </a:cubicBezTo>
                    <a:cubicBezTo>
                      <a:pt x="21" y="108"/>
                      <a:pt x="21" y="107"/>
                      <a:pt x="20" y="104"/>
                    </a:cubicBezTo>
                    <a:cubicBezTo>
                      <a:pt x="19" y="102"/>
                      <a:pt x="20" y="103"/>
                      <a:pt x="21" y="102"/>
                    </a:cubicBezTo>
                    <a:cubicBezTo>
                      <a:pt x="22" y="101"/>
                      <a:pt x="22" y="98"/>
                      <a:pt x="23" y="98"/>
                    </a:cubicBezTo>
                    <a:cubicBezTo>
                      <a:pt x="25" y="97"/>
                      <a:pt x="25" y="95"/>
                      <a:pt x="26" y="94"/>
                    </a:cubicBezTo>
                    <a:cubicBezTo>
                      <a:pt x="27" y="93"/>
                      <a:pt x="27" y="91"/>
                      <a:pt x="27" y="90"/>
                    </a:cubicBezTo>
                    <a:cubicBezTo>
                      <a:pt x="27" y="90"/>
                      <a:pt x="28" y="89"/>
                      <a:pt x="28" y="88"/>
                    </a:cubicBezTo>
                    <a:cubicBezTo>
                      <a:pt x="29" y="87"/>
                      <a:pt x="30" y="87"/>
                      <a:pt x="31" y="88"/>
                    </a:cubicBezTo>
                    <a:cubicBezTo>
                      <a:pt x="32" y="88"/>
                      <a:pt x="33" y="88"/>
                      <a:pt x="34" y="88"/>
                    </a:cubicBezTo>
                    <a:cubicBezTo>
                      <a:pt x="35" y="87"/>
                      <a:pt x="36" y="87"/>
                      <a:pt x="36" y="86"/>
                    </a:cubicBezTo>
                    <a:cubicBezTo>
                      <a:pt x="37" y="86"/>
                      <a:pt x="39" y="85"/>
                      <a:pt x="39" y="84"/>
                    </a:cubicBezTo>
                    <a:cubicBezTo>
                      <a:pt x="39" y="84"/>
                      <a:pt x="37" y="83"/>
                      <a:pt x="36" y="82"/>
                    </a:cubicBezTo>
                    <a:cubicBezTo>
                      <a:pt x="36" y="81"/>
                      <a:pt x="35" y="81"/>
                      <a:pt x="35" y="79"/>
                    </a:cubicBezTo>
                    <a:cubicBezTo>
                      <a:pt x="35" y="78"/>
                      <a:pt x="36" y="77"/>
                      <a:pt x="37" y="77"/>
                    </a:cubicBezTo>
                    <a:cubicBezTo>
                      <a:pt x="37" y="77"/>
                      <a:pt x="37" y="75"/>
                      <a:pt x="37" y="73"/>
                    </a:cubicBezTo>
                    <a:cubicBezTo>
                      <a:pt x="38" y="71"/>
                      <a:pt x="40" y="71"/>
                      <a:pt x="41" y="70"/>
                    </a:cubicBezTo>
                    <a:cubicBezTo>
                      <a:pt x="43" y="70"/>
                      <a:pt x="44" y="70"/>
                      <a:pt x="45" y="71"/>
                    </a:cubicBezTo>
                    <a:cubicBezTo>
                      <a:pt x="46" y="73"/>
                      <a:pt x="47" y="71"/>
                      <a:pt x="48" y="71"/>
                    </a:cubicBezTo>
                    <a:cubicBezTo>
                      <a:pt x="49" y="71"/>
                      <a:pt x="49" y="70"/>
                      <a:pt x="50" y="70"/>
                    </a:cubicBezTo>
                    <a:cubicBezTo>
                      <a:pt x="51" y="70"/>
                      <a:pt x="52" y="70"/>
                      <a:pt x="53" y="70"/>
                    </a:cubicBezTo>
                    <a:cubicBezTo>
                      <a:pt x="55" y="70"/>
                      <a:pt x="55" y="69"/>
                      <a:pt x="56" y="68"/>
                    </a:cubicBezTo>
                    <a:cubicBezTo>
                      <a:pt x="56" y="67"/>
                      <a:pt x="56" y="67"/>
                      <a:pt x="57" y="67"/>
                    </a:cubicBezTo>
                    <a:cubicBezTo>
                      <a:pt x="58" y="67"/>
                      <a:pt x="58" y="67"/>
                      <a:pt x="58" y="68"/>
                    </a:cubicBezTo>
                    <a:cubicBezTo>
                      <a:pt x="58" y="69"/>
                      <a:pt x="58" y="69"/>
                      <a:pt x="59" y="69"/>
                    </a:cubicBezTo>
                    <a:cubicBezTo>
                      <a:pt x="60" y="70"/>
                      <a:pt x="61" y="71"/>
                      <a:pt x="61" y="72"/>
                    </a:cubicBezTo>
                    <a:cubicBezTo>
                      <a:pt x="61" y="74"/>
                      <a:pt x="61" y="74"/>
                      <a:pt x="62" y="75"/>
                    </a:cubicBezTo>
                    <a:cubicBezTo>
                      <a:pt x="63" y="76"/>
                      <a:pt x="63" y="77"/>
                      <a:pt x="64" y="78"/>
                    </a:cubicBezTo>
                    <a:cubicBezTo>
                      <a:pt x="64" y="79"/>
                      <a:pt x="65" y="80"/>
                      <a:pt x="65" y="81"/>
                    </a:cubicBezTo>
                    <a:cubicBezTo>
                      <a:pt x="65" y="82"/>
                      <a:pt x="66" y="84"/>
                      <a:pt x="66" y="85"/>
                    </a:cubicBezTo>
                    <a:cubicBezTo>
                      <a:pt x="66" y="86"/>
                      <a:pt x="66" y="86"/>
                      <a:pt x="66" y="87"/>
                    </a:cubicBezTo>
                    <a:cubicBezTo>
                      <a:pt x="67" y="88"/>
                      <a:pt x="66" y="89"/>
                      <a:pt x="66" y="90"/>
                    </a:cubicBezTo>
                    <a:cubicBezTo>
                      <a:pt x="66" y="92"/>
                      <a:pt x="67" y="92"/>
                      <a:pt x="68" y="92"/>
                    </a:cubicBezTo>
                    <a:cubicBezTo>
                      <a:pt x="69" y="93"/>
                      <a:pt x="68" y="94"/>
                      <a:pt x="67" y="95"/>
                    </a:cubicBezTo>
                    <a:cubicBezTo>
                      <a:pt x="67" y="95"/>
                      <a:pt x="65" y="97"/>
                      <a:pt x="64" y="97"/>
                    </a:cubicBezTo>
                    <a:cubicBezTo>
                      <a:pt x="63" y="97"/>
                      <a:pt x="65" y="98"/>
                      <a:pt x="66" y="99"/>
                    </a:cubicBezTo>
                    <a:cubicBezTo>
                      <a:pt x="67" y="100"/>
                      <a:pt x="67" y="104"/>
                      <a:pt x="67" y="105"/>
                    </a:cubicBezTo>
                    <a:cubicBezTo>
                      <a:pt x="67" y="107"/>
                      <a:pt x="67" y="110"/>
                      <a:pt x="68" y="111"/>
                    </a:cubicBezTo>
                    <a:cubicBezTo>
                      <a:pt x="68" y="113"/>
                      <a:pt x="66" y="115"/>
                      <a:pt x="66" y="115"/>
                    </a:cubicBezTo>
                    <a:cubicBezTo>
                      <a:pt x="66" y="115"/>
                      <a:pt x="67" y="115"/>
                      <a:pt x="68" y="115"/>
                    </a:cubicBezTo>
                    <a:cubicBezTo>
                      <a:pt x="69" y="114"/>
                      <a:pt x="71" y="114"/>
                      <a:pt x="72" y="114"/>
                    </a:cubicBezTo>
                    <a:cubicBezTo>
                      <a:pt x="73" y="114"/>
                      <a:pt x="74" y="113"/>
                      <a:pt x="76" y="113"/>
                    </a:cubicBezTo>
                    <a:cubicBezTo>
                      <a:pt x="77" y="113"/>
                      <a:pt x="77" y="114"/>
                      <a:pt x="78" y="114"/>
                    </a:cubicBezTo>
                    <a:cubicBezTo>
                      <a:pt x="79" y="114"/>
                      <a:pt x="80" y="113"/>
                      <a:pt x="80" y="112"/>
                    </a:cubicBezTo>
                    <a:cubicBezTo>
                      <a:pt x="81" y="112"/>
                      <a:pt x="81" y="112"/>
                      <a:pt x="83" y="112"/>
                    </a:cubicBezTo>
                    <a:cubicBezTo>
                      <a:pt x="84" y="112"/>
                      <a:pt x="83" y="112"/>
                      <a:pt x="85" y="113"/>
                    </a:cubicBezTo>
                    <a:cubicBezTo>
                      <a:pt x="86" y="113"/>
                      <a:pt x="87" y="113"/>
                      <a:pt x="88" y="113"/>
                    </a:cubicBezTo>
                    <a:cubicBezTo>
                      <a:pt x="89" y="113"/>
                      <a:pt x="89" y="115"/>
                      <a:pt x="89" y="115"/>
                    </a:cubicBezTo>
                    <a:cubicBezTo>
                      <a:pt x="89" y="115"/>
                      <a:pt x="89" y="115"/>
                      <a:pt x="91" y="115"/>
                    </a:cubicBezTo>
                    <a:cubicBezTo>
                      <a:pt x="92" y="114"/>
                      <a:pt x="92" y="113"/>
                      <a:pt x="92" y="112"/>
                    </a:cubicBezTo>
                    <a:cubicBezTo>
                      <a:pt x="92" y="112"/>
                      <a:pt x="92" y="111"/>
                      <a:pt x="93" y="111"/>
                    </a:cubicBezTo>
                    <a:cubicBezTo>
                      <a:pt x="94" y="111"/>
                      <a:pt x="95" y="112"/>
                      <a:pt x="95" y="113"/>
                    </a:cubicBezTo>
                    <a:cubicBezTo>
                      <a:pt x="96" y="113"/>
                      <a:pt x="99" y="112"/>
                      <a:pt x="100" y="112"/>
                    </a:cubicBezTo>
                    <a:cubicBezTo>
                      <a:pt x="100" y="112"/>
                      <a:pt x="99" y="110"/>
                      <a:pt x="98" y="109"/>
                    </a:cubicBezTo>
                    <a:cubicBezTo>
                      <a:pt x="97" y="109"/>
                      <a:pt x="98" y="107"/>
                      <a:pt x="98" y="106"/>
                    </a:cubicBezTo>
                    <a:cubicBezTo>
                      <a:pt x="98" y="105"/>
                      <a:pt x="96" y="105"/>
                      <a:pt x="95" y="104"/>
                    </a:cubicBezTo>
                    <a:cubicBezTo>
                      <a:pt x="94" y="102"/>
                      <a:pt x="98" y="101"/>
                      <a:pt x="100" y="101"/>
                    </a:cubicBezTo>
                    <a:cubicBezTo>
                      <a:pt x="101" y="100"/>
                      <a:pt x="105" y="98"/>
                      <a:pt x="107" y="96"/>
                    </a:cubicBezTo>
                    <a:cubicBezTo>
                      <a:pt x="109" y="95"/>
                      <a:pt x="118" y="87"/>
                      <a:pt x="119" y="86"/>
                    </a:cubicBezTo>
                    <a:cubicBezTo>
                      <a:pt x="120" y="85"/>
                      <a:pt x="121" y="85"/>
                      <a:pt x="120" y="83"/>
                    </a:cubicBezTo>
                    <a:cubicBezTo>
                      <a:pt x="120" y="82"/>
                      <a:pt x="121" y="83"/>
                      <a:pt x="122" y="83"/>
                    </a:cubicBezTo>
                    <a:cubicBezTo>
                      <a:pt x="124" y="83"/>
                      <a:pt x="124" y="82"/>
                      <a:pt x="125" y="81"/>
                    </a:cubicBezTo>
                    <a:cubicBezTo>
                      <a:pt x="125" y="80"/>
                      <a:pt x="126" y="80"/>
                      <a:pt x="126" y="79"/>
                    </a:cubicBezTo>
                    <a:cubicBezTo>
                      <a:pt x="127" y="78"/>
                      <a:pt x="128" y="78"/>
                      <a:pt x="130" y="78"/>
                    </a:cubicBezTo>
                    <a:cubicBezTo>
                      <a:pt x="131" y="78"/>
                      <a:pt x="133" y="76"/>
                      <a:pt x="133" y="76"/>
                    </a:cubicBezTo>
                    <a:cubicBezTo>
                      <a:pt x="133" y="76"/>
                      <a:pt x="133" y="78"/>
                      <a:pt x="134" y="79"/>
                    </a:cubicBezTo>
                    <a:cubicBezTo>
                      <a:pt x="134" y="80"/>
                      <a:pt x="136" y="82"/>
                      <a:pt x="137" y="84"/>
                    </a:cubicBezTo>
                    <a:cubicBezTo>
                      <a:pt x="138" y="85"/>
                      <a:pt x="139" y="87"/>
                      <a:pt x="139" y="89"/>
                    </a:cubicBezTo>
                    <a:cubicBezTo>
                      <a:pt x="140" y="90"/>
                      <a:pt x="141" y="91"/>
                      <a:pt x="142" y="91"/>
                    </a:cubicBezTo>
                    <a:cubicBezTo>
                      <a:pt x="143" y="90"/>
                      <a:pt x="144" y="91"/>
                      <a:pt x="145" y="91"/>
                    </a:cubicBezTo>
                    <a:cubicBezTo>
                      <a:pt x="147" y="91"/>
                      <a:pt x="147" y="89"/>
                      <a:pt x="147" y="88"/>
                    </a:cubicBezTo>
                    <a:cubicBezTo>
                      <a:pt x="148" y="87"/>
                      <a:pt x="148" y="87"/>
                      <a:pt x="147" y="86"/>
                    </a:cubicBezTo>
                    <a:cubicBezTo>
                      <a:pt x="146" y="85"/>
                      <a:pt x="146" y="85"/>
                      <a:pt x="146" y="83"/>
                    </a:cubicBezTo>
                    <a:cubicBezTo>
                      <a:pt x="146" y="82"/>
                      <a:pt x="148" y="82"/>
                      <a:pt x="149" y="82"/>
                    </a:cubicBezTo>
                    <a:cubicBezTo>
                      <a:pt x="150" y="82"/>
                      <a:pt x="150" y="82"/>
                      <a:pt x="152" y="82"/>
                    </a:cubicBezTo>
                    <a:cubicBezTo>
                      <a:pt x="153" y="81"/>
                      <a:pt x="152" y="79"/>
                      <a:pt x="153" y="77"/>
                    </a:cubicBezTo>
                    <a:cubicBezTo>
                      <a:pt x="154" y="74"/>
                      <a:pt x="155" y="74"/>
                      <a:pt x="156" y="73"/>
                    </a:cubicBezTo>
                    <a:cubicBezTo>
                      <a:pt x="157" y="71"/>
                      <a:pt x="158" y="71"/>
                      <a:pt x="158" y="70"/>
                    </a:cubicBezTo>
                    <a:cubicBezTo>
                      <a:pt x="158" y="68"/>
                      <a:pt x="159" y="68"/>
                      <a:pt x="161" y="67"/>
                    </a:cubicBezTo>
                    <a:cubicBezTo>
                      <a:pt x="163" y="67"/>
                      <a:pt x="163" y="67"/>
                      <a:pt x="165" y="68"/>
                    </a:cubicBezTo>
                    <a:cubicBezTo>
                      <a:pt x="166" y="69"/>
                      <a:pt x="165" y="71"/>
                      <a:pt x="164" y="72"/>
                    </a:cubicBezTo>
                    <a:cubicBezTo>
                      <a:pt x="164" y="74"/>
                      <a:pt x="165" y="73"/>
                      <a:pt x="166" y="73"/>
                    </a:cubicBezTo>
                    <a:cubicBezTo>
                      <a:pt x="167" y="73"/>
                      <a:pt x="168" y="72"/>
                      <a:pt x="169" y="70"/>
                    </a:cubicBezTo>
                    <a:cubicBezTo>
                      <a:pt x="170" y="69"/>
                      <a:pt x="171" y="69"/>
                      <a:pt x="172" y="70"/>
                    </a:cubicBezTo>
                    <a:cubicBezTo>
                      <a:pt x="173" y="70"/>
                      <a:pt x="173" y="72"/>
                      <a:pt x="175" y="73"/>
                    </a:cubicBezTo>
                    <a:cubicBezTo>
                      <a:pt x="177" y="73"/>
                      <a:pt x="178" y="72"/>
                      <a:pt x="179" y="72"/>
                    </a:cubicBezTo>
                    <a:cubicBezTo>
                      <a:pt x="179" y="72"/>
                      <a:pt x="180" y="71"/>
                      <a:pt x="182" y="71"/>
                    </a:cubicBezTo>
                    <a:cubicBezTo>
                      <a:pt x="183" y="70"/>
                      <a:pt x="185" y="70"/>
                      <a:pt x="185" y="70"/>
                    </a:cubicBezTo>
                    <a:cubicBezTo>
                      <a:pt x="186" y="69"/>
                      <a:pt x="186" y="67"/>
                      <a:pt x="187" y="66"/>
                    </a:cubicBezTo>
                    <a:cubicBezTo>
                      <a:pt x="188" y="65"/>
                      <a:pt x="188" y="65"/>
                      <a:pt x="189" y="66"/>
                    </a:cubicBezTo>
                    <a:cubicBezTo>
                      <a:pt x="189" y="67"/>
                      <a:pt x="190" y="67"/>
                      <a:pt x="191" y="66"/>
                    </a:cubicBezTo>
                    <a:cubicBezTo>
                      <a:pt x="191" y="66"/>
                      <a:pt x="193" y="64"/>
                      <a:pt x="194" y="64"/>
                    </a:cubicBezTo>
                    <a:cubicBezTo>
                      <a:pt x="195" y="63"/>
                      <a:pt x="196" y="62"/>
                      <a:pt x="195" y="62"/>
                    </a:cubicBezTo>
                    <a:cubicBezTo>
                      <a:pt x="195" y="61"/>
                      <a:pt x="195" y="59"/>
                      <a:pt x="195" y="58"/>
                    </a:cubicBezTo>
                    <a:cubicBezTo>
                      <a:pt x="195" y="56"/>
                      <a:pt x="195" y="55"/>
                      <a:pt x="194" y="54"/>
                    </a:cubicBezTo>
                    <a:cubicBezTo>
                      <a:pt x="194" y="53"/>
                      <a:pt x="193" y="52"/>
                      <a:pt x="192" y="51"/>
                    </a:cubicBezTo>
                    <a:cubicBezTo>
                      <a:pt x="192" y="50"/>
                      <a:pt x="191" y="50"/>
                      <a:pt x="190" y="50"/>
                    </a:cubicBezTo>
                    <a:cubicBezTo>
                      <a:pt x="190" y="50"/>
                      <a:pt x="187" y="47"/>
                      <a:pt x="187" y="46"/>
                    </a:cubicBezTo>
                    <a:cubicBezTo>
                      <a:pt x="186" y="46"/>
                      <a:pt x="189" y="46"/>
                      <a:pt x="190" y="46"/>
                    </a:cubicBezTo>
                    <a:cubicBezTo>
                      <a:pt x="191" y="46"/>
                      <a:pt x="192" y="46"/>
                      <a:pt x="193" y="46"/>
                    </a:cubicBezTo>
                    <a:cubicBezTo>
                      <a:pt x="195" y="47"/>
                      <a:pt x="195" y="47"/>
                      <a:pt x="196" y="46"/>
                    </a:cubicBezTo>
                    <a:cubicBezTo>
                      <a:pt x="196" y="45"/>
                      <a:pt x="195" y="43"/>
                      <a:pt x="195" y="42"/>
                    </a:cubicBezTo>
                    <a:cubicBezTo>
                      <a:pt x="194" y="42"/>
                      <a:pt x="194" y="40"/>
                      <a:pt x="194" y="39"/>
                    </a:cubicBezTo>
                    <a:cubicBezTo>
                      <a:pt x="194" y="37"/>
                      <a:pt x="193" y="34"/>
                      <a:pt x="192" y="33"/>
                    </a:cubicBezTo>
                    <a:cubicBezTo>
                      <a:pt x="191" y="32"/>
                      <a:pt x="192" y="29"/>
                      <a:pt x="192" y="29"/>
                    </a:cubicBezTo>
                    <a:cubicBezTo>
                      <a:pt x="193" y="27"/>
                      <a:pt x="193" y="27"/>
                      <a:pt x="193" y="27"/>
                    </a:cubicBezTo>
                    <a:cubicBezTo>
                      <a:pt x="194" y="27"/>
                      <a:pt x="194" y="27"/>
                      <a:pt x="195" y="27"/>
                    </a:cubicBezTo>
                    <a:cubicBezTo>
                      <a:pt x="196" y="26"/>
                      <a:pt x="198" y="23"/>
                      <a:pt x="201" y="21"/>
                    </a:cubicBezTo>
                    <a:cubicBezTo>
                      <a:pt x="205" y="18"/>
                      <a:pt x="205" y="19"/>
                      <a:pt x="206" y="19"/>
                    </a:cubicBezTo>
                    <a:cubicBezTo>
                      <a:pt x="207" y="20"/>
                      <a:pt x="209" y="19"/>
                      <a:pt x="212" y="18"/>
                    </a:cubicBezTo>
                    <a:cubicBezTo>
                      <a:pt x="214" y="17"/>
                      <a:pt x="216" y="17"/>
                      <a:pt x="217" y="18"/>
                    </a:cubicBezTo>
                    <a:cubicBezTo>
                      <a:pt x="218" y="18"/>
                      <a:pt x="220" y="18"/>
                      <a:pt x="221" y="18"/>
                    </a:cubicBezTo>
                    <a:cubicBezTo>
                      <a:pt x="221" y="18"/>
                      <a:pt x="221" y="18"/>
                      <a:pt x="221" y="18"/>
                    </a:cubicBezTo>
                    <a:cubicBezTo>
                      <a:pt x="222" y="18"/>
                      <a:pt x="223" y="18"/>
                      <a:pt x="223" y="18"/>
                    </a:cubicBezTo>
                    <a:cubicBezTo>
                      <a:pt x="224" y="18"/>
                      <a:pt x="224" y="17"/>
                      <a:pt x="224" y="17"/>
                    </a:cubicBezTo>
                    <a:cubicBezTo>
                      <a:pt x="224" y="17"/>
                      <a:pt x="224" y="17"/>
                      <a:pt x="224" y="17"/>
                    </a:cubicBezTo>
                    <a:cubicBezTo>
                      <a:pt x="225" y="16"/>
                      <a:pt x="224" y="16"/>
                      <a:pt x="224" y="15"/>
                    </a:cubicBezTo>
                    <a:cubicBezTo>
                      <a:pt x="224" y="13"/>
                      <a:pt x="225" y="13"/>
                      <a:pt x="223" y="13"/>
                    </a:cubicBezTo>
                    <a:cubicBezTo>
                      <a:pt x="222" y="13"/>
                      <a:pt x="224" y="11"/>
                      <a:pt x="225" y="10"/>
                    </a:cubicBezTo>
                    <a:cubicBezTo>
                      <a:pt x="226" y="8"/>
                      <a:pt x="225" y="7"/>
                      <a:pt x="226" y="6"/>
                    </a:cubicBezTo>
                    <a:cubicBezTo>
                      <a:pt x="227" y="5"/>
                      <a:pt x="227" y="5"/>
                      <a:pt x="228" y="5"/>
                    </a:cubicBezTo>
                    <a:cubicBezTo>
                      <a:pt x="229" y="5"/>
                      <a:pt x="230" y="5"/>
                      <a:pt x="231" y="4"/>
                    </a:cubicBezTo>
                    <a:cubicBezTo>
                      <a:pt x="232" y="4"/>
                      <a:pt x="233" y="4"/>
                      <a:pt x="235" y="4"/>
                    </a:cubicBezTo>
                    <a:cubicBezTo>
                      <a:pt x="237" y="4"/>
                      <a:pt x="237" y="4"/>
                      <a:pt x="238" y="5"/>
                    </a:cubicBezTo>
                    <a:cubicBezTo>
                      <a:pt x="240" y="5"/>
                      <a:pt x="241" y="5"/>
                      <a:pt x="242" y="4"/>
                    </a:cubicBezTo>
                    <a:cubicBezTo>
                      <a:pt x="244" y="4"/>
                      <a:pt x="245" y="2"/>
                      <a:pt x="246" y="2"/>
                    </a:cubicBezTo>
                    <a:cubicBezTo>
                      <a:pt x="248" y="1"/>
                      <a:pt x="248" y="0"/>
                      <a:pt x="249" y="1"/>
                    </a:cubicBezTo>
                    <a:cubicBezTo>
                      <a:pt x="249" y="1"/>
                      <a:pt x="249" y="2"/>
                      <a:pt x="249" y="3"/>
                    </a:cubicBezTo>
                    <a:cubicBezTo>
                      <a:pt x="249" y="4"/>
                      <a:pt x="251" y="5"/>
                      <a:pt x="252" y="5"/>
                    </a:cubicBezTo>
                    <a:cubicBezTo>
                      <a:pt x="252" y="6"/>
                      <a:pt x="254" y="7"/>
                      <a:pt x="254" y="9"/>
                    </a:cubicBezTo>
                    <a:cubicBezTo>
                      <a:pt x="255" y="10"/>
                      <a:pt x="256" y="11"/>
                      <a:pt x="258" y="11"/>
                    </a:cubicBezTo>
                    <a:cubicBezTo>
                      <a:pt x="260" y="12"/>
                      <a:pt x="259" y="12"/>
                      <a:pt x="260" y="13"/>
                    </a:cubicBezTo>
                    <a:cubicBezTo>
                      <a:pt x="260" y="14"/>
                      <a:pt x="261" y="15"/>
                      <a:pt x="262" y="16"/>
                    </a:cubicBezTo>
                    <a:cubicBezTo>
                      <a:pt x="263" y="16"/>
                      <a:pt x="264" y="16"/>
                      <a:pt x="265" y="17"/>
                    </a:cubicBezTo>
                    <a:cubicBezTo>
                      <a:pt x="267" y="18"/>
                      <a:pt x="266" y="19"/>
                      <a:pt x="266" y="21"/>
                    </a:cubicBezTo>
                    <a:cubicBezTo>
                      <a:pt x="266" y="23"/>
                      <a:pt x="266" y="24"/>
                      <a:pt x="267" y="25"/>
                    </a:cubicBezTo>
                    <a:cubicBezTo>
                      <a:pt x="267" y="26"/>
                      <a:pt x="269" y="25"/>
                      <a:pt x="270" y="26"/>
                    </a:cubicBezTo>
                    <a:cubicBezTo>
                      <a:pt x="270" y="27"/>
                      <a:pt x="269" y="28"/>
                      <a:pt x="268" y="29"/>
                    </a:cubicBezTo>
                    <a:cubicBezTo>
                      <a:pt x="268" y="30"/>
                      <a:pt x="265" y="31"/>
                      <a:pt x="265" y="32"/>
                    </a:cubicBezTo>
                    <a:cubicBezTo>
                      <a:pt x="264" y="33"/>
                      <a:pt x="266" y="33"/>
                      <a:pt x="267" y="34"/>
                    </a:cubicBezTo>
                    <a:cubicBezTo>
                      <a:pt x="268" y="35"/>
                      <a:pt x="269" y="35"/>
                      <a:pt x="271" y="36"/>
                    </a:cubicBezTo>
                    <a:cubicBezTo>
                      <a:pt x="272" y="36"/>
                      <a:pt x="274" y="36"/>
                      <a:pt x="274" y="37"/>
                    </a:cubicBezTo>
                    <a:cubicBezTo>
                      <a:pt x="275" y="38"/>
                      <a:pt x="274" y="40"/>
                      <a:pt x="274" y="42"/>
                    </a:cubicBezTo>
                    <a:cubicBezTo>
                      <a:pt x="274" y="44"/>
                      <a:pt x="276" y="43"/>
                      <a:pt x="278" y="43"/>
                    </a:cubicBezTo>
                    <a:cubicBezTo>
                      <a:pt x="279" y="43"/>
                      <a:pt x="279" y="45"/>
                      <a:pt x="279" y="46"/>
                    </a:cubicBezTo>
                    <a:cubicBezTo>
                      <a:pt x="279" y="47"/>
                      <a:pt x="278" y="48"/>
                      <a:pt x="277" y="48"/>
                    </a:cubicBezTo>
                    <a:cubicBezTo>
                      <a:pt x="276" y="49"/>
                      <a:pt x="279" y="49"/>
                      <a:pt x="280" y="49"/>
                    </a:cubicBezTo>
                    <a:cubicBezTo>
                      <a:pt x="281" y="49"/>
                      <a:pt x="282" y="49"/>
                      <a:pt x="283" y="48"/>
                    </a:cubicBezTo>
                    <a:cubicBezTo>
                      <a:pt x="284" y="46"/>
                      <a:pt x="283" y="46"/>
                      <a:pt x="283" y="45"/>
                    </a:cubicBezTo>
                    <a:cubicBezTo>
                      <a:pt x="283" y="43"/>
                      <a:pt x="284" y="43"/>
                      <a:pt x="285" y="43"/>
                    </a:cubicBezTo>
                    <a:cubicBezTo>
                      <a:pt x="287" y="44"/>
                      <a:pt x="288" y="45"/>
                      <a:pt x="288" y="47"/>
                    </a:cubicBezTo>
                    <a:cubicBezTo>
                      <a:pt x="288" y="48"/>
                      <a:pt x="287" y="49"/>
                      <a:pt x="286" y="49"/>
                    </a:cubicBezTo>
                    <a:cubicBezTo>
                      <a:pt x="285" y="50"/>
                      <a:pt x="285" y="50"/>
                      <a:pt x="287" y="50"/>
                    </a:cubicBezTo>
                    <a:cubicBezTo>
                      <a:pt x="288" y="50"/>
                      <a:pt x="288" y="50"/>
                      <a:pt x="290" y="51"/>
                    </a:cubicBezTo>
                    <a:cubicBezTo>
                      <a:pt x="291" y="52"/>
                      <a:pt x="290" y="54"/>
                      <a:pt x="290" y="55"/>
                    </a:cubicBezTo>
                    <a:cubicBezTo>
                      <a:pt x="290" y="57"/>
                      <a:pt x="290" y="57"/>
                      <a:pt x="288" y="57"/>
                    </a:cubicBezTo>
                    <a:cubicBezTo>
                      <a:pt x="287" y="58"/>
                      <a:pt x="291" y="60"/>
                      <a:pt x="292" y="61"/>
                    </a:cubicBezTo>
                    <a:cubicBezTo>
                      <a:pt x="294" y="62"/>
                      <a:pt x="294" y="62"/>
                      <a:pt x="294" y="63"/>
                    </a:cubicBezTo>
                    <a:cubicBezTo>
                      <a:pt x="294" y="65"/>
                      <a:pt x="293" y="68"/>
                      <a:pt x="293" y="69"/>
                    </a:cubicBezTo>
                    <a:cubicBezTo>
                      <a:pt x="292" y="71"/>
                      <a:pt x="291" y="72"/>
                      <a:pt x="290" y="72"/>
                    </a:cubicBezTo>
                    <a:cubicBezTo>
                      <a:pt x="289" y="72"/>
                      <a:pt x="289" y="69"/>
                      <a:pt x="288" y="69"/>
                    </a:cubicBezTo>
                    <a:cubicBezTo>
                      <a:pt x="287" y="68"/>
                      <a:pt x="286" y="68"/>
                      <a:pt x="284" y="68"/>
                    </a:cubicBezTo>
                    <a:cubicBezTo>
                      <a:pt x="282" y="68"/>
                      <a:pt x="282" y="72"/>
                      <a:pt x="282" y="74"/>
                    </a:cubicBezTo>
                    <a:cubicBezTo>
                      <a:pt x="282" y="75"/>
                      <a:pt x="282" y="76"/>
                      <a:pt x="283" y="77"/>
                    </a:cubicBezTo>
                    <a:cubicBezTo>
                      <a:pt x="284" y="78"/>
                      <a:pt x="285" y="80"/>
                      <a:pt x="286" y="81"/>
                    </a:cubicBezTo>
                    <a:cubicBezTo>
                      <a:pt x="287" y="82"/>
                      <a:pt x="288" y="83"/>
                      <a:pt x="289" y="83"/>
                    </a:cubicBezTo>
                    <a:cubicBezTo>
                      <a:pt x="289" y="84"/>
                      <a:pt x="288" y="85"/>
                      <a:pt x="289" y="87"/>
                    </a:cubicBezTo>
                    <a:cubicBezTo>
                      <a:pt x="290" y="89"/>
                      <a:pt x="291" y="89"/>
                      <a:pt x="293" y="89"/>
                    </a:cubicBezTo>
                    <a:cubicBezTo>
                      <a:pt x="294" y="90"/>
                      <a:pt x="295" y="89"/>
                      <a:pt x="296" y="89"/>
                    </a:cubicBezTo>
                    <a:cubicBezTo>
                      <a:pt x="297" y="89"/>
                      <a:pt x="296" y="90"/>
                      <a:pt x="296" y="91"/>
                    </a:cubicBezTo>
                    <a:cubicBezTo>
                      <a:pt x="296" y="92"/>
                      <a:pt x="297" y="93"/>
                      <a:pt x="297" y="94"/>
                    </a:cubicBezTo>
                    <a:cubicBezTo>
                      <a:pt x="297" y="94"/>
                      <a:pt x="297" y="95"/>
                      <a:pt x="296" y="96"/>
                    </a:cubicBezTo>
                    <a:cubicBezTo>
                      <a:pt x="296" y="97"/>
                      <a:pt x="295" y="97"/>
                      <a:pt x="294" y="98"/>
                    </a:cubicBezTo>
                    <a:cubicBezTo>
                      <a:pt x="294" y="99"/>
                      <a:pt x="296" y="99"/>
                      <a:pt x="298" y="99"/>
                    </a:cubicBezTo>
                    <a:cubicBezTo>
                      <a:pt x="300" y="100"/>
                      <a:pt x="300" y="100"/>
                      <a:pt x="300" y="101"/>
                    </a:cubicBezTo>
                    <a:cubicBezTo>
                      <a:pt x="301" y="102"/>
                      <a:pt x="301" y="103"/>
                      <a:pt x="301" y="104"/>
                    </a:cubicBezTo>
                    <a:cubicBezTo>
                      <a:pt x="301" y="105"/>
                      <a:pt x="302" y="108"/>
                      <a:pt x="302" y="109"/>
                    </a:cubicBezTo>
                    <a:cubicBezTo>
                      <a:pt x="303" y="111"/>
                      <a:pt x="304" y="111"/>
                      <a:pt x="305" y="111"/>
                    </a:cubicBezTo>
                    <a:cubicBezTo>
                      <a:pt x="306" y="111"/>
                      <a:pt x="306" y="110"/>
                      <a:pt x="306" y="109"/>
                    </a:cubicBezTo>
                    <a:cubicBezTo>
                      <a:pt x="306" y="108"/>
                      <a:pt x="308" y="108"/>
                      <a:pt x="309" y="108"/>
                    </a:cubicBezTo>
                    <a:cubicBezTo>
                      <a:pt x="311" y="107"/>
                      <a:pt x="312" y="107"/>
                      <a:pt x="312" y="106"/>
                    </a:cubicBezTo>
                    <a:cubicBezTo>
                      <a:pt x="313" y="106"/>
                      <a:pt x="314" y="106"/>
                      <a:pt x="316" y="106"/>
                    </a:cubicBezTo>
                    <a:cubicBezTo>
                      <a:pt x="317" y="105"/>
                      <a:pt x="319" y="106"/>
                      <a:pt x="320" y="106"/>
                    </a:cubicBezTo>
                    <a:cubicBezTo>
                      <a:pt x="322" y="105"/>
                      <a:pt x="322" y="105"/>
                      <a:pt x="323" y="105"/>
                    </a:cubicBezTo>
                    <a:cubicBezTo>
                      <a:pt x="325" y="106"/>
                      <a:pt x="325" y="106"/>
                      <a:pt x="326" y="107"/>
                    </a:cubicBezTo>
                    <a:cubicBezTo>
                      <a:pt x="328" y="107"/>
                      <a:pt x="329" y="106"/>
                      <a:pt x="329" y="105"/>
                    </a:cubicBezTo>
                    <a:cubicBezTo>
                      <a:pt x="329" y="104"/>
                      <a:pt x="330" y="103"/>
                      <a:pt x="331" y="103"/>
                    </a:cubicBezTo>
                    <a:cubicBezTo>
                      <a:pt x="332" y="102"/>
                      <a:pt x="333" y="101"/>
                      <a:pt x="334" y="101"/>
                    </a:cubicBezTo>
                    <a:cubicBezTo>
                      <a:pt x="334" y="100"/>
                      <a:pt x="334" y="101"/>
                      <a:pt x="334" y="102"/>
                    </a:cubicBezTo>
                    <a:cubicBezTo>
                      <a:pt x="334" y="103"/>
                      <a:pt x="335" y="104"/>
                      <a:pt x="335" y="105"/>
                    </a:cubicBezTo>
                    <a:cubicBezTo>
                      <a:pt x="335" y="106"/>
                      <a:pt x="336" y="106"/>
                      <a:pt x="336" y="106"/>
                    </a:cubicBezTo>
                    <a:cubicBezTo>
                      <a:pt x="337" y="107"/>
                      <a:pt x="340" y="106"/>
                      <a:pt x="341" y="106"/>
                    </a:cubicBezTo>
                    <a:cubicBezTo>
                      <a:pt x="342" y="105"/>
                      <a:pt x="343" y="106"/>
                      <a:pt x="344" y="106"/>
                    </a:cubicBezTo>
                    <a:cubicBezTo>
                      <a:pt x="345" y="106"/>
                      <a:pt x="346" y="105"/>
                      <a:pt x="348" y="106"/>
                    </a:cubicBezTo>
                    <a:cubicBezTo>
                      <a:pt x="349" y="106"/>
                      <a:pt x="350" y="106"/>
                      <a:pt x="352" y="105"/>
                    </a:cubicBezTo>
                    <a:cubicBezTo>
                      <a:pt x="353" y="105"/>
                      <a:pt x="354" y="105"/>
                      <a:pt x="355" y="105"/>
                    </a:cubicBezTo>
                    <a:cubicBezTo>
                      <a:pt x="356" y="104"/>
                      <a:pt x="357" y="105"/>
                      <a:pt x="358" y="105"/>
                    </a:cubicBezTo>
                    <a:cubicBezTo>
                      <a:pt x="359" y="105"/>
                      <a:pt x="359" y="104"/>
                      <a:pt x="360" y="104"/>
                    </a:cubicBezTo>
                    <a:cubicBezTo>
                      <a:pt x="360" y="103"/>
                      <a:pt x="361" y="102"/>
                      <a:pt x="361" y="102"/>
                    </a:cubicBezTo>
                    <a:cubicBezTo>
                      <a:pt x="361" y="102"/>
                      <a:pt x="361" y="102"/>
                      <a:pt x="361" y="102"/>
                    </a:cubicBezTo>
                    <a:cubicBezTo>
                      <a:pt x="362" y="103"/>
                      <a:pt x="362" y="105"/>
                      <a:pt x="362" y="105"/>
                    </a:cubicBezTo>
                    <a:cubicBezTo>
                      <a:pt x="362" y="106"/>
                      <a:pt x="360" y="108"/>
                      <a:pt x="360" y="109"/>
                    </a:cubicBezTo>
                    <a:cubicBezTo>
                      <a:pt x="360" y="110"/>
                      <a:pt x="360" y="111"/>
                      <a:pt x="360" y="111"/>
                    </a:cubicBezTo>
                    <a:cubicBezTo>
                      <a:pt x="359" y="111"/>
                      <a:pt x="357" y="112"/>
                      <a:pt x="358" y="112"/>
                    </a:cubicBezTo>
                    <a:cubicBezTo>
                      <a:pt x="359" y="113"/>
                      <a:pt x="361" y="113"/>
                      <a:pt x="360" y="114"/>
                    </a:cubicBezTo>
                    <a:cubicBezTo>
                      <a:pt x="359" y="115"/>
                      <a:pt x="357" y="115"/>
                      <a:pt x="357" y="117"/>
                    </a:cubicBezTo>
                    <a:cubicBezTo>
                      <a:pt x="357" y="118"/>
                      <a:pt x="357" y="119"/>
                      <a:pt x="355" y="119"/>
                    </a:cubicBezTo>
                    <a:cubicBezTo>
                      <a:pt x="354" y="119"/>
                      <a:pt x="353" y="119"/>
                      <a:pt x="353" y="120"/>
                    </a:cubicBezTo>
                    <a:cubicBezTo>
                      <a:pt x="353" y="122"/>
                      <a:pt x="354" y="124"/>
                      <a:pt x="353" y="125"/>
                    </a:cubicBezTo>
                    <a:cubicBezTo>
                      <a:pt x="353" y="126"/>
                      <a:pt x="352" y="127"/>
                      <a:pt x="351" y="127"/>
                    </a:cubicBezTo>
                    <a:cubicBezTo>
                      <a:pt x="349" y="127"/>
                      <a:pt x="349" y="126"/>
                      <a:pt x="348" y="126"/>
                    </a:cubicBezTo>
                    <a:cubicBezTo>
                      <a:pt x="347" y="126"/>
                      <a:pt x="345" y="127"/>
                      <a:pt x="345" y="128"/>
                    </a:cubicBezTo>
                    <a:cubicBezTo>
                      <a:pt x="345" y="130"/>
                      <a:pt x="345" y="131"/>
                      <a:pt x="346" y="131"/>
                    </a:cubicBezTo>
                    <a:cubicBezTo>
                      <a:pt x="347" y="131"/>
                      <a:pt x="348" y="132"/>
                      <a:pt x="349" y="132"/>
                    </a:cubicBezTo>
                    <a:cubicBezTo>
                      <a:pt x="351" y="132"/>
                      <a:pt x="351" y="132"/>
                      <a:pt x="351" y="134"/>
                    </a:cubicBezTo>
                    <a:cubicBezTo>
                      <a:pt x="351" y="135"/>
                      <a:pt x="349" y="136"/>
                      <a:pt x="348" y="136"/>
                    </a:cubicBezTo>
                    <a:cubicBezTo>
                      <a:pt x="347" y="137"/>
                      <a:pt x="346" y="137"/>
                      <a:pt x="345" y="137"/>
                    </a:cubicBezTo>
                    <a:cubicBezTo>
                      <a:pt x="344" y="137"/>
                      <a:pt x="343" y="137"/>
                      <a:pt x="343" y="139"/>
                    </a:cubicBezTo>
                    <a:cubicBezTo>
                      <a:pt x="343" y="141"/>
                      <a:pt x="344" y="144"/>
                      <a:pt x="343" y="146"/>
                    </a:cubicBezTo>
                    <a:cubicBezTo>
                      <a:pt x="343" y="148"/>
                      <a:pt x="341" y="149"/>
                      <a:pt x="341" y="151"/>
                    </a:cubicBezTo>
                    <a:cubicBezTo>
                      <a:pt x="342" y="152"/>
                      <a:pt x="343" y="153"/>
                      <a:pt x="344" y="153"/>
                    </a:cubicBezTo>
                    <a:cubicBezTo>
                      <a:pt x="345" y="153"/>
                      <a:pt x="347" y="153"/>
                      <a:pt x="346" y="154"/>
                    </a:cubicBezTo>
                    <a:cubicBezTo>
                      <a:pt x="346" y="155"/>
                      <a:pt x="347" y="155"/>
                      <a:pt x="348" y="155"/>
                    </a:cubicBezTo>
                    <a:cubicBezTo>
                      <a:pt x="349" y="155"/>
                      <a:pt x="350" y="156"/>
                      <a:pt x="350" y="157"/>
                    </a:cubicBezTo>
                    <a:cubicBezTo>
                      <a:pt x="351" y="159"/>
                      <a:pt x="353" y="160"/>
                      <a:pt x="355" y="160"/>
                    </a:cubicBezTo>
                    <a:cubicBezTo>
                      <a:pt x="356" y="160"/>
                      <a:pt x="357" y="162"/>
                      <a:pt x="358" y="162"/>
                    </a:cubicBezTo>
                    <a:cubicBezTo>
                      <a:pt x="359" y="162"/>
                      <a:pt x="359" y="161"/>
                      <a:pt x="360" y="161"/>
                    </a:cubicBezTo>
                    <a:cubicBezTo>
                      <a:pt x="361" y="161"/>
                      <a:pt x="362" y="162"/>
                      <a:pt x="362" y="161"/>
                    </a:cubicBezTo>
                    <a:cubicBezTo>
                      <a:pt x="363" y="160"/>
                      <a:pt x="364" y="158"/>
                      <a:pt x="365" y="158"/>
                    </a:cubicBezTo>
                    <a:cubicBezTo>
                      <a:pt x="366" y="159"/>
                      <a:pt x="367" y="160"/>
                      <a:pt x="366" y="161"/>
                    </a:cubicBezTo>
                    <a:cubicBezTo>
                      <a:pt x="365" y="162"/>
                      <a:pt x="364" y="163"/>
                      <a:pt x="364" y="164"/>
                    </a:cubicBezTo>
                    <a:cubicBezTo>
                      <a:pt x="365" y="166"/>
                      <a:pt x="365" y="166"/>
                      <a:pt x="366" y="166"/>
                    </a:cubicBezTo>
                    <a:cubicBezTo>
                      <a:pt x="367" y="166"/>
                      <a:pt x="369" y="165"/>
                      <a:pt x="370" y="165"/>
                    </a:cubicBezTo>
                    <a:cubicBezTo>
                      <a:pt x="371" y="166"/>
                      <a:pt x="371" y="167"/>
                      <a:pt x="371" y="168"/>
                    </a:cubicBezTo>
                    <a:cubicBezTo>
                      <a:pt x="370" y="169"/>
                      <a:pt x="371" y="170"/>
                      <a:pt x="372" y="170"/>
                    </a:cubicBezTo>
                    <a:cubicBezTo>
                      <a:pt x="373" y="170"/>
                      <a:pt x="374" y="171"/>
                      <a:pt x="375" y="171"/>
                    </a:cubicBezTo>
                    <a:cubicBezTo>
                      <a:pt x="376" y="171"/>
                      <a:pt x="377" y="171"/>
                      <a:pt x="378" y="171"/>
                    </a:cubicBezTo>
                    <a:cubicBezTo>
                      <a:pt x="379" y="170"/>
                      <a:pt x="381" y="168"/>
                      <a:pt x="382" y="169"/>
                    </a:cubicBezTo>
                    <a:cubicBezTo>
                      <a:pt x="383" y="170"/>
                      <a:pt x="381" y="170"/>
                      <a:pt x="383" y="170"/>
                    </a:cubicBezTo>
                    <a:cubicBezTo>
                      <a:pt x="384" y="170"/>
                      <a:pt x="384" y="169"/>
                      <a:pt x="385" y="169"/>
                    </a:cubicBezTo>
                    <a:cubicBezTo>
                      <a:pt x="387" y="169"/>
                      <a:pt x="387" y="169"/>
                      <a:pt x="388" y="169"/>
                    </a:cubicBezTo>
                    <a:cubicBezTo>
                      <a:pt x="389" y="168"/>
                      <a:pt x="390" y="167"/>
                      <a:pt x="391" y="167"/>
                    </a:cubicBezTo>
                    <a:cubicBezTo>
                      <a:pt x="392" y="167"/>
                      <a:pt x="394" y="167"/>
                      <a:pt x="394" y="168"/>
                    </a:cubicBezTo>
                    <a:cubicBezTo>
                      <a:pt x="394" y="170"/>
                      <a:pt x="392" y="170"/>
                      <a:pt x="393" y="171"/>
                    </a:cubicBezTo>
                    <a:cubicBezTo>
                      <a:pt x="394" y="172"/>
                      <a:pt x="395" y="172"/>
                      <a:pt x="396" y="173"/>
                    </a:cubicBezTo>
                    <a:cubicBezTo>
                      <a:pt x="397" y="174"/>
                      <a:pt x="398" y="174"/>
                      <a:pt x="398" y="176"/>
                    </a:cubicBezTo>
                    <a:cubicBezTo>
                      <a:pt x="398" y="178"/>
                      <a:pt x="398" y="179"/>
                      <a:pt x="398" y="180"/>
                    </a:cubicBezTo>
                    <a:cubicBezTo>
                      <a:pt x="398" y="181"/>
                      <a:pt x="397" y="182"/>
                      <a:pt x="397" y="182"/>
                    </a:cubicBezTo>
                    <a:cubicBezTo>
                      <a:pt x="399" y="183"/>
                      <a:pt x="399" y="183"/>
                      <a:pt x="399" y="183"/>
                    </a:cubicBezTo>
                    <a:cubicBezTo>
                      <a:pt x="398" y="185"/>
                      <a:pt x="398" y="185"/>
                      <a:pt x="398" y="185"/>
                    </a:cubicBezTo>
                    <a:cubicBezTo>
                      <a:pt x="398" y="185"/>
                      <a:pt x="400" y="185"/>
                      <a:pt x="400" y="186"/>
                    </a:cubicBezTo>
                    <a:cubicBezTo>
                      <a:pt x="400" y="187"/>
                      <a:pt x="401" y="188"/>
                      <a:pt x="401" y="188"/>
                    </a:cubicBezTo>
                    <a:cubicBezTo>
                      <a:pt x="402" y="189"/>
                      <a:pt x="404" y="189"/>
                      <a:pt x="403" y="190"/>
                    </a:cubicBezTo>
                    <a:cubicBezTo>
                      <a:pt x="403" y="191"/>
                      <a:pt x="403" y="193"/>
                      <a:pt x="403" y="193"/>
                    </a:cubicBezTo>
                    <a:cubicBezTo>
                      <a:pt x="403" y="194"/>
                      <a:pt x="403" y="195"/>
                      <a:pt x="403" y="194"/>
                    </a:cubicBezTo>
                    <a:cubicBezTo>
                      <a:pt x="404" y="194"/>
                      <a:pt x="405" y="193"/>
                      <a:pt x="406" y="194"/>
                    </a:cubicBezTo>
                    <a:cubicBezTo>
                      <a:pt x="406" y="194"/>
                      <a:pt x="407" y="197"/>
                      <a:pt x="408" y="197"/>
                    </a:cubicBezTo>
                    <a:cubicBezTo>
                      <a:pt x="409" y="197"/>
                      <a:pt x="411" y="194"/>
                      <a:pt x="411" y="196"/>
                    </a:cubicBezTo>
                    <a:cubicBezTo>
                      <a:pt x="411" y="197"/>
                      <a:pt x="413" y="200"/>
                      <a:pt x="413" y="201"/>
                    </a:cubicBezTo>
                    <a:cubicBezTo>
                      <a:pt x="413" y="202"/>
                      <a:pt x="411" y="205"/>
                      <a:pt x="412" y="205"/>
                    </a:cubicBezTo>
                    <a:cubicBezTo>
                      <a:pt x="413" y="206"/>
                      <a:pt x="415" y="206"/>
                      <a:pt x="414" y="207"/>
                    </a:cubicBezTo>
                    <a:cubicBezTo>
                      <a:pt x="414" y="208"/>
                      <a:pt x="414" y="209"/>
                      <a:pt x="415" y="209"/>
                    </a:cubicBezTo>
                    <a:cubicBezTo>
                      <a:pt x="415" y="209"/>
                      <a:pt x="417" y="210"/>
                      <a:pt x="417" y="210"/>
                    </a:cubicBezTo>
                    <a:cubicBezTo>
                      <a:pt x="418" y="209"/>
                      <a:pt x="418" y="209"/>
                      <a:pt x="419" y="209"/>
                    </a:cubicBezTo>
                    <a:cubicBezTo>
                      <a:pt x="420" y="209"/>
                      <a:pt x="421" y="209"/>
                      <a:pt x="421" y="210"/>
                    </a:cubicBezTo>
                    <a:cubicBezTo>
                      <a:pt x="421" y="211"/>
                      <a:pt x="421" y="213"/>
                      <a:pt x="421" y="213"/>
                    </a:cubicBezTo>
                    <a:cubicBezTo>
                      <a:pt x="421" y="213"/>
                      <a:pt x="421" y="213"/>
                      <a:pt x="421" y="213"/>
                    </a:cubicBezTo>
                    <a:cubicBezTo>
                      <a:pt x="420" y="214"/>
                      <a:pt x="418" y="215"/>
                      <a:pt x="418" y="216"/>
                    </a:cubicBezTo>
                    <a:cubicBezTo>
                      <a:pt x="417" y="218"/>
                      <a:pt x="410" y="220"/>
                      <a:pt x="408" y="221"/>
                    </a:cubicBezTo>
                    <a:cubicBezTo>
                      <a:pt x="406" y="222"/>
                      <a:pt x="403" y="224"/>
                      <a:pt x="402" y="226"/>
                    </a:cubicBezTo>
                    <a:cubicBezTo>
                      <a:pt x="401" y="228"/>
                      <a:pt x="402" y="230"/>
                      <a:pt x="402" y="232"/>
                    </a:cubicBezTo>
                    <a:cubicBezTo>
                      <a:pt x="401" y="233"/>
                      <a:pt x="399" y="233"/>
                      <a:pt x="397" y="234"/>
                    </a:cubicBezTo>
                    <a:cubicBezTo>
                      <a:pt x="396" y="235"/>
                      <a:pt x="392" y="239"/>
                      <a:pt x="391" y="242"/>
                    </a:cubicBezTo>
                    <a:cubicBezTo>
                      <a:pt x="390" y="245"/>
                      <a:pt x="390" y="248"/>
                      <a:pt x="390" y="250"/>
                    </a:cubicBezTo>
                    <a:cubicBezTo>
                      <a:pt x="390" y="253"/>
                      <a:pt x="389" y="254"/>
                      <a:pt x="388" y="255"/>
                    </a:cubicBezTo>
                    <a:cubicBezTo>
                      <a:pt x="386" y="256"/>
                      <a:pt x="385" y="256"/>
                      <a:pt x="385" y="257"/>
                    </a:cubicBezTo>
                    <a:cubicBezTo>
                      <a:pt x="384" y="258"/>
                      <a:pt x="385" y="259"/>
                      <a:pt x="386" y="258"/>
                    </a:cubicBezTo>
                    <a:cubicBezTo>
                      <a:pt x="387" y="258"/>
                      <a:pt x="388" y="257"/>
                      <a:pt x="388" y="258"/>
                    </a:cubicBezTo>
                    <a:cubicBezTo>
                      <a:pt x="389" y="258"/>
                      <a:pt x="388" y="263"/>
                      <a:pt x="388" y="265"/>
                    </a:cubicBezTo>
                    <a:cubicBezTo>
                      <a:pt x="388" y="267"/>
                      <a:pt x="389" y="269"/>
                      <a:pt x="390" y="269"/>
                    </a:cubicBezTo>
                    <a:cubicBezTo>
                      <a:pt x="391" y="269"/>
                      <a:pt x="392" y="268"/>
                      <a:pt x="392" y="270"/>
                    </a:cubicBezTo>
                    <a:cubicBezTo>
                      <a:pt x="392" y="271"/>
                      <a:pt x="391" y="272"/>
                      <a:pt x="389" y="273"/>
                    </a:cubicBezTo>
                    <a:cubicBezTo>
                      <a:pt x="387" y="273"/>
                      <a:pt x="387" y="274"/>
                      <a:pt x="385" y="276"/>
                    </a:cubicBezTo>
                    <a:cubicBezTo>
                      <a:pt x="384" y="279"/>
                      <a:pt x="382" y="280"/>
                      <a:pt x="381" y="282"/>
                    </a:cubicBezTo>
                    <a:cubicBezTo>
                      <a:pt x="380" y="284"/>
                      <a:pt x="379" y="285"/>
                      <a:pt x="379" y="287"/>
                    </a:cubicBezTo>
                    <a:cubicBezTo>
                      <a:pt x="378" y="288"/>
                      <a:pt x="377" y="291"/>
                      <a:pt x="375" y="292"/>
                    </a:cubicBezTo>
                    <a:cubicBezTo>
                      <a:pt x="373" y="292"/>
                      <a:pt x="372" y="293"/>
                      <a:pt x="371" y="294"/>
                    </a:cubicBezTo>
                    <a:cubicBezTo>
                      <a:pt x="370" y="294"/>
                      <a:pt x="369" y="295"/>
                      <a:pt x="369" y="296"/>
                    </a:cubicBezTo>
                    <a:cubicBezTo>
                      <a:pt x="368" y="297"/>
                      <a:pt x="367" y="295"/>
                      <a:pt x="367" y="293"/>
                    </a:cubicBezTo>
                    <a:cubicBezTo>
                      <a:pt x="366" y="293"/>
                      <a:pt x="366" y="293"/>
                      <a:pt x="365" y="294"/>
                    </a:cubicBezTo>
                    <a:cubicBezTo>
                      <a:pt x="365" y="294"/>
                      <a:pt x="366" y="296"/>
                      <a:pt x="365" y="296"/>
                    </a:cubicBezTo>
                    <a:cubicBezTo>
                      <a:pt x="365" y="298"/>
                      <a:pt x="361" y="299"/>
                      <a:pt x="359" y="300"/>
                    </a:cubicBezTo>
                    <a:cubicBezTo>
                      <a:pt x="356" y="300"/>
                      <a:pt x="356" y="300"/>
                      <a:pt x="354" y="298"/>
                    </a:cubicBezTo>
                    <a:cubicBezTo>
                      <a:pt x="353" y="297"/>
                      <a:pt x="352" y="297"/>
                      <a:pt x="350" y="298"/>
                    </a:cubicBezTo>
                    <a:cubicBezTo>
                      <a:pt x="348" y="298"/>
                      <a:pt x="345" y="299"/>
                      <a:pt x="344" y="300"/>
                    </a:cubicBezTo>
                    <a:cubicBezTo>
                      <a:pt x="343" y="301"/>
                      <a:pt x="337" y="308"/>
                      <a:pt x="335" y="309"/>
                    </a:cubicBezTo>
                    <a:cubicBezTo>
                      <a:pt x="334" y="311"/>
                      <a:pt x="333" y="314"/>
                      <a:pt x="332" y="315"/>
                    </a:cubicBezTo>
                    <a:cubicBezTo>
                      <a:pt x="331" y="316"/>
                      <a:pt x="330" y="316"/>
                      <a:pt x="328" y="315"/>
                    </a:cubicBezTo>
                    <a:cubicBezTo>
                      <a:pt x="326" y="314"/>
                      <a:pt x="322" y="309"/>
                      <a:pt x="320" y="306"/>
                    </a:cubicBezTo>
                    <a:cubicBezTo>
                      <a:pt x="319" y="303"/>
                      <a:pt x="316" y="302"/>
                      <a:pt x="313" y="301"/>
                    </a:cubicBezTo>
                    <a:cubicBezTo>
                      <a:pt x="312" y="300"/>
                      <a:pt x="311" y="300"/>
                      <a:pt x="310" y="300"/>
                    </a:cubicBezTo>
                    <a:cubicBezTo>
                      <a:pt x="310" y="300"/>
                      <a:pt x="310" y="300"/>
                      <a:pt x="310" y="300"/>
                    </a:cubicBezTo>
                    <a:cubicBezTo>
                      <a:pt x="309" y="300"/>
                      <a:pt x="307" y="300"/>
                      <a:pt x="306" y="300"/>
                    </a:cubicBezTo>
                    <a:cubicBezTo>
                      <a:pt x="304" y="301"/>
                      <a:pt x="299" y="303"/>
                      <a:pt x="297" y="304"/>
                    </a:cubicBezTo>
                    <a:cubicBezTo>
                      <a:pt x="295" y="305"/>
                      <a:pt x="292" y="309"/>
                      <a:pt x="291" y="311"/>
                    </a:cubicBezTo>
                    <a:cubicBezTo>
                      <a:pt x="290" y="313"/>
                      <a:pt x="289" y="313"/>
                      <a:pt x="288" y="314"/>
                    </a:cubicBezTo>
                    <a:cubicBezTo>
                      <a:pt x="287" y="314"/>
                      <a:pt x="288" y="316"/>
                      <a:pt x="289" y="318"/>
                    </a:cubicBezTo>
                    <a:cubicBezTo>
                      <a:pt x="291" y="320"/>
                      <a:pt x="291" y="322"/>
                      <a:pt x="292" y="323"/>
                    </a:cubicBezTo>
                    <a:cubicBezTo>
                      <a:pt x="293" y="324"/>
                      <a:pt x="292" y="325"/>
                      <a:pt x="291" y="325"/>
                    </a:cubicBezTo>
                    <a:cubicBezTo>
                      <a:pt x="290" y="325"/>
                      <a:pt x="288" y="323"/>
                      <a:pt x="288" y="323"/>
                    </a:cubicBezTo>
                    <a:cubicBezTo>
                      <a:pt x="287" y="323"/>
                      <a:pt x="286" y="323"/>
                      <a:pt x="286" y="324"/>
                    </a:cubicBezTo>
                    <a:cubicBezTo>
                      <a:pt x="286" y="325"/>
                      <a:pt x="288" y="325"/>
                      <a:pt x="289" y="326"/>
                    </a:cubicBezTo>
                    <a:cubicBezTo>
                      <a:pt x="289" y="326"/>
                      <a:pt x="289" y="328"/>
                      <a:pt x="287" y="330"/>
                    </a:cubicBezTo>
                    <a:cubicBezTo>
                      <a:pt x="286" y="331"/>
                      <a:pt x="283" y="339"/>
                      <a:pt x="282" y="341"/>
                    </a:cubicBezTo>
                    <a:cubicBezTo>
                      <a:pt x="282" y="344"/>
                      <a:pt x="281" y="349"/>
                      <a:pt x="281" y="352"/>
                    </a:cubicBezTo>
                    <a:cubicBezTo>
                      <a:pt x="280" y="355"/>
                      <a:pt x="281" y="357"/>
                      <a:pt x="282" y="359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7" name="AutoShape 7"/>
              <p:cNvSpPr/>
              <p:nvPr/>
            </p:nvSpPr>
            <p:spPr>
              <a:xfrm>
                <a:off x="10498896" y="2065150"/>
                <a:ext cx="0" cy="141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8" name="AutoShape 8"/>
              <p:cNvSpPr/>
              <p:nvPr/>
            </p:nvSpPr>
            <p:spPr>
              <a:xfrm>
                <a:off x="9994732" y="1672551"/>
                <a:ext cx="600196" cy="597372"/>
              </a:xfrm>
              <a:custGeom>
                <a:avLst/>
                <a:gdLst/>
                <a:ahLst/>
                <a:cxnLst/>
                <a:rect l="l" t="t" r="r" b="b"/>
                <a:pathLst>
                  <a:path w="459" h="456">
                    <a:moveTo>
                      <a:pt x="458" y="203"/>
                    </a:moveTo>
                    <a:cubicBezTo>
                      <a:pt x="458" y="203"/>
                      <a:pt x="457" y="202"/>
                      <a:pt x="456" y="201"/>
                    </a:cubicBezTo>
                    <a:cubicBezTo>
                      <a:pt x="454" y="199"/>
                      <a:pt x="453" y="200"/>
                      <a:pt x="451" y="202"/>
                    </a:cubicBezTo>
                    <a:cubicBezTo>
                      <a:pt x="450" y="203"/>
                      <a:pt x="449" y="203"/>
                      <a:pt x="449" y="203"/>
                    </a:cubicBezTo>
                    <a:cubicBezTo>
                      <a:pt x="449" y="202"/>
                      <a:pt x="449" y="202"/>
                      <a:pt x="449" y="202"/>
                    </a:cubicBezTo>
                    <a:cubicBezTo>
                      <a:pt x="449" y="200"/>
                      <a:pt x="450" y="198"/>
                      <a:pt x="451" y="198"/>
                    </a:cubicBezTo>
                    <a:cubicBezTo>
                      <a:pt x="452" y="198"/>
                      <a:pt x="452" y="196"/>
                      <a:pt x="452" y="195"/>
                    </a:cubicBezTo>
                    <a:cubicBezTo>
                      <a:pt x="453" y="194"/>
                      <a:pt x="454" y="194"/>
                      <a:pt x="454" y="193"/>
                    </a:cubicBezTo>
                    <a:cubicBezTo>
                      <a:pt x="453" y="192"/>
                      <a:pt x="453" y="191"/>
                      <a:pt x="454" y="190"/>
                    </a:cubicBezTo>
                    <a:cubicBezTo>
                      <a:pt x="454" y="189"/>
                      <a:pt x="455" y="187"/>
                      <a:pt x="455" y="185"/>
                    </a:cubicBezTo>
                    <a:cubicBezTo>
                      <a:pt x="456" y="183"/>
                      <a:pt x="455" y="183"/>
                      <a:pt x="454" y="183"/>
                    </a:cubicBezTo>
                    <a:cubicBezTo>
                      <a:pt x="453" y="183"/>
                      <a:pt x="454" y="181"/>
                      <a:pt x="455" y="180"/>
                    </a:cubicBezTo>
                    <a:cubicBezTo>
                      <a:pt x="456" y="179"/>
                      <a:pt x="456" y="179"/>
                      <a:pt x="456" y="178"/>
                    </a:cubicBezTo>
                    <a:cubicBezTo>
                      <a:pt x="456" y="177"/>
                      <a:pt x="457" y="176"/>
                      <a:pt x="457" y="176"/>
                    </a:cubicBezTo>
                    <a:cubicBezTo>
                      <a:pt x="457" y="175"/>
                      <a:pt x="454" y="176"/>
                      <a:pt x="453" y="175"/>
                    </a:cubicBezTo>
                    <a:cubicBezTo>
                      <a:pt x="453" y="174"/>
                      <a:pt x="453" y="172"/>
                      <a:pt x="454" y="171"/>
                    </a:cubicBezTo>
                    <a:cubicBezTo>
                      <a:pt x="454" y="169"/>
                      <a:pt x="452" y="170"/>
                      <a:pt x="451" y="170"/>
                    </a:cubicBezTo>
                    <a:cubicBezTo>
                      <a:pt x="449" y="170"/>
                      <a:pt x="449" y="169"/>
                      <a:pt x="448" y="168"/>
                    </a:cubicBezTo>
                    <a:cubicBezTo>
                      <a:pt x="447" y="167"/>
                      <a:pt x="447" y="168"/>
                      <a:pt x="446" y="169"/>
                    </a:cubicBezTo>
                    <a:cubicBezTo>
                      <a:pt x="445" y="169"/>
                      <a:pt x="445" y="167"/>
                      <a:pt x="444" y="166"/>
                    </a:cubicBezTo>
                    <a:cubicBezTo>
                      <a:pt x="443" y="165"/>
                      <a:pt x="443" y="164"/>
                      <a:pt x="444" y="164"/>
                    </a:cubicBezTo>
                    <a:cubicBezTo>
                      <a:pt x="444" y="163"/>
                      <a:pt x="444" y="162"/>
                      <a:pt x="443" y="162"/>
                    </a:cubicBezTo>
                    <a:cubicBezTo>
                      <a:pt x="441" y="161"/>
                      <a:pt x="441" y="161"/>
                      <a:pt x="440" y="162"/>
                    </a:cubicBezTo>
                    <a:cubicBezTo>
                      <a:pt x="439" y="162"/>
                      <a:pt x="439" y="161"/>
                      <a:pt x="439" y="160"/>
                    </a:cubicBezTo>
                    <a:cubicBezTo>
                      <a:pt x="439" y="159"/>
                      <a:pt x="438" y="159"/>
                      <a:pt x="437" y="159"/>
                    </a:cubicBezTo>
                    <a:cubicBezTo>
                      <a:pt x="436" y="159"/>
                      <a:pt x="436" y="158"/>
                      <a:pt x="435" y="157"/>
                    </a:cubicBezTo>
                    <a:cubicBezTo>
                      <a:pt x="434" y="156"/>
                      <a:pt x="435" y="154"/>
                      <a:pt x="434" y="153"/>
                    </a:cubicBezTo>
                    <a:cubicBezTo>
                      <a:pt x="434" y="152"/>
                      <a:pt x="432" y="151"/>
                      <a:pt x="431" y="150"/>
                    </a:cubicBezTo>
                    <a:cubicBezTo>
                      <a:pt x="431" y="149"/>
                      <a:pt x="430" y="149"/>
                      <a:pt x="431" y="148"/>
                    </a:cubicBezTo>
                    <a:cubicBezTo>
                      <a:pt x="431" y="147"/>
                      <a:pt x="430" y="147"/>
                      <a:pt x="429" y="147"/>
                    </a:cubicBezTo>
                    <a:cubicBezTo>
                      <a:pt x="428" y="147"/>
                      <a:pt x="428" y="146"/>
                      <a:pt x="427" y="143"/>
                    </a:cubicBezTo>
                    <a:cubicBezTo>
                      <a:pt x="426" y="141"/>
                      <a:pt x="426" y="141"/>
                      <a:pt x="426" y="140"/>
                    </a:cubicBezTo>
                    <a:cubicBezTo>
                      <a:pt x="427" y="139"/>
                      <a:pt x="425" y="138"/>
                      <a:pt x="425" y="137"/>
                    </a:cubicBezTo>
                    <a:cubicBezTo>
                      <a:pt x="424" y="136"/>
                      <a:pt x="423" y="136"/>
                      <a:pt x="422" y="135"/>
                    </a:cubicBezTo>
                    <a:cubicBezTo>
                      <a:pt x="421" y="135"/>
                      <a:pt x="419" y="136"/>
                      <a:pt x="418" y="137"/>
                    </a:cubicBezTo>
                    <a:cubicBezTo>
                      <a:pt x="417" y="137"/>
                      <a:pt x="415" y="138"/>
                      <a:pt x="415" y="138"/>
                    </a:cubicBezTo>
                    <a:cubicBezTo>
                      <a:pt x="415" y="138"/>
                      <a:pt x="415" y="134"/>
                      <a:pt x="415" y="133"/>
                    </a:cubicBezTo>
                    <a:cubicBezTo>
                      <a:pt x="415" y="132"/>
                      <a:pt x="416" y="130"/>
                      <a:pt x="414" y="128"/>
                    </a:cubicBezTo>
                    <a:cubicBezTo>
                      <a:pt x="412" y="127"/>
                      <a:pt x="412" y="126"/>
                      <a:pt x="411" y="124"/>
                    </a:cubicBezTo>
                    <a:cubicBezTo>
                      <a:pt x="410" y="122"/>
                      <a:pt x="410" y="118"/>
                      <a:pt x="410" y="117"/>
                    </a:cubicBezTo>
                    <a:cubicBezTo>
                      <a:pt x="410" y="115"/>
                      <a:pt x="412" y="115"/>
                      <a:pt x="412" y="115"/>
                    </a:cubicBezTo>
                    <a:cubicBezTo>
                      <a:pt x="412" y="114"/>
                      <a:pt x="410" y="114"/>
                      <a:pt x="409" y="113"/>
                    </a:cubicBezTo>
                    <a:cubicBezTo>
                      <a:pt x="408" y="113"/>
                      <a:pt x="408" y="112"/>
                      <a:pt x="409" y="112"/>
                    </a:cubicBezTo>
                    <a:cubicBezTo>
                      <a:pt x="410" y="111"/>
                      <a:pt x="410" y="111"/>
                      <a:pt x="411" y="109"/>
                    </a:cubicBezTo>
                    <a:cubicBezTo>
                      <a:pt x="411" y="108"/>
                      <a:pt x="412" y="108"/>
                      <a:pt x="412" y="107"/>
                    </a:cubicBezTo>
                    <a:cubicBezTo>
                      <a:pt x="412" y="106"/>
                      <a:pt x="413" y="105"/>
                      <a:pt x="413" y="103"/>
                    </a:cubicBezTo>
                    <a:cubicBezTo>
                      <a:pt x="414" y="101"/>
                      <a:pt x="415" y="100"/>
                      <a:pt x="414" y="99"/>
                    </a:cubicBezTo>
                    <a:cubicBezTo>
                      <a:pt x="413" y="99"/>
                      <a:pt x="414" y="99"/>
                      <a:pt x="415" y="99"/>
                    </a:cubicBezTo>
                    <a:cubicBezTo>
                      <a:pt x="416" y="99"/>
                      <a:pt x="417" y="97"/>
                      <a:pt x="417" y="96"/>
                    </a:cubicBezTo>
                    <a:cubicBezTo>
                      <a:pt x="418" y="95"/>
                      <a:pt x="417" y="94"/>
                      <a:pt x="416" y="94"/>
                    </a:cubicBezTo>
                    <a:cubicBezTo>
                      <a:pt x="415" y="93"/>
                      <a:pt x="413" y="94"/>
                      <a:pt x="412" y="94"/>
                    </a:cubicBezTo>
                    <a:cubicBezTo>
                      <a:pt x="411" y="94"/>
                      <a:pt x="409" y="92"/>
                      <a:pt x="408" y="93"/>
                    </a:cubicBezTo>
                    <a:cubicBezTo>
                      <a:pt x="408" y="93"/>
                      <a:pt x="408" y="94"/>
                      <a:pt x="408" y="95"/>
                    </a:cubicBezTo>
                    <a:cubicBezTo>
                      <a:pt x="409" y="96"/>
                      <a:pt x="407" y="97"/>
                      <a:pt x="406" y="97"/>
                    </a:cubicBezTo>
                    <a:cubicBezTo>
                      <a:pt x="405" y="97"/>
                      <a:pt x="405" y="95"/>
                      <a:pt x="405" y="94"/>
                    </a:cubicBezTo>
                    <a:cubicBezTo>
                      <a:pt x="405" y="93"/>
                      <a:pt x="405" y="92"/>
                      <a:pt x="405" y="91"/>
                    </a:cubicBezTo>
                    <a:cubicBezTo>
                      <a:pt x="404" y="90"/>
                      <a:pt x="404" y="90"/>
                      <a:pt x="403" y="90"/>
                    </a:cubicBezTo>
                    <a:cubicBezTo>
                      <a:pt x="402" y="89"/>
                      <a:pt x="402" y="89"/>
                      <a:pt x="402" y="88"/>
                    </a:cubicBezTo>
                    <a:cubicBezTo>
                      <a:pt x="402" y="87"/>
                      <a:pt x="401" y="86"/>
                      <a:pt x="402" y="85"/>
                    </a:cubicBezTo>
                    <a:cubicBezTo>
                      <a:pt x="402" y="84"/>
                      <a:pt x="401" y="84"/>
                      <a:pt x="400" y="83"/>
                    </a:cubicBezTo>
                    <a:cubicBezTo>
                      <a:pt x="398" y="82"/>
                      <a:pt x="398" y="83"/>
                      <a:pt x="397" y="83"/>
                    </a:cubicBezTo>
                    <a:cubicBezTo>
                      <a:pt x="397" y="84"/>
                      <a:pt x="396" y="84"/>
                      <a:pt x="394" y="84"/>
                    </a:cubicBezTo>
                    <a:cubicBezTo>
                      <a:pt x="393" y="84"/>
                      <a:pt x="393" y="82"/>
                      <a:pt x="393" y="81"/>
                    </a:cubicBezTo>
                    <a:cubicBezTo>
                      <a:pt x="393" y="80"/>
                      <a:pt x="393" y="80"/>
                      <a:pt x="394" y="79"/>
                    </a:cubicBezTo>
                    <a:cubicBezTo>
                      <a:pt x="394" y="79"/>
                      <a:pt x="394" y="78"/>
                      <a:pt x="394" y="78"/>
                    </a:cubicBezTo>
                    <a:cubicBezTo>
                      <a:pt x="393" y="77"/>
                      <a:pt x="393" y="76"/>
                      <a:pt x="393" y="75"/>
                    </a:cubicBezTo>
                    <a:cubicBezTo>
                      <a:pt x="393" y="74"/>
                      <a:pt x="390" y="73"/>
                      <a:pt x="389" y="72"/>
                    </a:cubicBezTo>
                    <a:cubicBezTo>
                      <a:pt x="388" y="71"/>
                      <a:pt x="387" y="71"/>
                      <a:pt x="386" y="70"/>
                    </a:cubicBezTo>
                    <a:cubicBezTo>
                      <a:pt x="385" y="69"/>
                      <a:pt x="383" y="69"/>
                      <a:pt x="384" y="68"/>
                    </a:cubicBezTo>
                    <a:cubicBezTo>
                      <a:pt x="384" y="67"/>
                      <a:pt x="384" y="67"/>
                      <a:pt x="383" y="66"/>
                    </a:cubicBezTo>
                    <a:cubicBezTo>
                      <a:pt x="381" y="65"/>
                      <a:pt x="382" y="64"/>
                      <a:pt x="382" y="63"/>
                    </a:cubicBezTo>
                    <a:cubicBezTo>
                      <a:pt x="383" y="61"/>
                      <a:pt x="382" y="60"/>
                      <a:pt x="382" y="58"/>
                    </a:cubicBezTo>
                    <a:cubicBezTo>
                      <a:pt x="382" y="57"/>
                      <a:pt x="380" y="58"/>
                      <a:pt x="379" y="58"/>
                    </a:cubicBezTo>
                    <a:cubicBezTo>
                      <a:pt x="378" y="59"/>
                      <a:pt x="378" y="59"/>
                      <a:pt x="377" y="59"/>
                    </a:cubicBezTo>
                    <a:cubicBezTo>
                      <a:pt x="376" y="58"/>
                      <a:pt x="376" y="57"/>
                      <a:pt x="376" y="56"/>
                    </a:cubicBezTo>
                    <a:cubicBezTo>
                      <a:pt x="376" y="56"/>
                      <a:pt x="376" y="55"/>
                      <a:pt x="375" y="55"/>
                    </a:cubicBezTo>
                    <a:cubicBezTo>
                      <a:pt x="374" y="54"/>
                      <a:pt x="373" y="54"/>
                      <a:pt x="373" y="54"/>
                    </a:cubicBezTo>
                    <a:cubicBezTo>
                      <a:pt x="374" y="53"/>
                      <a:pt x="373" y="52"/>
                      <a:pt x="373" y="51"/>
                    </a:cubicBezTo>
                    <a:cubicBezTo>
                      <a:pt x="372" y="51"/>
                      <a:pt x="372" y="50"/>
                      <a:pt x="373" y="50"/>
                    </a:cubicBezTo>
                    <a:cubicBezTo>
                      <a:pt x="374" y="49"/>
                      <a:pt x="372" y="46"/>
                      <a:pt x="372" y="45"/>
                    </a:cubicBezTo>
                    <a:cubicBezTo>
                      <a:pt x="371" y="44"/>
                      <a:pt x="369" y="42"/>
                      <a:pt x="367" y="42"/>
                    </a:cubicBezTo>
                    <a:cubicBezTo>
                      <a:pt x="366" y="43"/>
                      <a:pt x="367" y="44"/>
                      <a:pt x="366" y="45"/>
                    </a:cubicBezTo>
                    <a:cubicBezTo>
                      <a:pt x="366" y="47"/>
                      <a:pt x="364" y="46"/>
                      <a:pt x="363" y="45"/>
                    </a:cubicBezTo>
                    <a:cubicBezTo>
                      <a:pt x="363" y="44"/>
                      <a:pt x="362" y="41"/>
                      <a:pt x="361" y="39"/>
                    </a:cubicBezTo>
                    <a:cubicBezTo>
                      <a:pt x="361" y="37"/>
                      <a:pt x="361" y="35"/>
                      <a:pt x="361" y="32"/>
                    </a:cubicBezTo>
                    <a:cubicBezTo>
                      <a:pt x="361" y="29"/>
                      <a:pt x="359" y="27"/>
                      <a:pt x="358" y="26"/>
                    </a:cubicBezTo>
                    <a:cubicBezTo>
                      <a:pt x="357" y="25"/>
                      <a:pt x="358" y="24"/>
                      <a:pt x="359" y="22"/>
                    </a:cubicBezTo>
                    <a:cubicBezTo>
                      <a:pt x="359" y="21"/>
                      <a:pt x="359" y="20"/>
                      <a:pt x="359" y="19"/>
                    </a:cubicBezTo>
                    <a:cubicBezTo>
                      <a:pt x="358" y="18"/>
                      <a:pt x="359" y="16"/>
                      <a:pt x="359" y="16"/>
                    </a:cubicBezTo>
                    <a:cubicBezTo>
                      <a:pt x="358" y="15"/>
                      <a:pt x="357" y="17"/>
                      <a:pt x="357" y="17"/>
                    </a:cubicBezTo>
                    <a:cubicBezTo>
                      <a:pt x="356" y="17"/>
                      <a:pt x="355" y="17"/>
                      <a:pt x="354" y="18"/>
                    </a:cubicBezTo>
                    <a:cubicBezTo>
                      <a:pt x="353" y="18"/>
                      <a:pt x="352" y="18"/>
                      <a:pt x="352" y="19"/>
                    </a:cubicBezTo>
                    <a:cubicBezTo>
                      <a:pt x="352" y="20"/>
                      <a:pt x="351" y="21"/>
                      <a:pt x="351" y="22"/>
                    </a:cubicBezTo>
                    <a:cubicBezTo>
                      <a:pt x="350" y="23"/>
                      <a:pt x="351" y="23"/>
                      <a:pt x="349" y="24"/>
                    </a:cubicBezTo>
                    <a:cubicBezTo>
                      <a:pt x="347" y="24"/>
                      <a:pt x="347" y="28"/>
                      <a:pt x="347" y="29"/>
                    </a:cubicBezTo>
                    <a:cubicBezTo>
                      <a:pt x="347" y="31"/>
                      <a:pt x="347" y="32"/>
                      <a:pt x="346" y="33"/>
                    </a:cubicBezTo>
                    <a:cubicBezTo>
                      <a:pt x="345" y="33"/>
                      <a:pt x="345" y="36"/>
                      <a:pt x="345" y="37"/>
                    </a:cubicBezTo>
                    <a:cubicBezTo>
                      <a:pt x="344" y="37"/>
                      <a:pt x="344" y="39"/>
                      <a:pt x="343" y="40"/>
                    </a:cubicBezTo>
                    <a:cubicBezTo>
                      <a:pt x="342" y="42"/>
                      <a:pt x="342" y="43"/>
                      <a:pt x="341" y="44"/>
                    </a:cubicBezTo>
                    <a:cubicBezTo>
                      <a:pt x="340" y="44"/>
                      <a:pt x="339" y="45"/>
                      <a:pt x="338" y="46"/>
                    </a:cubicBezTo>
                    <a:cubicBezTo>
                      <a:pt x="337" y="47"/>
                      <a:pt x="337" y="47"/>
                      <a:pt x="337" y="48"/>
                    </a:cubicBezTo>
                    <a:cubicBezTo>
                      <a:pt x="337" y="49"/>
                      <a:pt x="336" y="49"/>
                      <a:pt x="336" y="49"/>
                    </a:cubicBezTo>
                    <a:cubicBezTo>
                      <a:pt x="336" y="48"/>
                      <a:pt x="336" y="46"/>
                      <a:pt x="335" y="45"/>
                    </a:cubicBezTo>
                    <a:cubicBezTo>
                      <a:pt x="334" y="44"/>
                      <a:pt x="331" y="45"/>
                      <a:pt x="330" y="45"/>
                    </a:cubicBezTo>
                    <a:cubicBezTo>
                      <a:pt x="329" y="45"/>
                      <a:pt x="330" y="43"/>
                      <a:pt x="330" y="42"/>
                    </a:cubicBezTo>
                    <a:cubicBezTo>
                      <a:pt x="331" y="42"/>
                      <a:pt x="332" y="40"/>
                      <a:pt x="333" y="39"/>
                    </a:cubicBezTo>
                    <a:cubicBezTo>
                      <a:pt x="334" y="38"/>
                      <a:pt x="333" y="37"/>
                      <a:pt x="332" y="37"/>
                    </a:cubicBezTo>
                    <a:cubicBezTo>
                      <a:pt x="331" y="36"/>
                      <a:pt x="330" y="37"/>
                      <a:pt x="329" y="37"/>
                    </a:cubicBezTo>
                    <a:cubicBezTo>
                      <a:pt x="328" y="38"/>
                      <a:pt x="327" y="37"/>
                      <a:pt x="326" y="36"/>
                    </a:cubicBezTo>
                    <a:cubicBezTo>
                      <a:pt x="325" y="35"/>
                      <a:pt x="326" y="34"/>
                      <a:pt x="327" y="33"/>
                    </a:cubicBezTo>
                    <a:cubicBezTo>
                      <a:pt x="327" y="32"/>
                      <a:pt x="329" y="29"/>
                      <a:pt x="329" y="28"/>
                    </a:cubicBezTo>
                    <a:cubicBezTo>
                      <a:pt x="329" y="27"/>
                      <a:pt x="326" y="25"/>
                      <a:pt x="325" y="24"/>
                    </a:cubicBezTo>
                    <a:cubicBezTo>
                      <a:pt x="324" y="24"/>
                      <a:pt x="321" y="22"/>
                      <a:pt x="320" y="22"/>
                    </a:cubicBezTo>
                    <a:cubicBezTo>
                      <a:pt x="319" y="22"/>
                      <a:pt x="318" y="20"/>
                      <a:pt x="318" y="19"/>
                    </a:cubicBezTo>
                    <a:cubicBezTo>
                      <a:pt x="318" y="19"/>
                      <a:pt x="317" y="16"/>
                      <a:pt x="317" y="16"/>
                    </a:cubicBezTo>
                    <a:cubicBezTo>
                      <a:pt x="317" y="15"/>
                      <a:pt x="317" y="15"/>
                      <a:pt x="317" y="15"/>
                    </a:cubicBezTo>
                    <a:cubicBezTo>
                      <a:pt x="317" y="15"/>
                      <a:pt x="316" y="15"/>
                      <a:pt x="315" y="15"/>
                    </a:cubicBezTo>
                    <a:cubicBezTo>
                      <a:pt x="313" y="15"/>
                      <a:pt x="308" y="15"/>
                      <a:pt x="307" y="16"/>
                    </a:cubicBezTo>
                    <a:cubicBezTo>
                      <a:pt x="306" y="16"/>
                      <a:pt x="306" y="16"/>
                      <a:pt x="306" y="16"/>
                    </a:cubicBezTo>
                    <a:cubicBezTo>
                      <a:pt x="306" y="16"/>
                      <a:pt x="306" y="14"/>
                      <a:pt x="305" y="13"/>
                    </a:cubicBezTo>
                    <a:cubicBezTo>
                      <a:pt x="305" y="12"/>
                      <a:pt x="302" y="14"/>
                      <a:pt x="301" y="14"/>
                    </a:cubicBezTo>
                    <a:cubicBezTo>
                      <a:pt x="299" y="14"/>
                      <a:pt x="298" y="13"/>
                      <a:pt x="296" y="11"/>
                    </a:cubicBezTo>
                    <a:cubicBezTo>
                      <a:pt x="295" y="10"/>
                      <a:pt x="293" y="9"/>
                      <a:pt x="291" y="9"/>
                    </a:cubicBezTo>
                    <a:cubicBezTo>
                      <a:pt x="290" y="9"/>
                      <a:pt x="290" y="8"/>
                      <a:pt x="290" y="8"/>
                    </a:cubicBezTo>
                    <a:cubicBezTo>
                      <a:pt x="290" y="7"/>
                      <a:pt x="288" y="7"/>
                      <a:pt x="287" y="6"/>
                    </a:cubicBezTo>
                    <a:cubicBezTo>
                      <a:pt x="286" y="5"/>
                      <a:pt x="287" y="3"/>
                      <a:pt x="287" y="2"/>
                    </a:cubicBezTo>
                    <a:cubicBezTo>
                      <a:pt x="287" y="1"/>
                      <a:pt x="284" y="1"/>
                      <a:pt x="283" y="0"/>
                    </a:cubicBezTo>
                    <a:cubicBezTo>
                      <a:pt x="281" y="0"/>
                      <a:pt x="280" y="1"/>
                      <a:pt x="280" y="1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1"/>
                      <a:pt x="279" y="1"/>
                      <a:pt x="279" y="1"/>
                    </a:cubicBezTo>
                    <a:cubicBezTo>
                      <a:pt x="279" y="2"/>
                      <a:pt x="278" y="4"/>
                      <a:pt x="278" y="6"/>
                    </a:cubicBezTo>
                    <a:cubicBezTo>
                      <a:pt x="277" y="7"/>
                      <a:pt x="278" y="10"/>
                      <a:pt x="278" y="11"/>
                    </a:cubicBezTo>
                    <a:cubicBezTo>
                      <a:pt x="278" y="12"/>
                      <a:pt x="279" y="14"/>
                      <a:pt x="279" y="16"/>
                    </a:cubicBezTo>
                    <a:cubicBezTo>
                      <a:pt x="280" y="17"/>
                      <a:pt x="279" y="18"/>
                      <a:pt x="279" y="19"/>
                    </a:cubicBezTo>
                    <a:cubicBezTo>
                      <a:pt x="278" y="19"/>
                      <a:pt x="278" y="20"/>
                      <a:pt x="279" y="22"/>
                    </a:cubicBezTo>
                    <a:cubicBezTo>
                      <a:pt x="279" y="23"/>
                      <a:pt x="279" y="24"/>
                      <a:pt x="279" y="25"/>
                    </a:cubicBezTo>
                    <a:cubicBezTo>
                      <a:pt x="279" y="27"/>
                      <a:pt x="279" y="32"/>
                      <a:pt x="279" y="33"/>
                    </a:cubicBezTo>
                    <a:cubicBezTo>
                      <a:pt x="279" y="35"/>
                      <a:pt x="279" y="38"/>
                      <a:pt x="278" y="38"/>
                    </a:cubicBezTo>
                    <a:cubicBezTo>
                      <a:pt x="277" y="39"/>
                      <a:pt x="277" y="41"/>
                      <a:pt x="277" y="43"/>
                    </a:cubicBezTo>
                    <a:cubicBezTo>
                      <a:pt x="277" y="44"/>
                      <a:pt x="277" y="44"/>
                      <a:pt x="277" y="45"/>
                    </a:cubicBezTo>
                    <a:cubicBezTo>
                      <a:pt x="276" y="45"/>
                      <a:pt x="276" y="45"/>
                      <a:pt x="276" y="45"/>
                    </a:cubicBezTo>
                    <a:cubicBezTo>
                      <a:pt x="276" y="45"/>
                      <a:pt x="276" y="45"/>
                      <a:pt x="275" y="45"/>
                    </a:cubicBezTo>
                    <a:cubicBezTo>
                      <a:pt x="274" y="45"/>
                      <a:pt x="274" y="46"/>
                      <a:pt x="273" y="45"/>
                    </a:cubicBezTo>
                    <a:cubicBezTo>
                      <a:pt x="273" y="44"/>
                      <a:pt x="272" y="44"/>
                      <a:pt x="271" y="44"/>
                    </a:cubicBezTo>
                    <a:cubicBezTo>
                      <a:pt x="270" y="44"/>
                      <a:pt x="270" y="43"/>
                      <a:pt x="268" y="44"/>
                    </a:cubicBezTo>
                    <a:cubicBezTo>
                      <a:pt x="265" y="46"/>
                      <a:pt x="264" y="47"/>
                      <a:pt x="263" y="48"/>
                    </a:cubicBezTo>
                    <a:cubicBezTo>
                      <a:pt x="261" y="48"/>
                      <a:pt x="259" y="49"/>
                      <a:pt x="258" y="50"/>
                    </a:cubicBezTo>
                    <a:cubicBezTo>
                      <a:pt x="257" y="50"/>
                      <a:pt x="256" y="51"/>
                      <a:pt x="255" y="52"/>
                    </a:cubicBezTo>
                    <a:cubicBezTo>
                      <a:pt x="255" y="54"/>
                      <a:pt x="253" y="55"/>
                      <a:pt x="253" y="57"/>
                    </a:cubicBezTo>
                    <a:cubicBezTo>
                      <a:pt x="253" y="58"/>
                      <a:pt x="254" y="60"/>
                      <a:pt x="254" y="61"/>
                    </a:cubicBezTo>
                    <a:cubicBezTo>
                      <a:pt x="253" y="63"/>
                      <a:pt x="253" y="64"/>
                      <a:pt x="254" y="64"/>
                    </a:cubicBezTo>
                    <a:cubicBezTo>
                      <a:pt x="255" y="65"/>
                      <a:pt x="257" y="65"/>
                      <a:pt x="257" y="66"/>
                    </a:cubicBezTo>
                    <a:cubicBezTo>
                      <a:pt x="257" y="67"/>
                      <a:pt x="255" y="66"/>
                      <a:pt x="253" y="68"/>
                    </a:cubicBezTo>
                    <a:cubicBezTo>
                      <a:pt x="252" y="70"/>
                      <a:pt x="250" y="69"/>
                      <a:pt x="249" y="71"/>
                    </a:cubicBezTo>
                    <a:cubicBezTo>
                      <a:pt x="248" y="72"/>
                      <a:pt x="247" y="73"/>
                      <a:pt x="246" y="73"/>
                    </a:cubicBezTo>
                    <a:cubicBezTo>
                      <a:pt x="245" y="73"/>
                      <a:pt x="242" y="73"/>
                      <a:pt x="242" y="74"/>
                    </a:cubicBezTo>
                    <a:cubicBezTo>
                      <a:pt x="242" y="75"/>
                      <a:pt x="242" y="75"/>
                      <a:pt x="241" y="75"/>
                    </a:cubicBezTo>
                    <a:cubicBezTo>
                      <a:pt x="240" y="75"/>
                      <a:pt x="239" y="74"/>
                      <a:pt x="238" y="74"/>
                    </a:cubicBezTo>
                    <a:cubicBezTo>
                      <a:pt x="237" y="75"/>
                      <a:pt x="236" y="76"/>
                      <a:pt x="236" y="77"/>
                    </a:cubicBezTo>
                    <a:cubicBezTo>
                      <a:pt x="236" y="78"/>
                      <a:pt x="236" y="80"/>
                      <a:pt x="235" y="81"/>
                    </a:cubicBezTo>
                    <a:cubicBezTo>
                      <a:pt x="235" y="81"/>
                      <a:pt x="235" y="81"/>
                      <a:pt x="233" y="80"/>
                    </a:cubicBezTo>
                    <a:cubicBezTo>
                      <a:pt x="232" y="79"/>
                      <a:pt x="232" y="79"/>
                      <a:pt x="231" y="78"/>
                    </a:cubicBezTo>
                    <a:cubicBezTo>
                      <a:pt x="230" y="78"/>
                      <a:pt x="229" y="78"/>
                      <a:pt x="228" y="77"/>
                    </a:cubicBezTo>
                    <a:cubicBezTo>
                      <a:pt x="227" y="77"/>
                      <a:pt x="227" y="77"/>
                      <a:pt x="227" y="77"/>
                    </a:cubicBezTo>
                    <a:cubicBezTo>
                      <a:pt x="226" y="76"/>
                      <a:pt x="226" y="76"/>
                      <a:pt x="224" y="76"/>
                    </a:cubicBezTo>
                    <a:cubicBezTo>
                      <a:pt x="223" y="77"/>
                      <a:pt x="221" y="78"/>
                      <a:pt x="220" y="78"/>
                    </a:cubicBezTo>
                    <a:cubicBezTo>
                      <a:pt x="218" y="78"/>
                      <a:pt x="216" y="77"/>
                      <a:pt x="216" y="76"/>
                    </a:cubicBezTo>
                    <a:cubicBezTo>
                      <a:pt x="215" y="75"/>
                      <a:pt x="216" y="74"/>
                      <a:pt x="214" y="74"/>
                    </a:cubicBezTo>
                    <a:cubicBezTo>
                      <a:pt x="213" y="74"/>
                      <a:pt x="212" y="74"/>
                      <a:pt x="210" y="74"/>
                    </a:cubicBezTo>
                    <a:cubicBezTo>
                      <a:pt x="208" y="74"/>
                      <a:pt x="200" y="75"/>
                      <a:pt x="201" y="77"/>
                    </a:cubicBezTo>
                    <a:cubicBezTo>
                      <a:pt x="201" y="79"/>
                      <a:pt x="202" y="81"/>
                      <a:pt x="203" y="81"/>
                    </a:cubicBezTo>
                    <a:cubicBezTo>
                      <a:pt x="205" y="81"/>
                      <a:pt x="208" y="80"/>
                      <a:pt x="209" y="81"/>
                    </a:cubicBezTo>
                    <a:cubicBezTo>
                      <a:pt x="209" y="81"/>
                      <a:pt x="209" y="82"/>
                      <a:pt x="208" y="83"/>
                    </a:cubicBezTo>
                    <a:cubicBezTo>
                      <a:pt x="207" y="85"/>
                      <a:pt x="205" y="86"/>
                      <a:pt x="206" y="87"/>
                    </a:cubicBezTo>
                    <a:cubicBezTo>
                      <a:pt x="207" y="89"/>
                      <a:pt x="206" y="89"/>
                      <a:pt x="205" y="89"/>
                    </a:cubicBezTo>
                    <a:cubicBezTo>
                      <a:pt x="204" y="90"/>
                      <a:pt x="203" y="91"/>
                      <a:pt x="202" y="91"/>
                    </a:cubicBezTo>
                    <a:cubicBezTo>
                      <a:pt x="201" y="91"/>
                      <a:pt x="201" y="90"/>
                      <a:pt x="200" y="90"/>
                    </a:cubicBezTo>
                    <a:cubicBezTo>
                      <a:pt x="199" y="90"/>
                      <a:pt x="198" y="90"/>
                      <a:pt x="197" y="89"/>
                    </a:cubicBezTo>
                    <a:cubicBezTo>
                      <a:pt x="196" y="89"/>
                      <a:pt x="195" y="87"/>
                      <a:pt x="194" y="87"/>
                    </a:cubicBezTo>
                    <a:cubicBezTo>
                      <a:pt x="193" y="87"/>
                      <a:pt x="193" y="88"/>
                      <a:pt x="193" y="89"/>
                    </a:cubicBezTo>
                    <a:cubicBezTo>
                      <a:pt x="193" y="89"/>
                      <a:pt x="194" y="91"/>
                      <a:pt x="193" y="91"/>
                    </a:cubicBezTo>
                    <a:cubicBezTo>
                      <a:pt x="193" y="91"/>
                      <a:pt x="192" y="91"/>
                      <a:pt x="191" y="91"/>
                    </a:cubicBezTo>
                    <a:cubicBezTo>
                      <a:pt x="189" y="92"/>
                      <a:pt x="186" y="90"/>
                      <a:pt x="185" y="90"/>
                    </a:cubicBezTo>
                    <a:cubicBezTo>
                      <a:pt x="184" y="90"/>
                      <a:pt x="182" y="90"/>
                      <a:pt x="180" y="92"/>
                    </a:cubicBezTo>
                    <a:cubicBezTo>
                      <a:pt x="177" y="94"/>
                      <a:pt x="176" y="96"/>
                      <a:pt x="176" y="100"/>
                    </a:cubicBezTo>
                    <a:cubicBezTo>
                      <a:pt x="176" y="104"/>
                      <a:pt x="176" y="107"/>
                      <a:pt x="174" y="109"/>
                    </a:cubicBezTo>
                    <a:cubicBezTo>
                      <a:pt x="171" y="112"/>
                      <a:pt x="169" y="114"/>
                      <a:pt x="169" y="114"/>
                    </a:cubicBezTo>
                    <a:cubicBezTo>
                      <a:pt x="169" y="114"/>
                      <a:pt x="168" y="115"/>
                      <a:pt x="167" y="115"/>
                    </a:cubicBezTo>
                    <a:cubicBezTo>
                      <a:pt x="167" y="117"/>
                      <a:pt x="167" y="117"/>
                      <a:pt x="167" y="117"/>
                    </a:cubicBezTo>
                    <a:cubicBezTo>
                      <a:pt x="167" y="117"/>
                      <a:pt x="167" y="117"/>
                      <a:pt x="166" y="118"/>
                    </a:cubicBezTo>
                    <a:cubicBezTo>
                      <a:pt x="166" y="119"/>
                      <a:pt x="166" y="119"/>
                      <a:pt x="165" y="120"/>
                    </a:cubicBezTo>
                    <a:cubicBezTo>
                      <a:pt x="165" y="120"/>
                      <a:pt x="164" y="120"/>
                      <a:pt x="163" y="120"/>
                    </a:cubicBezTo>
                    <a:cubicBezTo>
                      <a:pt x="162" y="120"/>
                      <a:pt x="162" y="120"/>
                      <a:pt x="161" y="118"/>
                    </a:cubicBezTo>
                    <a:cubicBezTo>
                      <a:pt x="161" y="117"/>
                      <a:pt x="161" y="117"/>
                      <a:pt x="160" y="117"/>
                    </a:cubicBezTo>
                    <a:cubicBezTo>
                      <a:pt x="159" y="116"/>
                      <a:pt x="158" y="115"/>
                      <a:pt x="158" y="115"/>
                    </a:cubicBezTo>
                    <a:cubicBezTo>
                      <a:pt x="158" y="115"/>
                      <a:pt x="157" y="115"/>
                      <a:pt x="157" y="115"/>
                    </a:cubicBezTo>
                    <a:cubicBezTo>
                      <a:pt x="157" y="114"/>
                      <a:pt x="157" y="114"/>
                      <a:pt x="157" y="114"/>
                    </a:cubicBezTo>
                    <a:cubicBezTo>
                      <a:pt x="155" y="115"/>
                      <a:pt x="154" y="116"/>
                      <a:pt x="152" y="117"/>
                    </a:cubicBezTo>
                    <a:cubicBezTo>
                      <a:pt x="149" y="117"/>
                      <a:pt x="148" y="118"/>
                      <a:pt x="147" y="118"/>
                    </a:cubicBezTo>
                    <a:cubicBezTo>
                      <a:pt x="146" y="119"/>
                      <a:pt x="146" y="119"/>
                      <a:pt x="146" y="119"/>
                    </a:cubicBezTo>
                    <a:cubicBezTo>
                      <a:pt x="146" y="119"/>
                      <a:pt x="145" y="120"/>
                      <a:pt x="144" y="121"/>
                    </a:cubicBezTo>
                    <a:cubicBezTo>
                      <a:pt x="143" y="121"/>
                      <a:pt x="143" y="121"/>
                      <a:pt x="142" y="122"/>
                    </a:cubicBezTo>
                    <a:cubicBezTo>
                      <a:pt x="141" y="123"/>
                      <a:pt x="140" y="124"/>
                      <a:pt x="140" y="125"/>
                    </a:cubicBezTo>
                    <a:cubicBezTo>
                      <a:pt x="140" y="126"/>
                      <a:pt x="139" y="128"/>
                      <a:pt x="139" y="129"/>
                    </a:cubicBezTo>
                    <a:cubicBezTo>
                      <a:pt x="138" y="130"/>
                      <a:pt x="137" y="131"/>
                      <a:pt x="136" y="131"/>
                    </a:cubicBezTo>
                    <a:cubicBezTo>
                      <a:pt x="135" y="132"/>
                      <a:pt x="133" y="133"/>
                      <a:pt x="133" y="134"/>
                    </a:cubicBezTo>
                    <a:cubicBezTo>
                      <a:pt x="133" y="135"/>
                      <a:pt x="132" y="136"/>
                      <a:pt x="132" y="137"/>
                    </a:cubicBezTo>
                    <a:cubicBezTo>
                      <a:pt x="131" y="138"/>
                      <a:pt x="130" y="140"/>
                      <a:pt x="129" y="141"/>
                    </a:cubicBezTo>
                    <a:cubicBezTo>
                      <a:pt x="128" y="141"/>
                      <a:pt x="128" y="141"/>
                      <a:pt x="127" y="142"/>
                    </a:cubicBezTo>
                    <a:cubicBezTo>
                      <a:pt x="126" y="143"/>
                      <a:pt x="124" y="145"/>
                      <a:pt x="124" y="145"/>
                    </a:cubicBezTo>
                    <a:cubicBezTo>
                      <a:pt x="124" y="145"/>
                      <a:pt x="122" y="144"/>
                      <a:pt x="121" y="144"/>
                    </a:cubicBezTo>
                    <a:cubicBezTo>
                      <a:pt x="119" y="144"/>
                      <a:pt x="119" y="142"/>
                      <a:pt x="116" y="144"/>
                    </a:cubicBezTo>
                    <a:cubicBezTo>
                      <a:pt x="113" y="145"/>
                      <a:pt x="115" y="145"/>
                      <a:pt x="115" y="146"/>
                    </a:cubicBezTo>
                    <a:cubicBezTo>
                      <a:pt x="116" y="147"/>
                      <a:pt x="115" y="147"/>
                      <a:pt x="114" y="146"/>
                    </a:cubicBezTo>
                    <a:cubicBezTo>
                      <a:pt x="113" y="146"/>
                      <a:pt x="111" y="146"/>
                      <a:pt x="111" y="146"/>
                    </a:cubicBezTo>
                    <a:cubicBezTo>
                      <a:pt x="111" y="147"/>
                      <a:pt x="110" y="148"/>
                      <a:pt x="110" y="148"/>
                    </a:cubicBezTo>
                    <a:cubicBezTo>
                      <a:pt x="109" y="149"/>
                      <a:pt x="109" y="150"/>
                      <a:pt x="107" y="150"/>
                    </a:cubicBezTo>
                    <a:cubicBezTo>
                      <a:pt x="106" y="150"/>
                      <a:pt x="106" y="150"/>
                      <a:pt x="105" y="151"/>
                    </a:cubicBezTo>
                    <a:cubicBezTo>
                      <a:pt x="105" y="152"/>
                      <a:pt x="104" y="152"/>
                      <a:pt x="103" y="153"/>
                    </a:cubicBezTo>
                    <a:cubicBezTo>
                      <a:pt x="102" y="155"/>
                      <a:pt x="101" y="157"/>
                      <a:pt x="99" y="157"/>
                    </a:cubicBezTo>
                    <a:cubicBezTo>
                      <a:pt x="97" y="157"/>
                      <a:pt x="97" y="157"/>
                      <a:pt x="96" y="158"/>
                    </a:cubicBezTo>
                    <a:cubicBezTo>
                      <a:pt x="95" y="159"/>
                      <a:pt x="94" y="159"/>
                      <a:pt x="93" y="160"/>
                    </a:cubicBezTo>
                    <a:cubicBezTo>
                      <a:pt x="92" y="161"/>
                      <a:pt x="89" y="163"/>
                      <a:pt x="90" y="164"/>
                    </a:cubicBezTo>
                    <a:cubicBezTo>
                      <a:pt x="90" y="165"/>
                      <a:pt x="91" y="164"/>
                      <a:pt x="92" y="165"/>
                    </a:cubicBezTo>
                    <a:cubicBezTo>
                      <a:pt x="92" y="165"/>
                      <a:pt x="92" y="167"/>
                      <a:pt x="91" y="167"/>
                    </a:cubicBezTo>
                    <a:cubicBezTo>
                      <a:pt x="91" y="167"/>
                      <a:pt x="89" y="168"/>
                      <a:pt x="89" y="168"/>
                    </a:cubicBezTo>
                    <a:cubicBezTo>
                      <a:pt x="89" y="169"/>
                      <a:pt x="90" y="171"/>
                      <a:pt x="90" y="172"/>
                    </a:cubicBezTo>
                    <a:cubicBezTo>
                      <a:pt x="90" y="172"/>
                      <a:pt x="88" y="173"/>
                      <a:pt x="88" y="174"/>
                    </a:cubicBezTo>
                    <a:cubicBezTo>
                      <a:pt x="88" y="174"/>
                      <a:pt x="88" y="175"/>
                      <a:pt x="87" y="175"/>
                    </a:cubicBezTo>
                    <a:cubicBezTo>
                      <a:pt x="85" y="175"/>
                      <a:pt x="85" y="175"/>
                      <a:pt x="84" y="176"/>
                    </a:cubicBezTo>
                    <a:cubicBezTo>
                      <a:pt x="83" y="177"/>
                      <a:pt x="83" y="177"/>
                      <a:pt x="82" y="178"/>
                    </a:cubicBezTo>
                    <a:cubicBezTo>
                      <a:pt x="82" y="179"/>
                      <a:pt x="81" y="180"/>
                      <a:pt x="81" y="181"/>
                    </a:cubicBezTo>
                    <a:cubicBezTo>
                      <a:pt x="80" y="182"/>
                      <a:pt x="78" y="183"/>
                      <a:pt x="80" y="184"/>
                    </a:cubicBezTo>
                    <a:cubicBezTo>
                      <a:pt x="81" y="184"/>
                      <a:pt x="83" y="184"/>
                      <a:pt x="82" y="185"/>
                    </a:cubicBezTo>
                    <a:cubicBezTo>
                      <a:pt x="81" y="186"/>
                      <a:pt x="80" y="185"/>
                      <a:pt x="78" y="187"/>
                    </a:cubicBezTo>
                    <a:cubicBezTo>
                      <a:pt x="77" y="189"/>
                      <a:pt x="76" y="189"/>
                      <a:pt x="76" y="190"/>
                    </a:cubicBezTo>
                    <a:cubicBezTo>
                      <a:pt x="76" y="192"/>
                      <a:pt x="74" y="194"/>
                      <a:pt x="74" y="195"/>
                    </a:cubicBezTo>
                    <a:cubicBezTo>
                      <a:pt x="73" y="196"/>
                      <a:pt x="72" y="197"/>
                      <a:pt x="72" y="198"/>
                    </a:cubicBezTo>
                    <a:cubicBezTo>
                      <a:pt x="72" y="199"/>
                      <a:pt x="74" y="200"/>
                      <a:pt x="73" y="201"/>
                    </a:cubicBezTo>
                    <a:cubicBezTo>
                      <a:pt x="72" y="202"/>
                      <a:pt x="72" y="204"/>
                      <a:pt x="70" y="204"/>
                    </a:cubicBezTo>
                    <a:cubicBezTo>
                      <a:pt x="68" y="204"/>
                      <a:pt x="68" y="204"/>
                      <a:pt x="67" y="203"/>
                    </a:cubicBezTo>
                    <a:cubicBezTo>
                      <a:pt x="66" y="202"/>
                      <a:pt x="67" y="202"/>
                      <a:pt x="67" y="200"/>
                    </a:cubicBezTo>
                    <a:cubicBezTo>
                      <a:pt x="67" y="197"/>
                      <a:pt x="66" y="198"/>
                      <a:pt x="66" y="196"/>
                    </a:cubicBezTo>
                    <a:cubicBezTo>
                      <a:pt x="66" y="194"/>
                      <a:pt x="67" y="193"/>
                      <a:pt x="66" y="193"/>
                    </a:cubicBezTo>
                    <a:cubicBezTo>
                      <a:pt x="65" y="194"/>
                      <a:pt x="65" y="195"/>
                      <a:pt x="64" y="193"/>
                    </a:cubicBezTo>
                    <a:cubicBezTo>
                      <a:pt x="63" y="192"/>
                      <a:pt x="63" y="188"/>
                      <a:pt x="61" y="187"/>
                    </a:cubicBezTo>
                    <a:cubicBezTo>
                      <a:pt x="60" y="186"/>
                      <a:pt x="58" y="186"/>
                      <a:pt x="58" y="184"/>
                    </a:cubicBezTo>
                    <a:cubicBezTo>
                      <a:pt x="59" y="183"/>
                      <a:pt x="59" y="181"/>
                      <a:pt x="58" y="181"/>
                    </a:cubicBezTo>
                    <a:cubicBezTo>
                      <a:pt x="57" y="180"/>
                      <a:pt x="57" y="179"/>
                      <a:pt x="55" y="178"/>
                    </a:cubicBezTo>
                    <a:cubicBezTo>
                      <a:pt x="54" y="177"/>
                      <a:pt x="52" y="175"/>
                      <a:pt x="51" y="174"/>
                    </a:cubicBezTo>
                    <a:cubicBezTo>
                      <a:pt x="51" y="172"/>
                      <a:pt x="49" y="170"/>
                      <a:pt x="48" y="169"/>
                    </a:cubicBezTo>
                    <a:cubicBezTo>
                      <a:pt x="48" y="168"/>
                      <a:pt x="47" y="168"/>
                      <a:pt x="48" y="167"/>
                    </a:cubicBezTo>
                    <a:cubicBezTo>
                      <a:pt x="48" y="165"/>
                      <a:pt x="49" y="164"/>
                      <a:pt x="48" y="163"/>
                    </a:cubicBezTo>
                    <a:cubicBezTo>
                      <a:pt x="48" y="161"/>
                      <a:pt x="47" y="161"/>
                      <a:pt x="45" y="161"/>
                    </a:cubicBezTo>
                    <a:cubicBezTo>
                      <a:pt x="42" y="161"/>
                      <a:pt x="41" y="162"/>
                      <a:pt x="37" y="161"/>
                    </a:cubicBezTo>
                    <a:cubicBezTo>
                      <a:pt x="36" y="161"/>
                      <a:pt x="32" y="161"/>
                      <a:pt x="31" y="160"/>
                    </a:cubicBezTo>
                    <a:cubicBezTo>
                      <a:pt x="30" y="158"/>
                      <a:pt x="31" y="158"/>
                      <a:pt x="29" y="157"/>
                    </a:cubicBezTo>
                    <a:cubicBezTo>
                      <a:pt x="28" y="157"/>
                      <a:pt x="26" y="157"/>
                      <a:pt x="26" y="156"/>
                    </a:cubicBezTo>
                    <a:cubicBezTo>
                      <a:pt x="26" y="155"/>
                      <a:pt x="28" y="152"/>
                      <a:pt x="27" y="151"/>
                    </a:cubicBezTo>
                    <a:cubicBezTo>
                      <a:pt x="27" y="150"/>
                      <a:pt x="25" y="151"/>
                      <a:pt x="24" y="150"/>
                    </a:cubicBezTo>
                    <a:cubicBezTo>
                      <a:pt x="23" y="150"/>
                      <a:pt x="22" y="149"/>
                      <a:pt x="22" y="149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52"/>
                      <a:pt x="21" y="153"/>
                      <a:pt x="20" y="154"/>
                    </a:cubicBezTo>
                    <a:cubicBezTo>
                      <a:pt x="19" y="155"/>
                      <a:pt x="17" y="156"/>
                      <a:pt x="16" y="157"/>
                    </a:cubicBezTo>
                    <a:cubicBezTo>
                      <a:pt x="15" y="157"/>
                      <a:pt x="13" y="158"/>
                      <a:pt x="12" y="159"/>
                    </a:cubicBezTo>
                    <a:cubicBezTo>
                      <a:pt x="11" y="160"/>
                      <a:pt x="9" y="162"/>
                      <a:pt x="9" y="163"/>
                    </a:cubicBezTo>
                    <a:cubicBezTo>
                      <a:pt x="9" y="164"/>
                      <a:pt x="8" y="165"/>
                      <a:pt x="8" y="166"/>
                    </a:cubicBezTo>
                    <a:cubicBezTo>
                      <a:pt x="7" y="167"/>
                      <a:pt x="7" y="169"/>
                      <a:pt x="8" y="169"/>
                    </a:cubicBezTo>
                    <a:cubicBezTo>
                      <a:pt x="8" y="169"/>
                      <a:pt x="10" y="170"/>
                      <a:pt x="10" y="170"/>
                    </a:cubicBezTo>
                    <a:cubicBezTo>
                      <a:pt x="11" y="171"/>
                      <a:pt x="12" y="172"/>
                      <a:pt x="12" y="173"/>
                    </a:cubicBezTo>
                    <a:cubicBezTo>
                      <a:pt x="13" y="174"/>
                      <a:pt x="13" y="174"/>
                      <a:pt x="13" y="174"/>
                    </a:cubicBezTo>
                    <a:cubicBezTo>
                      <a:pt x="14" y="175"/>
                      <a:pt x="15" y="175"/>
                      <a:pt x="16" y="175"/>
                    </a:cubicBezTo>
                    <a:cubicBezTo>
                      <a:pt x="17" y="175"/>
                      <a:pt x="17" y="175"/>
                      <a:pt x="18" y="176"/>
                    </a:cubicBezTo>
                    <a:cubicBezTo>
                      <a:pt x="19" y="177"/>
                      <a:pt x="19" y="180"/>
                      <a:pt x="19" y="181"/>
                    </a:cubicBezTo>
                    <a:cubicBezTo>
                      <a:pt x="19" y="181"/>
                      <a:pt x="18" y="186"/>
                      <a:pt x="17" y="186"/>
                    </a:cubicBezTo>
                    <a:cubicBezTo>
                      <a:pt x="16" y="187"/>
                      <a:pt x="16" y="189"/>
                      <a:pt x="17" y="191"/>
                    </a:cubicBezTo>
                    <a:cubicBezTo>
                      <a:pt x="18" y="192"/>
                      <a:pt x="18" y="193"/>
                      <a:pt x="17" y="195"/>
                    </a:cubicBezTo>
                    <a:cubicBezTo>
                      <a:pt x="17" y="196"/>
                      <a:pt x="18" y="197"/>
                      <a:pt x="18" y="198"/>
                    </a:cubicBezTo>
                    <a:cubicBezTo>
                      <a:pt x="18" y="198"/>
                      <a:pt x="18" y="199"/>
                      <a:pt x="18" y="199"/>
                    </a:cubicBezTo>
                    <a:cubicBezTo>
                      <a:pt x="18" y="201"/>
                      <a:pt x="18" y="202"/>
                      <a:pt x="17" y="203"/>
                    </a:cubicBezTo>
                    <a:cubicBezTo>
                      <a:pt x="17" y="205"/>
                      <a:pt x="17" y="205"/>
                      <a:pt x="18" y="206"/>
                    </a:cubicBezTo>
                    <a:cubicBezTo>
                      <a:pt x="18" y="206"/>
                      <a:pt x="19" y="207"/>
                      <a:pt x="19" y="208"/>
                    </a:cubicBezTo>
                    <a:cubicBezTo>
                      <a:pt x="19" y="209"/>
                      <a:pt x="18" y="210"/>
                      <a:pt x="18" y="211"/>
                    </a:cubicBezTo>
                    <a:cubicBezTo>
                      <a:pt x="18" y="212"/>
                      <a:pt x="20" y="213"/>
                      <a:pt x="20" y="214"/>
                    </a:cubicBezTo>
                    <a:cubicBezTo>
                      <a:pt x="20" y="214"/>
                      <a:pt x="20" y="215"/>
                      <a:pt x="20" y="215"/>
                    </a:cubicBezTo>
                    <a:cubicBezTo>
                      <a:pt x="20" y="216"/>
                      <a:pt x="20" y="216"/>
                      <a:pt x="20" y="216"/>
                    </a:cubicBezTo>
                    <a:cubicBezTo>
                      <a:pt x="20" y="216"/>
                      <a:pt x="21" y="218"/>
                      <a:pt x="22" y="219"/>
                    </a:cubicBezTo>
                    <a:cubicBezTo>
                      <a:pt x="22" y="219"/>
                      <a:pt x="24" y="220"/>
                      <a:pt x="25" y="220"/>
                    </a:cubicBezTo>
                    <a:cubicBezTo>
                      <a:pt x="26" y="220"/>
                      <a:pt x="28" y="221"/>
                      <a:pt x="28" y="222"/>
                    </a:cubicBezTo>
                    <a:cubicBezTo>
                      <a:pt x="28" y="223"/>
                      <a:pt x="28" y="223"/>
                      <a:pt x="28" y="224"/>
                    </a:cubicBezTo>
                    <a:cubicBezTo>
                      <a:pt x="27" y="224"/>
                      <a:pt x="25" y="224"/>
                      <a:pt x="25" y="224"/>
                    </a:cubicBezTo>
                    <a:cubicBezTo>
                      <a:pt x="25" y="225"/>
                      <a:pt x="25" y="226"/>
                      <a:pt x="27" y="227"/>
                    </a:cubicBezTo>
                    <a:cubicBezTo>
                      <a:pt x="28" y="228"/>
                      <a:pt x="29" y="229"/>
                      <a:pt x="29" y="230"/>
                    </a:cubicBezTo>
                    <a:cubicBezTo>
                      <a:pt x="29" y="231"/>
                      <a:pt x="27" y="232"/>
                      <a:pt x="27" y="233"/>
                    </a:cubicBezTo>
                    <a:cubicBezTo>
                      <a:pt x="27" y="234"/>
                      <a:pt x="28" y="236"/>
                      <a:pt x="27" y="237"/>
                    </a:cubicBezTo>
                    <a:cubicBezTo>
                      <a:pt x="26" y="238"/>
                      <a:pt x="24" y="237"/>
                      <a:pt x="24" y="238"/>
                    </a:cubicBezTo>
                    <a:cubicBezTo>
                      <a:pt x="23" y="239"/>
                      <a:pt x="24" y="240"/>
                      <a:pt x="25" y="241"/>
                    </a:cubicBezTo>
                    <a:cubicBezTo>
                      <a:pt x="25" y="242"/>
                      <a:pt x="26" y="244"/>
                      <a:pt x="25" y="244"/>
                    </a:cubicBezTo>
                    <a:cubicBezTo>
                      <a:pt x="24" y="245"/>
                      <a:pt x="24" y="245"/>
                      <a:pt x="23" y="246"/>
                    </a:cubicBezTo>
                    <a:cubicBezTo>
                      <a:pt x="21" y="246"/>
                      <a:pt x="20" y="246"/>
                      <a:pt x="20" y="247"/>
                    </a:cubicBezTo>
                    <a:cubicBezTo>
                      <a:pt x="20" y="247"/>
                      <a:pt x="21" y="249"/>
                      <a:pt x="21" y="251"/>
                    </a:cubicBezTo>
                    <a:cubicBezTo>
                      <a:pt x="21" y="252"/>
                      <a:pt x="19" y="253"/>
                      <a:pt x="19" y="254"/>
                    </a:cubicBezTo>
                    <a:cubicBezTo>
                      <a:pt x="19" y="255"/>
                      <a:pt x="19" y="256"/>
                      <a:pt x="18" y="256"/>
                    </a:cubicBezTo>
                    <a:cubicBezTo>
                      <a:pt x="18" y="256"/>
                      <a:pt x="16" y="257"/>
                      <a:pt x="17" y="257"/>
                    </a:cubicBezTo>
                    <a:cubicBezTo>
                      <a:pt x="18" y="258"/>
                      <a:pt x="20" y="258"/>
                      <a:pt x="19" y="259"/>
                    </a:cubicBezTo>
                    <a:cubicBezTo>
                      <a:pt x="18" y="260"/>
                      <a:pt x="16" y="260"/>
                      <a:pt x="16" y="262"/>
                    </a:cubicBezTo>
                    <a:cubicBezTo>
                      <a:pt x="16" y="263"/>
                      <a:pt x="16" y="264"/>
                      <a:pt x="14" y="264"/>
                    </a:cubicBezTo>
                    <a:cubicBezTo>
                      <a:pt x="13" y="264"/>
                      <a:pt x="12" y="264"/>
                      <a:pt x="12" y="265"/>
                    </a:cubicBezTo>
                    <a:cubicBezTo>
                      <a:pt x="12" y="267"/>
                      <a:pt x="13" y="269"/>
                      <a:pt x="12" y="270"/>
                    </a:cubicBezTo>
                    <a:cubicBezTo>
                      <a:pt x="12" y="271"/>
                      <a:pt x="11" y="272"/>
                      <a:pt x="10" y="272"/>
                    </a:cubicBezTo>
                    <a:cubicBezTo>
                      <a:pt x="8" y="272"/>
                      <a:pt x="8" y="271"/>
                      <a:pt x="7" y="271"/>
                    </a:cubicBezTo>
                    <a:cubicBezTo>
                      <a:pt x="6" y="271"/>
                      <a:pt x="4" y="272"/>
                      <a:pt x="4" y="273"/>
                    </a:cubicBezTo>
                    <a:cubicBezTo>
                      <a:pt x="4" y="275"/>
                      <a:pt x="4" y="276"/>
                      <a:pt x="5" y="276"/>
                    </a:cubicBezTo>
                    <a:cubicBezTo>
                      <a:pt x="6" y="276"/>
                      <a:pt x="7" y="277"/>
                      <a:pt x="8" y="277"/>
                    </a:cubicBezTo>
                    <a:cubicBezTo>
                      <a:pt x="10" y="277"/>
                      <a:pt x="10" y="277"/>
                      <a:pt x="10" y="279"/>
                    </a:cubicBezTo>
                    <a:cubicBezTo>
                      <a:pt x="10" y="280"/>
                      <a:pt x="8" y="281"/>
                      <a:pt x="7" y="282"/>
                    </a:cubicBezTo>
                    <a:cubicBezTo>
                      <a:pt x="6" y="282"/>
                      <a:pt x="5" y="282"/>
                      <a:pt x="4" y="282"/>
                    </a:cubicBezTo>
                    <a:cubicBezTo>
                      <a:pt x="3" y="282"/>
                      <a:pt x="2" y="282"/>
                      <a:pt x="2" y="284"/>
                    </a:cubicBezTo>
                    <a:cubicBezTo>
                      <a:pt x="2" y="286"/>
                      <a:pt x="3" y="289"/>
                      <a:pt x="2" y="291"/>
                    </a:cubicBezTo>
                    <a:cubicBezTo>
                      <a:pt x="2" y="293"/>
                      <a:pt x="0" y="294"/>
                      <a:pt x="0" y="296"/>
                    </a:cubicBezTo>
                    <a:cubicBezTo>
                      <a:pt x="1" y="297"/>
                      <a:pt x="2" y="298"/>
                      <a:pt x="3" y="298"/>
                    </a:cubicBezTo>
                    <a:cubicBezTo>
                      <a:pt x="4" y="298"/>
                      <a:pt x="5" y="298"/>
                      <a:pt x="5" y="299"/>
                    </a:cubicBezTo>
                    <a:cubicBezTo>
                      <a:pt x="5" y="300"/>
                      <a:pt x="6" y="300"/>
                      <a:pt x="7" y="300"/>
                    </a:cubicBezTo>
                    <a:cubicBezTo>
                      <a:pt x="8" y="300"/>
                      <a:pt x="9" y="301"/>
                      <a:pt x="9" y="302"/>
                    </a:cubicBezTo>
                    <a:cubicBezTo>
                      <a:pt x="10" y="304"/>
                      <a:pt x="12" y="305"/>
                      <a:pt x="14" y="305"/>
                    </a:cubicBezTo>
                    <a:cubicBezTo>
                      <a:pt x="15" y="305"/>
                      <a:pt x="16" y="307"/>
                      <a:pt x="17" y="307"/>
                    </a:cubicBezTo>
                    <a:cubicBezTo>
                      <a:pt x="18" y="307"/>
                      <a:pt x="18" y="306"/>
                      <a:pt x="19" y="306"/>
                    </a:cubicBezTo>
                    <a:cubicBezTo>
                      <a:pt x="20" y="306"/>
                      <a:pt x="20" y="307"/>
                      <a:pt x="21" y="306"/>
                    </a:cubicBezTo>
                    <a:cubicBezTo>
                      <a:pt x="22" y="305"/>
                      <a:pt x="23" y="303"/>
                      <a:pt x="24" y="303"/>
                    </a:cubicBezTo>
                    <a:cubicBezTo>
                      <a:pt x="25" y="304"/>
                      <a:pt x="26" y="305"/>
                      <a:pt x="25" y="306"/>
                    </a:cubicBezTo>
                    <a:cubicBezTo>
                      <a:pt x="24" y="307"/>
                      <a:pt x="23" y="308"/>
                      <a:pt x="23" y="309"/>
                    </a:cubicBezTo>
                    <a:cubicBezTo>
                      <a:pt x="23" y="311"/>
                      <a:pt x="24" y="311"/>
                      <a:pt x="25" y="311"/>
                    </a:cubicBezTo>
                    <a:cubicBezTo>
                      <a:pt x="26" y="311"/>
                      <a:pt x="28" y="310"/>
                      <a:pt x="29" y="310"/>
                    </a:cubicBezTo>
                    <a:cubicBezTo>
                      <a:pt x="30" y="311"/>
                      <a:pt x="30" y="312"/>
                      <a:pt x="29" y="313"/>
                    </a:cubicBezTo>
                    <a:cubicBezTo>
                      <a:pt x="29" y="314"/>
                      <a:pt x="30" y="315"/>
                      <a:pt x="31" y="315"/>
                    </a:cubicBezTo>
                    <a:cubicBezTo>
                      <a:pt x="32" y="315"/>
                      <a:pt x="33" y="316"/>
                      <a:pt x="34" y="316"/>
                    </a:cubicBezTo>
                    <a:cubicBezTo>
                      <a:pt x="35" y="316"/>
                      <a:pt x="36" y="316"/>
                      <a:pt x="37" y="316"/>
                    </a:cubicBezTo>
                    <a:cubicBezTo>
                      <a:pt x="38" y="315"/>
                      <a:pt x="40" y="313"/>
                      <a:pt x="41" y="314"/>
                    </a:cubicBezTo>
                    <a:cubicBezTo>
                      <a:pt x="42" y="315"/>
                      <a:pt x="40" y="315"/>
                      <a:pt x="42" y="315"/>
                    </a:cubicBezTo>
                    <a:cubicBezTo>
                      <a:pt x="43" y="315"/>
                      <a:pt x="43" y="314"/>
                      <a:pt x="44" y="314"/>
                    </a:cubicBezTo>
                    <a:cubicBezTo>
                      <a:pt x="46" y="314"/>
                      <a:pt x="46" y="314"/>
                      <a:pt x="47" y="314"/>
                    </a:cubicBezTo>
                    <a:cubicBezTo>
                      <a:pt x="48" y="313"/>
                      <a:pt x="49" y="312"/>
                      <a:pt x="50" y="312"/>
                    </a:cubicBezTo>
                    <a:cubicBezTo>
                      <a:pt x="51" y="312"/>
                      <a:pt x="53" y="312"/>
                      <a:pt x="53" y="313"/>
                    </a:cubicBezTo>
                    <a:cubicBezTo>
                      <a:pt x="53" y="315"/>
                      <a:pt x="51" y="315"/>
                      <a:pt x="52" y="316"/>
                    </a:cubicBezTo>
                    <a:cubicBezTo>
                      <a:pt x="53" y="317"/>
                      <a:pt x="54" y="317"/>
                      <a:pt x="55" y="318"/>
                    </a:cubicBezTo>
                    <a:cubicBezTo>
                      <a:pt x="56" y="319"/>
                      <a:pt x="56" y="319"/>
                      <a:pt x="56" y="321"/>
                    </a:cubicBezTo>
                    <a:cubicBezTo>
                      <a:pt x="56" y="323"/>
                      <a:pt x="57" y="324"/>
                      <a:pt x="57" y="325"/>
                    </a:cubicBezTo>
                    <a:cubicBezTo>
                      <a:pt x="57" y="326"/>
                      <a:pt x="56" y="327"/>
                      <a:pt x="56" y="327"/>
                    </a:cubicBezTo>
                    <a:cubicBezTo>
                      <a:pt x="58" y="328"/>
                      <a:pt x="58" y="328"/>
                      <a:pt x="58" y="328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7" y="330"/>
                      <a:pt x="59" y="330"/>
                      <a:pt x="59" y="331"/>
                    </a:cubicBezTo>
                    <a:cubicBezTo>
                      <a:pt x="59" y="332"/>
                      <a:pt x="60" y="333"/>
                      <a:pt x="60" y="333"/>
                    </a:cubicBezTo>
                    <a:cubicBezTo>
                      <a:pt x="61" y="334"/>
                      <a:pt x="62" y="334"/>
                      <a:pt x="62" y="335"/>
                    </a:cubicBezTo>
                    <a:cubicBezTo>
                      <a:pt x="62" y="336"/>
                      <a:pt x="62" y="338"/>
                      <a:pt x="62" y="338"/>
                    </a:cubicBezTo>
                    <a:cubicBezTo>
                      <a:pt x="62" y="339"/>
                      <a:pt x="62" y="340"/>
                      <a:pt x="62" y="339"/>
                    </a:cubicBezTo>
                    <a:cubicBezTo>
                      <a:pt x="63" y="339"/>
                      <a:pt x="64" y="338"/>
                      <a:pt x="65" y="339"/>
                    </a:cubicBezTo>
                    <a:cubicBezTo>
                      <a:pt x="65" y="339"/>
                      <a:pt x="66" y="342"/>
                      <a:pt x="67" y="342"/>
                    </a:cubicBezTo>
                    <a:cubicBezTo>
                      <a:pt x="68" y="342"/>
                      <a:pt x="69" y="339"/>
                      <a:pt x="70" y="341"/>
                    </a:cubicBezTo>
                    <a:cubicBezTo>
                      <a:pt x="70" y="342"/>
                      <a:pt x="72" y="345"/>
                      <a:pt x="72" y="346"/>
                    </a:cubicBezTo>
                    <a:cubicBezTo>
                      <a:pt x="72" y="347"/>
                      <a:pt x="70" y="350"/>
                      <a:pt x="71" y="350"/>
                    </a:cubicBezTo>
                    <a:cubicBezTo>
                      <a:pt x="72" y="351"/>
                      <a:pt x="73" y="351"/>
                      <a:pt x="73" y="352"/>
                    </a:cubicBezTo>
                    <a:cubicBezTo>
                      <a:pt x="73" y="353"/>
                      <a:pt x="73" y="354"/>
                      <a:pt x="74" y="354"/>
                    </a:cubicBezTo>
                    <a:cubicBezTo>
                      <a:pt x="74" y="354"/>
                      <a:pt x="76" y="355"/>
                      <a:pt x="76" y="355"/>
                    </a:cubicBezTo>
                    <a:cubicBezTo>
                      <a:pt x="77" y="354"/>
                      <a:pt x="77" y="354"/>
                      <a:pt x="78" y="354"/>
                    </a:cubicBezTo>
                    <a:cubicBezTo>
                      <a:pt x="79" y="354"/>
                      <a:pt x="80" y="354"/>
                      <a:pt x="80" y="355"/>
                    </a:cubicBezTo>
                    <a:cubicBezTo>
                      <a:pt x="80" y="356"/>
                      <a:pt x="80" y="358"/>
                      <a:pt x="80" y="358"/>
                    </a:cubicBezTo>
                    <a:cubicBezTo>
                      <a:pt x="80" y="358"/>
                      <a:pt x="80" y="358"/>
                      <a:pt x="80" y="358"/>
                    </a:cubicBezTo>
                    <a:cubicBezTo>
                      <a:pt x="80" y="358"/>
                      <a:pt x="80" y="358"/>
                      <a:pt x="81" y="358"/>
                    </a:cubicBezTo>
                    <a:cubicBezTo>
                      <a:pt x="82" y="358"/>
                      <a:pt x="84" y="357"/>
                      <a:pt x="84" y="355"/>
                    </a:cubicBezTo>
                    <a:cubicBezTo>
                      <a:pt x="84" y="354"/>
                      <a:pt x="85" y="353"/>
                      <a:pt x="87" y="351"/>
                    </a:cubicBezTo>
                    <a:cubicBezTo>
                      <a:pt x="90" y="349"/>
                      <a:pt x="97" y="346"/>
                      <a:pt x="100" y="344"/>
                    </a:cubicBezTo>
                    <a:cubicBezTo>
                      <a:pt x="102" y="342"/>
                      <a:pt x="107" y="339"/>
                      <a:pt x="107" y="338"/>
                    </a:cubicBezTo>
                    <a:cubicBezTo>
                      <a:pt x="108" y="337"/>
                      <a:pt x="109" y="336"/>
                      <a:pt x="111" y="335"/>
                    </a:cubicBezTo>
                    <a:cubicBezTo>
                      <a:pt x="114" y="334"/>
                      <a:pt x="117" y="334"/>
                      <a:pt x="118" y="333"/>
                    </a:cubicBezTo>
                    <a:cubicBezTo>
                      <a:pt x="119" y="332"/>
                      <a:pt x="120" y="331"/>
                      <a:pt x="120" y="329"/>
                    </a:cubicBezTo>
                    <a:cubicBezTo>
                      <a:pt x="121" y="326"/>
                      <a:pt x="119" y="322"/>
                      <a:pt x="121" y="320"/>
                    </a:cubicBezTo>
                    <a:cubicBezTo>
                      <a:pt x="122" y="318"/>
                      <a:pt x="125" y="317"/>
                      <a:pt x="125" y="316"/>
                    </a:cubicBezTo>
                    <a:cubicBezTo>
                      <a:pt x="125" y="315"/>
                      <a:pt x="125" y="315"/>
                      <a:pt x="123" y="316"/>
                    </a:cubicBezTo>
                    <a:cubicBezTo>
                      <a:pt x="120" y="316"/>
                      <a:pt x="120" y="313"/>
                      <a:pt x="121" y="313"/>
                    </a:cubicBezTo>
                    <a:cubicBezTo>
                      <a:pt x="122" y="312"/>
                      <a:pt x="124" y="314"/>
                      <a:pt x="124" y="312"/>
                    </a:cubicBezTo>
                    <a:cubicBezTo>
                      <a:pt x="124" y="310"/>
                      <a:pt x="124" y="310"/>
                      <a:pt x="123" y="309"/>
                    </a:cubicBezTo>
                    <a:cubicBezTo>
                      <a:pt x="123" y="307"/>
                      <a:pt x="125" y="306"/>
                      <a:pt x="126" y="305"/>
                    </a:cubicBezTo>
                    <a:cubicBezTo>
                      <a:pt x="127" y="304"/>
                      <a:pt x="128" y="303"/>
                      <a:pt x="129" y="301"/>
                    </a:cubicBezTo>
                    <a:cubicBezTo>
                      <a:pt x="129" y="299"/>
                      <a:pt x="131" y="299"/>
                      <a:pt x="132" y="297"/>
                    </a:cubicBezTo>
                    <a:cubicBezTo>
                      <a:pt x="134" y="294"/>
                      <a:pt x="137" y="290"/>
                      <a:pt x="137" y="289"/>
                    </a:cubicBezTo>
                    <a:cubicBezTo>
                      <a:pt x="136" y="287"/>
                      <a:pt x="136" y="286"/>
                      <a:pt x="138" y="285"/>
                    </a:cubicBezTo>
                    <a:cubicBezTo>
                      <a:pt x="140" y="285"/>
                      <a:pt x="144" y="283"/>
                      <a:pt x="146" y="281"/>
                    </a:cubicBezTo>
                    <a:cubicBezTo>
                      <a:pt x="149" y="280"/>
                      <a:pt x="149" y="279"/>
                      <a:pt x="148" y="279"/>
                    </a:cubicBezTo>
                    <a:cubicBezTo>
                      <a:pt x="147" y="279"/>
                      <a:pt x="144" y="281"/>
                      <a:pt x="143" y="280"/>
                    </a:cubicBezTo>
                    <a:cubicBezTo>
                      <a:pt x="142" y="279"/>
                      <a:pt x="141" y="277"/>
                      <a:pt x="142" y="277"/>
                    </a:cubicBezTo>
                    <a:cubicBezTo>
                      <a:pt x="143" y="276"/>
                      <a:pt x="145" y="276"/>
                      <a:pt x="145" y="275"/>
                    </a:cubicBezTo>
                    <a:cubicBezTo>
                      <a:pt x="145" y="274"/>
                      <a:pt x="143" y="274"/>
                      <a:pt x="143" y="273"/>
                    </a:cubicBezTo>
                    <a:cubicBezTo>
                      <a:pt x="143" y="272"/>
                      <a:pt x="145" y="268"/>
                      <a:pt x="145" y="268"/>
                    </a:cubicBezTo>
                    <a:cubicBezTo>
                      <a:pt x="146" y="268"/>
                      <a:pt x="146" y="269"/>
                      <a:pt x="148" y="270"/>
                    </a:cubicBezTo>
                    <a:cubicBezTo>
                      <a:pt x="149" y="270"/>
                      <a:pt x="150" y="271"/>
                      <a:pt x="151" y="270"/>
                    </a:cubicBezTo>
                    <a:cubicBezTo>
                      <a:pt x="151" y="270"/>
                      <a:pt x="152" y="270"/>
                      <a:pt x="151" y="268"/>
                    </a:cubicBezTo>
                    <a:cubicBezTo>
                      <a:pt x="151" y="267"/>
                      <a:pt x="151" y="265"/>
                      <a:pt x="153" y="264"/>
                    </a:cubicBezTo>
                    <a:cubicBezTo>
                      <a:pt x="155" y="262"/>
                      <a:pt x="156" y="257"/>
                      <a:pt x="157" y="258"/>
                    </a:cubicBezTo>
                    <a:cubicBezTo>
                      <a:pt x="158" y="258"/>
                      <a:pt x="159" y="259"/>
                      <a:pt x="160" y="260"/>
                    </a:cubicBezTo>
                    <a:cubicBezTo>
                      <a:pt x="161" y="260"/>
                      <a:pt x="164" y="260"/>
                      <a:pt x="164" y="259"/>
                    </a:cubicBezTo>
                    <a:cubicBezTo>
                      <a:pt x="165" y="259"/>
                      <a:pt x="165" y="258"/>
                      <a:pt x="165" y="258"/>
                    </a:cubicBezTo>
                    <a:cubicBezTo>
                      <a:pt x="164" y="258"/>
                      <a:pt x="163" y="258"/>
                      <a:pt x="163" y="257"/>
                    </a:cubicBezTo>
                    <a:cubicBezTo>
                      <a:pt x="162" y="256"/>
                      <a:pt x="162" y="253"/>
                      <a:pt x="163" y="254"/>
                    </a:cubicBezTo>
                    <a:cubicBezTo>
                      <a:pt x="165" y="255"/>
                      <a:pt x="165" y="255"/>
                      <a:pt x="166" y="255"/>
                    </a:cubicBezTo>
                    <a:cubicBezTo>
                      <a:pt x="167" y="254"/>
                      <a:pt x="167" y="254"/>
                      <a:pt x="167" y="255"/>
                    </a:cubicBezTo>
                    <a:cubicBezTo>
                      <a:pt x="167" y="257"/>
                      <a:pt x="167" y="257"/>
                      <a:pt x="168" y="258"/>
                    </a:cubicBezTo>
                    <a:cubicBezTo>
                      <a:pt x="169" y="258"/>
                      <a:pt x="172" y="258"/>
                      <a:pt x="173" y="258"/>
                    </a:cubicBezTo>
                    <a:cubicBezTo>
                      <a:pt x="174" y="258"/>
                      <a:pt x="174" y="256"/>
                      <a:pt x="175" y="256"/>
                    </a:cubicBezTo>
                    <a:cubicBezTo>
                      <a:pt x="176" y="255"/>
                      <a:pt x="177" y="255"/>
                      <a:pt x="179" y="256"/>
                    </a:cubicBezTo>
                    <a:cubicBezTo>
                      <a:pt x="180" y="256"/>
                      <a:pt x="181" y="256"/>
                      <a:pt x="182" y="256"/>
                    </a:cubicBezTo>
                    <a:cubicBezTo>
                      <a:pt x="182" y="256"/>
                      <a:pt x="183" y="257"/>
                      <a:pt x="183" y="258"/>
                    </a:cubicBezTo>
                    <a:cubicBezTo>
                      <a:pt x="182" y="258"/>
                      <a:pt x="182" y="259"/>
                      <a:pt x="183" y="259"/>
                    </a:cubicBezTo>
                    <a:cubicBezTo>
                      <a:pt x="184" y="260"/>
                      <a:pt x="186" y="260"/>
                      <a:pt x="187" y="259"/>
                    </a:cubicBezTo>
                    <a:cubicBezTo>
                      <a:pt x="188" y="257"/>
                      <a:pt x="188" y="255"/>
                      <a:pt x="190" y="255"/>
                    </a:cubicBezTo>
                    <a:cubicBezTo>
                      <a:pt x="191" y="254"/>
                      <a:pt x="192" y="254"/>
                      <a:pt x="193" y="255"/>
                    </a:cubicBezTo>
                    <a:cubicBezTo>
                      <a:pt x="194" y="255"/>
                      <a:pt x="195" y="253"/>
                      <a:pt x="194" y="253"/>
                    </a:cubicBezTo>
                    <a:cubicBezTo>
                      <a:pt x="194" y="252"/>
                      <a:pt x="192" y="253"/>
                      <a:pt x="192" y="251"/>
                    </a:cubicBezTo>
                    <a:cubicBezTo>
                      <a:pt x="191" y="250"/>
                      <a:pt x="190" y="250"/>
                      <a:pt x="191" y="249"/>
                    </a:cubicBezTo>
                    <a:cubicBezTo>
                      <a:pt x="192" y="248"/>
                      <a:pt x="193" y="247"/>
                      <a:pt x="193" y="246"/>
                    </a:cubicBezTo>
                    <a:cubicBezTo>
                      <a:pt x="193" y="245"/>
                      <a:pt x="193" y="245"/>
                      <a:pt x="193" y="244"/>
                    </a:cubicBezTo>
                    <a:cubicBezTo>
                      <a:pt x="193" y="243"/>
                      <a:pt x="194" y="241"/>
                      <a:pt x="194" y="241"/>
                    </a:cubicBezTo>
                    <a:cubicBezTo>
                      <a:pt x="195" y="242"/>
                      <a:pt x="195" y="243"/>
                      <a:pt x="196" y="244"/>
                    </a:cubicBezTo>
                    <a:cubicBezTo>
                      <a:pt x="197" y="246"/>
                      <a:pt x="198" y="250"/>
                      <a:pt x="199" y="249"/>
                    </a:cubicBezTo>
                    <a:cubicBezTo>
                      <a:pt x="200" y="248"/>
                      <a:pt x="200" y="246"/>
                      <a:pt x="201" y="245"/>
                    </a:cubicBezTo>
                    <a:cubicBezTo>
                      <a:pt x="202" y="245"/>
                      <a:pt x="204" y="245"/>
                      <a:pt x="206" y="246"/>
                    </a:cubicBezTo>
                    <a:cubicBezTo>
                      <a:pt x="207" y="247"/>
                      <a:pt x="208" y="250"/>
                      <a:pt x="209" y="251"/>
                    </a:cubicBezTo>
                    <a:cubicBezTo>
                      <a:pt x="209" y="253"/>
                      <a:pt x="209" y="254"/>
                      <a:pt x="209" y="255"/>
                    </a:cubicBezTo>
                    <a:cubicBezTo>
                      <a:pt x="210" y="255"/>
                      <a:pt x="211" y="255"/>
                      <a:pt x="211" y="257"/>
                    </a:cubicBezTo>
                    <a:cubicBezTo>
                      <a:pt x="211" y="258"/>
                      <a:pt x="210" y="261"/>
                      <a:pt x="210" y="261"/>
                    </a:cubicBezTo>
                    <a:cubicBezTo>
                      <a:pt x="211" y="262"/>
                      <a:pt x="212" y="262"/>
                      <a:pt x="213" y="262"/>
                    </a:cubicBezTo>
                    <a:cubicBezTo>
                      <a:pt x="214" y="263"/>
                      <a:pt x="217" y="265"/>
                      <a:pt x="219" y="267"/>
                    </a:cubicBezTo>
                    <a:cubicBezTo>
                      <a:pt x="222" y="269"/>
                      <a:pt x="224" y="270"/>
                      <a:pt x="225" y="270"/>
                    </a:cubicBezTo>
                    <a:cubicBezTo>
                      <a:pt x="226" y="270"/>
                      <a:pt x="227" y="271"/>
                      <a:pt x="227" y="272"/>
                    </a:cubicBezTo>
                    <a:cubicBezTo>
                      <a:pt x="226" y="273"/>
                      <a:pt x="225" y="275"/>
                      <a:pt x="225" y="276"/>
                    </a:cubicBezTo>
                    <a:cubicBezTo>
                      <a:pt x="226" y="277"/>
                      <a:pt x="231" y="279"/>
                      <a:pt x="232" y="280"/>
                    </a:cubicBezTo>
                    <a:cubicBezTo>
                      <a:pt x="234" y="281"/>
                      <a:pt x="237" y="283"/>
                      <a:pt x="237" y="285"/>
                    </a:cubicBezTo>
                    <a:cubicBezTo>
                      <a:pt x="237" y="287"/>
                      <a:pt x="237" y="288"/>
                      <a:pt x="237" y="289"/>
                    </a:cubicBezTo>
                    <a:cubicBezTo>
                      <a:pt x="236" y="290"/>
                      <a:pt x="236" y="292"/>
                      <a:pt x="235" y="292"/>
                    </a:cubicBezTo>
                    <a:cubicBezTo>
                      <a:pt x="234" y="292"/>
                      <a:pt x="233" y="292"/>
                      <a:pt x="233" y="293"/>
                    </a:cubicBezTo>
                    <a:cubicBezTo>
                      <a:pt x="233" y="293"/>
                      <a:pt x="234" y="295"/>
                      <a:pt x="233" y="297"/>
                    </a:cubicBezTo>
                    <a:cubicBezTo>
                      <a:pt x="233" y="298"/>
                      <a:pt x="232" y="300"/>
                      <a:pt x="231" y="301"/>
                    </a:cubicBezTo>
                    <a:cubicBezTo>
                      <a:pt x="229" y="303"/>
                      <a:pt x="228" y="304"/>
                      <a:pt x="228" y="305"/>
                    </a:cubicBezTo>
                    <a:cubicBezTo>
                      <a:pt x="228" y="305"/>
                      <a:pt x="230" y="307"/>
                      <a:pt x="229" y="308"/>
                    </a:cubicBezTo>
                    <a:cubicBezTo>
                      <a:pt x="229" y="309"/>
                      <a:pt x="228" y="312"/>
                      <a:pt x="227" y="313"/>
                    </a:cubicBezTo>
                    <a:cubicBezTo>
                      <a:pt x="225" y="315"/>
                      <a:pt x="225" y="315"/>
                      <a:pt x="224" y="315"/>
                    </a:cubicBezTo>
                    <a:cubicBezTo>
                      <a:pt x="222" y="316"/>
                      <a:pt x="222" y="316"/>
                      <a:pt x="222" y="317"/>
                    </a:cubicBezTo>
                    <a:cubicBezTo>
                      <a:pt x="222" y="317"/>
                      <a:pt x="223" y="317"/>
                      <a:pt x="224" y="318"/>
                    </a:cubicBezTo>
                    <a:cubicBezTo>
                      <a:pt x="224" y="319"/>
                      <a:pt x="225" y="320"/>
                      <a:pt x="224" y="321"/>
                    </a:cubicBezTo>
                    <a:cubicBezTo>
                      <a:pt x="223" y="322"/>
                      <a:pt x="222" y="322"/>
                      <a:pt x="221" y="323"/>
                    </a:cubicBezTo>
                    <a:cubicBezTo>
                      <a:pt x="220" y="324"/>
                      <a:pt x="220" y="324"/>
                      <a:pt x="220" y="326"/>
                    </a:cubicBezTo>
                    <a:cubicBezTo>
                      <a:pt x="220" y="327"/>
                      <a:pt x="218" y="330"/>
                      <a:pt x="217" y="331"/>
                    </a:cubicBezTo>
                    <a:cubicBezTo>
                      <a:pt x="215" y="332"/>
                      <a:pt x="213" y="332"/>
                      <a:pt x="214" y="333"/>
                    </a:cubicBezTo>
                    <a:cubicBezTo>
                      <a:pt x="214" y="333"/>
                      <a:pt x="215" y="333"/>
                      <a:pt x="215" y="333"/>
                    </a:cubicBezTo>
                    <a:cubicBezTo>
                      <a:pt x="216" y="333"/>
                      <a:pt x="218" y="332"/>
                      <a:pt x="218" y="333"/>
                    </a:cubicBezTo>
                    <a:cubicBezTo>
                      <a:pt x="218" y="334"/>
                      <a:pt x="218" y="334"/>
                      <a:pt x="217" y="335"/>
                    </a:cubicBezTo>
                    <a:cubicBezTo>
                      <a:pt x="217" y="335"/>
                      <a:pt x="214" y="337"/>
                      <a:pt x="213" y="338"/>
                    </a:cubicBezTo>
                    <a:cubicBezTo>
                      <a:pt x="212" y="338"/>
                      <a:pt x="212" y="339"/>
                      <a:pt x="212" y="340"/>
                    </a:cubicBezTo>
                    <a:cubicBezTo>
                      <a:pt x="212" y="341"/>
                      <a:pt x="213" y="342"/>
                      <a:pt x="212" y="342"/>
                    </a:cubicBezTo>
                    <a:cubicBezTo>
                      <a:pt x="211" y="343"/>
                      <a:pt x="210" y="343"/>
                      <a:pt x="209" y="343"/>
                    </a:cubicBezTo>
                    <a:cubicBezTo>
                      <a:pt x="208" y="343"/>
                      <a:pt x="207" y="342"/>
                      <a:pt x="206" y="343"/>
                    </a:cubicBezTo>
                    <a:cubicBezTo>
                      <a:pt x="205" y="343"/>
                      <a:pt x="204" y="344"/>
                      <a:pt x="204" y="345"/>
                    </a:cubicBezTo>
                    <a:cubicBezTo>
                      <a:pt x="203" y="346"/>
                      <a:pt x="203" y="347"/>
                      <a:pt x="201" y="348"/>
                    </a:cubicBezTo>
                    <a:cubicBezTo>
                      <a:pt x="200" y="349"/>
                      <a:pt x="199" y="349"/>
                      <a:pt x="198" y="350"/>
                    </a:cubicBezTo>
                    <a:cubicBezTo>
                      <a:pt x="197" y="350"/>
                      <a:pt x="196" y="351"/>
                      <a:pt x="196" y="352"/>
                    </a:cubicBezTo>
                    <a:cubicBezTo>
                      <a:pt x="196" y="352"/>
                      <a:pt x="196" y="354"/>
                      <a:pt x="195" y="355"/>
                    </a:cubicBezTo>
                    <a:cubicBezTo>
                      <a:pt x="194" y="355"/>
                      <a:pt x="193" y="356"/>
                      <a:pt x="193" y="357"/>
                    </a:cubicBezTo>
                    <a:cubicBezTo>
                      <a:pt x="194" y="357"/>
                      <a:pt x="196" y="358"/>
                      <a:pt x="195" y="360"/>
                    </a:cubicBezTo>
                    <a:cubicBezTo>
                      <a:pt x="195" y="361"/>
                      <a:pt x="193" y="361"/>
                      <a:pt x="194" y="362"/>
                    </a:cubicBezTo>
                    <a:cubicBezTo>
                      <a:pt x="195" y="363"/>
                      <a:pt x="197" y="365"/>
                      <a:pt x="198" y="365"/>
                    </a:cubicBezTo>
                    <a:cubicBezTo>
                      <a:pt x="199" y="365"/>
                      <a:pt x="200" y="365"/>
                      <a:pt x="200" y="366"/>
                    </a:cubicBezTo>
                    <a:cubicBezTo>
                      <a:pt x="201" y="367"/>
                      <a:pt x="201" y="367"/>
                      <a:pt x="201" y="368"/>
                    </a:cubicBezTo>
                    <a:cubicBezTo>
                      <a:pt x="200" y="369"/>
                      <a:pt x="200" y="369"/>
                      <a:pt x="201" y="370"/>
                    </a:cubicBezTo>
                    <a:cubicBezTo>
                      <a:pt x="201" y="371"/>
                      <a:pt x="200" y="371"/>
                      <a:pt x="198" y="371"/>
                    </a:cubicBezTo>
                    <a:cubicBezTo>
                      <a:pt x="197" y="371"/>
                      <a:pt x="196" y="369"/>
                      <a:pt x="195" y="370"/>
                    </a:cubicBezTo>
                    <a:cubicBezTo>
                      <a:pt x="194" y="370"/>
                      <a:pt x="196" y="372"/>
                      <a:pt x="194" y="373"/>
                    </a:cubicBezTo>
                    <a:cubicBezTo>
                      <a:pt x="191" y="375"/>
                      <a:pt x="185" y="376"/>
                      <a:pt x="185" y="377"/>
                    </a:cubicBezTo>
                    <a:cubicBezTo>
                      <a:pt x="184" y="377"/>
                      <a:pt x="183" y="380"/>
                      <a:pt x="183" y="381"/>
                    </a:cubicBezTo>
                    <a:cubicBezTo>
                      <a:pt x="182" y="382"/>
                      <a:pt x="181" y="382"/>
                      <a:pt x="181" y="384"/>
                    </a:cubicBezTo>
                    <a:cubicBezTo>
                      <a:pt x="182" y="387"/>
                      <a:pt x="186" y="384"/>
                      <a:pt x="189" y="382"/>
                    </a:cubicBezTo>
                    <a:cubicBezTo>
                      <a:pt x="191" y="382"/>
                      <a:pt x="193" y="383"/>
                      <a:pt x="194" y="383"/>
                    </a:cubicBezTo>
                    <a:cubicBezTo>
                      <a:pt x="195" y="383"/>
                      <a:pt x="196" y="381"/>
                      <a:pt x="196" y="383"/>
                    </a:cubicBezTo>
                    <a:cubicBezTo>
                      <a:pt x="196" y="383"/>
                      <a:pt x="197" y="384"/>
                      <a:pt x="197" y="385"/>
                    </a:cubicBezTo>
                    <a:cubicBezTo>
                      <a:pt x="197" y="385"/>
                      <a:pt x="193" y="384"/>
                      <a:pt x="190" y="385"/>
                    </a:cubicBezTo>
                    <a:cubicBezTo>
                      <a:pt x="189" y="386"/>
                      <a:pt x="188" y="388"/>
                      <a:pt x="187" y="389"/>
                    </a:cubicBezTo>
                    <a:cubicBezTo>
                      <a:pt x="186" y="391"/>
                      <a:pt x="184" y="392"/>
                      <a:pt x="184" y="392"/>
                    </a:cubicBezTo>
                    <a:cubicBezTo>
                      <a:pt x="184" y="393"/>
                      <a:pt x="184" y="397"/>
                      <a:pt x="186" y="397"/>
                    </a:cubicBezTo>
                    <a:cubicBezTo>
                      <a:pt x="188" y="396"/>
                      <a:pt x="188" y="391"/>
                      <a:pt x="190" y="390"/>
                    </a:cubicBezTo>
                    <a:cubicBezTo>
                      <a:pt x="191" y="390"/>
                      <a:pt x="193" y="389"/>
                      <a:pt x="193" y="390"/>
                    </a:cubicBezTo>
                    <a:cubicBezTo>
                      <a:pt x="192" y="391"/>
                      <a:pt x="190" y="395"/>
                      <a:pt x="191" y="395"/>
                    </a:cubicBezTo>
                    <a:cubicBezTo>
                      <a:pt x="192" y="395"/>
                      <a:pt x="195" y="396"/>
                      <a:pt x="197" y="395"/>
                    </a:cubicBezTo>
                    <a:cubicBezTo>
                      <a:pt x="200" y="393"/>
                      <a:pt x="201" y="389"/>
                      <a:pt x="202" y="392"/>
                    </a:cubicBezTo>
                    <a:cubicBezTo>
                      <a:pt x="202" y="394"/>
                      <a:pt x="203" y="394"/>
                      <a:pt x="204" y="394"/>
                    </a:cubicBezTo>
                    <a:cubicBezTo>
                      <a:pt x="206" y="394"/>
                      <a:pt x="212" y="393"/>
                      <a:pt x="213" y="392"/>
                    </a:cubicBezTo>
                    <a:cubicBezTo>
                      <a:pt x="215" y="392"/>
                      <a:pt x="216" y="392"/>
                      <a:pt x="216" y="391"/>
                    </a:cubicBezTo>
                    <a:cubicBezTo>
                      <a:pt x="216" y="390"/>
                      <a:pt x="214" y="389"/>
                      <a:pt x="215" y="388"/>
                    </a:cubicBezTo>
                    <a:cubicBezTo>
                      <a:pt x="215" y="388"/>
                      <a:pt x="217" y="389"/>
                      <a:pt x="219" y="389"/>
                    </a:cubicBezTo>
                    <a:cubicBezTo>
                      <a:pt x="220" y="389"/>
                      <a:pt x="222" y="389"/>
                      <a:pt x="223" y="389"/>
                    </a:cubicBezTo>
                    <a:cubicBezTo>
                      <a:pt x="224" y="388"/>
                      <a:pt x="226" y="387"/>
                      <a:pt x="228" y="386"/>
                    </a:cubicBezTo>
                    <a:cubicBezTo>
                      <a:pt x="230" y="385"/>
                      <a:pt x="231" y="385"/>
                      <a:pt x="231" y="385"/>
                    </a:cubicBezTo>
                    <a:cubicBezTo>
                      <a:pt x="231" y="386"/>
                      <a:pt x="231" y="387"/>
                      <a:pt x="230" y="387"/>
                    </a:cubicBezTo>
                    <a:cubicBezTo>
                      <a:pt x="228" y="388"/>
                      <a:pt x="228" y="388"/>
                      <a:pt x="227" y="389"/>
                    </a:cubicBezTo>
                    <a:cubicBezTo>
                      <a:pt x="227" y="390"/>
                      <a:pt x="226" y="391"/>
                      <a:pt x="225" y="391"/>
                    </a:cubicBezTo>
                    <a:cubicBezTo>
                      <a:pt x="223" y="391"/>
                      <a:pt x="221" y="391"/>
                      <a:pt x="220" y="391"/>
                    </a:cubicBezTo>
                    <a:cubicBezTo>
                      <a:pt x="220" y="392"/>
                      <a:pt x="218" y="393"/>
                      <a:pt x="218" y="394"/>
                    </a:cubicBezTo>
                    <a:cubicBezTo>
                      <a:pt x="218" y="395"/>
                      <a:pt x="219" y="396"/>
                      <a:pt x="219" y="397"/>
                    </a:cubicBezTo>
                    <a:cubicBezTo>
                      <a:pt x="218" y="398"/>
                      <a:pt x="217" y="399"/>
                      <a:pt x="216" y="400"/>
                    </a:cubicBezTo>
                    <a:cubicBezTo>
                      <a:pt x="215" y="401"/>
                      <a:pt x="214" y="401"/>
                      <a:pt x="213" y="401"/>
                    </a:cubicBezTo>
                    <a:cubicBezTo>
                      <a:pt x="211" y="401"/>
                      <a:pt x="210" y="402"/>
                      <a:pt x="210" y="402"/>
                    </a:cubicBezTo>
                    <a:cubicBezTo>
                      <a:pt x="210" y="403"/>
                      <a:pt x="210" y="403"/>
                      <a:pt x="211" y="404"/>
                    </a:cubicBezTo>
                    <a:cubicBezTo>
                      <a:pt x="212" y="404"/>
                      <a:pt x="214" y="404"/>
                      <a:pt x="214" y="405"/>
                    </a:cubicBezTo>
                    <a:cubicBezTo>
                      <a:pt x="214" y="406"/>
                      <a:pt x="214" y="406"/>
                      <a:pt x="213" y="406"/>
                    </a:cubicBezTo>
                    <a:cubicBezTo>
                      <a:pt x="213" y="406"/>
                      <a:pt x="211" y="406"/>
                      <a:pt x="211" y="406"/>
                    </a:cubicBezTo>
                    <a:cubicBezTo>
                      <a:pt x="211" y="407"/>
                      <a:pt x="211" y="409"/>
                      <a:pt x="211" y="409"/>
                    </a:cubicBezTo>
                    <a:cubicBezTo>
                      <a:pt x="212" y="410"/>
                      <a:pt x="212" y="410"/>
                      <a:pt x="214" y="410"/>
                    </a:cubicBezTo>
                    <a:cubicBezTo>
                      <a:pt x="215" y="410"/>
                      <a:pt x="215" y="410"/>
                      <a:pt x="216" y="411"/>
                    </a:cubicBezTo>
                    <a:cubicBezTo>
                      <a:pt x="217" y="412"/>
                      <a:pt x="220" y="413"/>
                      <a:pt x="220" y="415"/>
                    </a:cubicBezTo>
                    <a:cubicBezTo>
                      <a:pt x="220" y="416"/>
                      <a:pt x="218" y="418"/>
                      <a:pt x="216" y="419"/>
                    </a:cubicBezTo>
                    <a:cubicBezTo>
                      <a:pt x="214" y="420"/>
                      <a:pt x="210" y="421"/>
                      <a:pt x="210" y="422"/>
                    </a:cubicBezTo>
                    <a:cubicBezTo>
                      <a:pt x="209" y="423"/>
                      <a:pt x="206" y="426"/>
                      <a:pt x="204" y="426"/>
                    </a:cubicBezTo>
                    <a:cubicBezTo>
                      <a:pt x="203" y="427"/>
                      <a:pt x="202" y="427"/>
                      <a:pt x="201" y="425"/>
                    </a:cubicBezTo>
                    <a:cubicBezTo>
                      <a:pt x="200" y="424"/>
                      <a:pt x="200" y="423"/>
                      <a:pt x="199" y="423"/>
                    </a:cubicBezTo>
                    <a:cubicBezTo>
                      <a:pt x="198" y="423"/>
                      <a:pt x="197" y="425"/>
                      <a:pt x="197" y="426"/>
                    </a:cubicBezTo>
                    <a:cubicBezTo>
                      <a:pt x="196" y="427"/>
                      <a:pt x="195" y="428"/>
                      <a:pt x="195" y="429"/>
                    </a:cubicBezTo>
                    <a:cubicBezTo>
                      <a:pt x="196" y="429"/>
                      <a:pt x="198" y="429"/>
                      <a:pt x="198" y="430"/>
                    </a:cubicBezTo>
                    <a:cubicBezTo>
                      <a:pt x="197" y="431"/>
                      <a:pt x="197" y="432"/>
                      <a:pt x="195" y="432"/>
                    </a:cubicBezTo>
                    <a:cubicBezTo>
                      <a:pt x="194" y="433"/>
                      <a:pt x="192" y="435"/>
                      <a:pt x="190" y="436"/>
                    </a:cubicBezTo>
                    <a:cubicBezTo>
                      <a:pt x="189" y="436"/>
                      <a:pt x="188" y="436"/>
                      <a:pt x="187" y="436"/>
                    </a:cubicBezTo>
                    <a:cubicBezTo>
                      <a:pt x="185" y="435"/>
                      <a:pt x="184" y="436"/>
                      <a:pt x="183" y="436"/>
                    </a:cubicBezTo>
                    <a:cubicBezTo>
                      <a:pt x="183" y="437"/>
                      <a:pt x="182" y="438"/>
                      <a:pt x="181" y="439"/>
                    </a:cubicBezTo>
                    <a:cubicBezTo>
                      <a:pt x="181" y="439"/>
                      <a:pt x="181" y="441"/>
                      <a:pt x="182" y="441"/>
                    </a:cubicBezTo>
                    <a:cubicBezTo>
                      <a:pt x="183" y="441"/>
                      <a:pt x="185" y="441"/>
                      <a:pt x="185" y="441"/>
                    </a:cubicBezTo>
                    <a:cubicBezTo>
                      <a:pt x="185" y="442"/>
                      <a:pt x="186" y="443"/>
                      <a:pt x="185" y="443"/>
                    </a:cubicBezTo>
                    <a:cubicBezTo>
                      <a:pt x="184" y="444"/>
                      <a:pt x="184" y="444"/>
                      <a:pt x="184" y="445"/>
                    </a:cubicBezTo>
                    <a:cubicBezTo>
                      <a:pt x="184" y="446"/>
                      <a:pt x="185" y="448"/>
                      <a:pt x="185" y="448"/>
                    </a:cubicBezTo>
                    <a:cubicBezTo>
                      <a:pt x="186" y="448"/>
                      <a:pt x="187" y="450"/>
                      <a:pt x="187" y="450"/>
                    </a:cubicBezTo>
                    <a:cubicBezTo>
                      <a:pt x="187" y="451"/>
                      <a:pt x="186" y="451"/>
                      <a:pt x="185" y="451"/>
                    </a:cubicBezTo>
                    <a:cubicBezTo>
                      <a:pt x="185" y="452"/>
                      <a:pt x="186" y="453"/>
                      <a:pt x="187" y="454"/>
                    </a:cubicBezTo>
                    <a:cubicBezTo>
                      <a:pt x="187" y="455"/>
                      <a:pt x="188" y="456"/>
                      <a:pt x="190" y="456"/>
                    </a:cubicBezTo>
                    <a:cubicBezTo>
                      <a:pt x="191" y="456"/>
                      <a:pt x="192" y="455"/>
                      <a:pt x="192" y="454"/>
                    </a:cubicBezTo>
                    <a:cubicBezTo>
                      <a:pt x="192" y="452"/>
                      <a:pt x="195" y="450"/>
                      <a:pt x="194" y="449"/>
                    </a:cubicBezTo>
                    <a:cubicBezTo>
                      <a:pt x="194" y="449"/>
                      <a:pt x="193" y="450"/>
                      <a:pt x="192" y="450"/>
                    </a:cubicBezTo>
                    <a:cubicBezTo>
                      <a:pt x="192" y="449"/>
                      <a:pt x="193" y="448"/>
                      <a:pt x="193" y="448"/>
                    </a:cubicBezTo>
                    <a:cubicBezTo>
                      <a:pt x="194" y="447"/>
                      <a:pt x="194" y="448"/>
                      <a:pt x="195" y="448"/>
                    </a:cubicBezTo>
                    <a:cubicBezTo>
                      <a:pt x="196" y="448"/>
                      <a:pt x="198" y="448"/>
                      <a:pt x="199" y="447"/>
                    </a:cubicBezTo>
                    <a:cubicBezTo>
                      <a:pt x="199" y="447"/>
                      <a:pt x="199" y="445"/>
                      <a:pt x="201" y="445"/>
                    </a:cubicBezTo>
                    <a:cubicBezTo>
                      <a:pt x="203" y="445"/>
                      <a:pt x="207" y="445"/>
                      <a:pt x="208" y="444"/>
                    </a:cubicBezTo>
                    <a:cubicBezTo>
                      <a:pt x="210" y="444"/>
                      <a:pt x="211" y="443"/>
                      <a:pt x="211" y="442"/>
                    </a:cubicBezTo>
                    <a:cubicBezTo>
                      <a:pt x="212" y="441"/>
                      <a:pt x="214" y="439"/>
                      <a:pt x="215" y="438"/>
                    </a:cubicBezTo>
                    <a:cubicBezTo>
                      <a:pt x="215" y="437"/>
                      <a:pt x="216" y="437"/>
                      <a:pt x="217" y="438"/>
                    </a:cubicBezTo>
                    <a:cubicBezTo>
                      <a:pt x="219" y="438"/>
                      <a:pt x="221" y="438"/>
                      <a:pt x="222" y="437"/>
                    </a:cubicBezTo>
                    <a:cubicBezTo>
                      <a:pt x="223" y="437"/>
                      <a:pt x="224" y="436"/>
                      <a:pt x="225" y="436"/>
                    </a:cubicBezTo>
                    <a:cubicBezTo>
                      <a:pt x="225" y="435"/>
                      <a:pt x="225" y="433"/>
                      <a:pt x="224" y="432"/>
                    </a:cubicBezTo>
                    <a:cubicBezTo>
                      <a:pt x="224" y="432"/>
                      <a:pt x="220" y="431"/>
                      <a:pt x="219" y="431"/>
                    </a:cubicBezTo>
                    <a:cubicBezTo>
                      <a:pt x="218" y="432"/>
                      <a:pt x="217" y="433"/>
                      <a:pt x="216" y="432"/>
                    </a:cubicBezTo>
                    <a:cubicBezTo>
                      <a:pt x="216" y="432"/>
                      <a:pt x="215" y="431"/>
                      <a:pt x="215" y="430"/>
                    </a:cubicBezTo>
                    <a:cubicBezTo>
                      <a:pt x="216" y="430"/>
                      <a:pt x="216" y="430"/>
                      <a:pt x="217" y="429"/>
                    </a:cubicBezTo>
                    <a:cubicBezTo>
                      <a:pt x="218" y="429"/>
                      <a:pt x="220" y="427"/>
                      <a:pt x="220" y="427"/>
                    </a:cubicBezTo>
                    <a:cubicBezTo>
                      <a:pt x="220" y="426"/>
                      <a:pt x="219" y="426"/>
                      <a:pt x="219" y="426"/>
                    </a:cubicBezTo>
                    <a:cubicBezTo>
                      <a:pt x="218" y="426"/>
                      <a:pt x="218" y="425"/>
                      <a:pt x="218" y="424"/>
                    </a:cubicBezTo>
                    <a:cubicBezTo>
                      <a:pt x="218" y="423"/>
                      <a:pt x="219" y="422"/>
                      <a:pt x="220" y="423"/>
                    </a:cubicBezTo>
                    <a:cubicBezTo>
                      <a:pt x="221" y="423"/>
                      <a:pt x="222" y="424"/>
                      <a:pt x="223" y="424"/>
                    </a:cubicBezTo>
                    <a:cubicBezTo>
                      <a:pt x="224" y="425"/>
                      <a:pt x="225" y="424"/>
                      <a:pt x="225" y="424"/>
                    </a:cubicBezTo>
                    <a:cubicBezTo>
                      <a:pt x="225" y="424"/>
                      <a:pt x="225" y="423"/>
                      <a:pt x="223" y="422"/>
                    </a:cubicBezTo>
                    <a:cubicBezTo>
                      <a:pt x="222" y="421"/>
                      <a:pt x="221" y="421"/>
                      <a:pt x="221" y="420"/>
                    </a:cubicBezTo>
                    <a:cubicBezTo>
                      <a:pt x="222" y="419"/>
                      <a:pt x="223" y="420"/>
                      <a:pt x="224" y="420"/>
                    </a:cubicBezTo>
                    <a:cubicBezTo>
                      <a:pt x="225" y="421"/>
                      <a:pt x="227" y="421"/>
                      <a:pt x="228" y="422"/>
                    </a:cubicBezTo>
                    <a:cubicBezTo>
                      <a:pt x="229" y="423"/>
                      <a:pt x="231" y="426"/>
                      <a:pt x="232" y="427"/>
                    </a:cubicBezTo>
                    <a:cubicBezTo>
                      <a:pt x="232" y="427"/>
                      <a:pt x="234" y="427"/>
                      <a:pt x="235" y="427"/>
                    </a:cubicBezTo>
                    <a:cubicBezTo>
                      <a:pt x="236" y="426"/>
                      <a:pt x="236" y="426"/>
                      <a:pt x="236" y="424"/>
                    </a:cubicBezTo>
                    <a:cubicBezTo>
                      <a:pt x="235" y="423"/>
                      <a:pt x="234" y="422"/>
                      <a:pt x="232" y="422"/>
                    </a:cubicBezTo>
                    <a:cubicBezTo>
                      <a:pt x="230" y="421"/>
                      <a:pt x="230" y="420"/>
                      <a:pt x="230" y="420"/>
                    </a:cubicBezTo>
                    <a:cubicBezTo>
                      <a:pt x="230" y="419"/>
                      <a:pt x="231" y="419"/>
                      <a:pt x="232" y="418"/>
                    </a:cubicBezTo>
                    <a:cubicBezTo>
                      <a:pt x="233" y="418"/>
                      <a:pt x="234" y="418"/>
                      <a:pt x="234" y="417"/>
                    </a:cubicBezTo>
                    <a:cubicBezTo>
                      <a:pt x="234" y="416"/>
                      <a:pt x="235" y="415"/>
                      <a:pt x="235" y="415"/>
                    </a:cubicBezTo>
                    <a:cubicBezTo>
                      <a:pt x="236" y="416"/>
                      <a:pt x="236" y="416"/>
                      <a:pt x="237" y="417"/>
                    </a:cubicBezTo>
                    <a:cubicBezTo>
                      <a:pt x="239" y="419"/>
                      <a:pt x="239" y="419"/>
                      <a:pt x="240" y="419"/>
                    </a:cubicBezTo>
                    <a:cubicBezTo>
                      <a:pt x="240" y="418"/>
                      <a:pt x="241" y="418"/>
                      <a:pt x="240" y="417"/>
                    </a:cubicBezTo>
                    <a:cubicBezTo>
                      <a:pt x="240" y="415"/>
                      <a:pt x="241" y="415"/>
                      <a:pt x="241" y="414"/>
                    </a:cubicBezTo>
                    <a:cubicBezTo>
                      <a:pt x="242" y="414"/>
                      <a:pt x="243" y="414"/>
                      <a:pt x="243" y="414"/>
                    </a:cubicBezTo>
                    <a:cubicBezTo>
                      <a:pt x="244" y="415"/>
                      <a:pt x="245" y="414"/>
                      <a:pt x="245" y="414"/>
                    </a:cubicBezTo>
                    <a:cubicBezTo>
                      <a:pt x="245" y="414"/>
                      <a:pt x="246" y="414"/>
                      <a:pt x="244" y="412"/>
                    </a:cubicBezTo>
                    <a:cubicBezTo>
                      <a:pt x="243" y="411"/>
                      <a:pt x="242" y="410"/>
                      <a:pt x="242" y="409"/>
                    </a:cubicBezTo>
                    <a:cubicBezTo>
                      <a:pt x="242" y="408"/>
                      <a:pt x="242" y="408"/>
                      <a:pt x="243" y="409"/>
                    </a:cubicBezTo>
                    <a:cubicBezTo>
                      <a:pt x="244" y="409"/>
                      <a:pt x="246" y="409"/>
                      <a:pt x="247" y="408"/>
                    </a:cubicBezTo>
                    <a:cubicBezTo>
                      <a:pt x="248" y="407"/>
                      <a:pt x="248" y="406"/>
                      <a:pt x="249" y="406"/>
                    </a:cubicBezTo>
                    <a:cubicBezTo>
                      <a:pt x="250" y="406"/>
                      <a:pt x="251" y="405"/>
                      <a:pt x="251" y="405"/>
                    </a:cubicBezTo>
                    <a:cubicBezTo>
                      <a:pt x="251" y="405"/>
                      <a:pt x="250" y="404"/>
                      <a:pt x="249" y="405"/>
                    </a:cubicBezTo>
                    <a:cubicBezTo>
                      <a:pt x="248" y="405"/>
                      <a:pt x="247" y="404"/>
                      <a:pt x="247" y="403"/>
                    </a:cubicBezTo>
                    <a:cubicBezTo>
                      <a:pt x="246" y="402"/>
                      <a:pt x="247" y="400"/>
                      <a:pt x="247" y="399"/>
                    </a:cubicBezTo>
                    <a:cubicBezTo>
                      <a:pt x="248" y="398"/>
                      <a:pt x="249" y="396"/>
                      <a:pt x="250" y="395"/>
                    </a:cubicBezTo>
                    <a:cubicBezTo>
                      <a:pt x="252" y="395"/>
                      <a:pt x="254" y="393"/>
                      <a:pt x="254" y="392"/>
                    </a:cubicBezTo>
                    <a:cubicBezTo>
                      <a:pt x="254" y="391"/>
                      <a:pt x="254" y="391"/>
                      <a:pt x="254" y="390"/>
                    </a:cubicBezTo>
                    <a:cubicBezTo>
                      <a:pt x="253" y="389"/>
                      <a:pt x="252" y="389"/>
                      <a:pt x="253" y="388"/>
                    </a:cubicBezTo>
                    <a:cubicBezTo>
                      <a:pt x="253" y="388"/>
                      <a:pt x="253" y="388"/>
                      <a:pt x="254" y="388"/>
                    </a:cubicBezTo>
                    <a:cubicBezTo>
                      <a:pt x="255" y="389"/>
                      <a:pt x="256" y="388"/>
                      <a:pt x="256" y="387"/>
                    </a:cubicBezTo>
                    <a:cubicBezTo>
                      <a:pt x="257" y="386"/>
                      <a:pt x="257" y="385"/>
                      <a:pt x="257" y="384"/>
                    </a:cubicBezTo>
                    <a:cubicBezTo>
                      <a:pt x="258" y="383"/>
                      <a:pt x="260" y="381"/>
                      <a:pt x="261" y="380"/>
                    </a:cubicBezTo>
                    <a:cubicBezTo>
                      <a:pt x="262" y="379"/>
                      <a:pt x="264" y="379"/>
                      <a:pt x="265" y="378"/>
                    </a:cubicBezTo>
                    <a:cubicBezTo>
                      <a:pt x="266" y="378"/>
                      <a:pt x="269" y="376"/>
                      <a:pt x="271" y="374"/>
                    </a:cubicBezTo>
                    <a:cubicBezTo>
                      <a:pt x="272" y="372"/>
                      <a:pt x="272" y="370"/>
                      <a:pt x="273" y="370"/>
                    </a:cubicBezTo>
                    <a:cubicBezTo>
                      <a:pt x="274" y="370"/>
                      <a:pt x="275" y="371"/>
                      <a:pt x="276" y="370"/>
                    </a:cubicBezTo>
                    <a:cubicBezTo>
                      <a:pt x="277" y="370"/>
                      <a:pt x="277" y="369"/>
                      <a:pt x="277" y="368"/>
                    </a:cubicBezTo>
                    <a:cubicBezTo>
                      <a:pt x="277" y="367"/>
                      <a:pt x="277" y="365"/>
                      <a:pt x="278" y="364"/>
                    </a:cubicBezTo>
                    <a:cubicBezTo>
                      <a:pt x="278" y="364"/>
                      <a:pt x="279" y="364"/>
                      <a:pt x="279" y="365"/>
                    </a:cubicBezTo>
                    <a:cubicBezTo>
                      <a:pt x="280" y="365"/>
                      <a:pt x="281" y="365"/>
                      <a:pt x="282" y="364"/>
                    </a:cubicBezTo>
                    <a:cubicBezTo>
                      <a:pt x="282" y="363"/>
                      <a:pt x="284" y="361"/>
                      <a:pt x="285" y="360"/>
                    </a:cubicBezTo>
                    <a:cubicBezTo>
                      <a:pt x="287" y="359"/>
                      <a:pt x="289" y="356"/>
                      <a:pt x="291" y="355"/>
                    </a:cubicBezTo>
                    <a:cubicBezTo>
                      <a:pt x="292" y="354"/>
                      <a:pt x="297" y="352"/>
                      <a:pt x="298" y="352"/>
                    </a:cubicBezTo>
                    <a:cubicBezTo>
                      <a:pt x="298" y="351"/>
                      <a:pt x="299" y="351"/>
                      <a:pt x="298" y="350"/>
                    </a:cubicBezTo>
                    <a:cubicBezTo>
                      <a:pt x="298" y="349"/>
                      <a:pt x="298" y="349"/>
                      <a:pt x="298" y="348"/>
                    </a:cubicBezTo>
                    <a:cubicBezTo>
                      <a:pt x="299" y="347"/>
                      <a:pt x="300" y="347"/>
                      <a:pt x="301" y="347"/>
                    </a:cubicBezTo>
                    <a:cubicBezTo>
                      <a:pt x="303" y="347"/>
                      <a:pt x="304" y="347"/>
                      <a:pt x="305" y="346"/>
                    </a:cubicBezTo>
                    <a:cubicBezTo>
                      <a:pt x="306" y="346"/>
                      <a:pt x="306" y="346"/>
                      <a:pt x="307" y="346"/>
                    </a:cubicBezTo>
                    <a:cubicBezTo>
                      <a:pt x="309" y="346"/>
                      <a:pt x="309" y="347"/>
                      <a:pt x="310" y="346"/>
                    </a:cubicBezTo>
                    <a:cubicBezTo>
                      <a:pt x="312" y="345"/>
                      <a:pt x="313" y="345"/>
                      <a:pt x="313" y="344"/>
                    </a:cubicBezTo>
                    <a:cubicBezTo>
                      <a:pt x="314" y="343"/>
                      <a:pt x="314" y="343"/>
                      <a:pt x="315" y="343"/>
                    </a:cubicBezTo>
                    <a:cubicBezTo>
                      <a:pt x="316" y="343"/>
                      <a:pt x="317" y="343"/>
                      <a:pt x="318" y="342"/>
                    </a:cubicBezTo>
                    <a:cubicBezTo>
                      <a:pt x="318" y="342"/>
                      <a:pt x="318" y="341"/>
                      <a:pt x="317" y="340"/>
                    </a:cubicBezTo>
                    <a:cubicBezTo>
                      <a:pt x="316" y="340"/>
                      <a:pt x="314" y="340"/>
                      <a:pt x="313" y="340"/>
                    </a:cubicBezTo>
                    <a:cubicBezTo>
                      <a:pt x="311" y="339"/>
                      <a:pt x="309" y="337"/>
                      <a:pt x="309" y="337"/>
                    </a:cubicBezTo>
                    <a:cubicBezTo>
                      <a:pt x="309" y="336"/>
                      <a:pt x="309" y="336"/>
                      <a:pt x="310" y="336"/>
                    </a:cubicBezTo>
                    <a:cubicBezTo>
                      <a:pt x="311" y="337"/>
                      <a:pt x="314" y="338"/>
                      <a:pt x="315" y="338"/>
                    </a:cubicBezTo>
                    <a:cubicBezTo>
                      <a:pt x="316" y="338"/>
                      <a:pt x="316" y="337"/>
                      <a:pt x="316" y="336"/>
                    </a:cubicBezTo>
                    <a:cubicBezTo>
                      <a:pt x="316" y="336"/>
                      <a:pt x="316" y="335"/>
                      <a:pt x="315" y="334"/>
                    </a:cubicBezTo>
                    <a:cubicBezTo>
                      <a:pt x="314" y="334"/>
                      <a:pt x="314" y="333"/>
                      <a:pt x="314" y="333"/>
                    </a:cubicBezTo>
                    <a:cubicBezTo>
                      <a:pt x="315" y="332"/>
                      <a:pt x="316" y="332"/>
                      <a:pt x="316" y="333"/>
                    </a:cubicBezTo>
                    <a:cubicBezTo>
                      <a:pt x="317" y="334"/>
                      <a:pt x="318" y="335"/>
                      <a:pt x="318" y="335"/>
                    </a:cubicBezTo>
                    <a:cubicBezTo>
                      <a:pt x="319" y="334"/>
                      <a:pt x="322" y="334"/>
                      <a:pt x="322" y="333"/>
                    </a:cubicBezTo>
                    <a:cubicBezTo>
                      <a:pt x="323" y="333"/>
                      <a:pt x="324" y="332"/>
                      <a:pt x="324" y="331"/>
                    </a:cubicBezTo>
                    <a:cubicBezTo>
                      <a:pt x="324" y="330"/>
                      <a:pt x="325" y="331"/>
                      <a:pt x="325" y="331"/>
                    </a:cubicBezTo>
                    <a:cubicBezTo>
                      <a:pt x="325" y="331"/>
                      <a:pt x="326" y="331"/>
                      <a:pt x="326" y="332"/>
                    </a:cubicBezTo>
                    <a:cubicBezTo>
                      <a:pt x="326" y="334"/>
                      <a:pt x="326" y="337"/>
                      <a:pt x="326" y="337"/>
                    </a:cubicBezTo>
                    <a:cubicBezTo>
                      <a:pt x="326" y="338"/>
                      <a:pt x="328" y="337"/>
                      <a:pt x="328" y="336"/>
                    </a:cubicBezTo>
                    <a:cubicBezTo>
                      <a:pt x="329" y="335"/>
                      <a:pt x="329" y="332"/>
                      <a:pt x="329" y="331"/>
                    </a:cubicBezTo>
                    <a:cubicBezTo>
                      <a:pt x="330" y="331"/>
                      <a:pt x="332" y="330"/>
                      <a:pt x="333" y="330"/>
                    </a:cubicBezTo>
                    <a:cubicBezTo>
                      <a:pt x="335" y="330"/>
                      <a:pt x="335" y="331"/>
                      <a:pt x="335" y="332"/>
                    </a:cubicBezTo>
                    <a:cubicBezTo>
                      <a:pt x="335" y="332"/>
                      <a:pt x="335" y="333"/>
                      <a:pt x="336" y="332"/>
                    </a:cubicBezTo>
                    <a:cubicBezTo>
                      <a:pt x="336" y="332"/>
                      <a:pt x="337" y="332"/>
                      <a:pt x="337" y="331"/>
                    </a:cubicBezTo>
                    <a:cubicBezTo>
                      <a:pt x="338" y="330"/>
                      <a:pt x="340" y="328"/>
                      <a:pt x="340" y="327"/>
                    </a:cubicBezTo>
                    <a:cubicBezTo>
                      <a:pt x="339" y="326"/>
                      <a:pt x="339" y="325"/>
                      <a:pt x="338" y="325"/>
                    </a:cubicBezTo>
                    <a:cubicBezTo>
                      <a:pt x="338" y="324"/>
                      <a:pt x="338" y="324"/>
                      <a:pt x="338" y="323"/>
                    </a:cubicBezTo>
                    <a:cubicBezTo>
                      <a:pt x="339" y="323"/>
                      <a:pt x="341" y="322"/>
                      <a:pt x="342" y="323"/>
                    </a:cubicBezTo>
                    <a:cubicBezTo>
                      <a:pt x="343" y="323"/>
                      <a:pt x="344" y="325"/>
                      <a:pt x="346" y="325"/>
                    </a:cubicBezTo>
                    <a:cubicBezTo>
                      <a:pt x="347" y="324"/>
                      <a:pt x="349" y="324"/>
                      <a:pt x="350" y="323"/>
                    </a:cubicBezTo>
                    <a:cubicBezTo>
                      <a:pt x="350" y="322"/>
                      <a:pt x="352" y="321"/>
                      <a:pt x="352" y="321"/>
                    </a:cubicBezTo>
                    <a:cubicBezTo>
                      <a:pt x="353" y="320"/>
                      <a:pt x="353" y="320"/>
                      <a:pt x="354" y="321"/>
                    </a:cubicBezTo>
                    <a:cubicBezTo>
                      <a:pt x="356" y="321"/>
                      <a:pt x="356" y="321"/>
                      <a:pt x="357" y="321"/>
                    </a:cubicBezTo>
                    <a:cubicBezTo>
                      <a:pt x="359" y="321"/>
                      <a:pt x="362" y="320"/>
                      <a:pt x="362" y="320"/>
                    </a:cubicBezTo>
                    <a:cubicBezTo>
                      <a:pt x="363" y="321"/>
                      <a:pt x="363" y="321"/>
                      <a:pt x="364" y="321"/>
                    </a:cubicBezTo>
                    <a:cubicBezTo>
                      <a:pt x="364" y="321"/>
                      <a:pt x="364" y="321"/>
                      <a:pt x="364" y="321"/>
                    </a:cubicBezTo>
                    <a:cubicBezTo>
                      <a:pt x="364" y="322"/>
                      <a:pt x="365" y="322"/>
                      <a:pt x="365" y="322"/>
                    </a:cubicBezTo>
                    <a:cubicBezTo>
                      <a:pt x="365" y="322"/>
                      <a:pt x="366" y="322"/>
                      <a:pt x="367" y="322"/>
                    </a:cubicBezTo>
                    <a:cubicBezTo>
                      <a:pt x="367" y="322"/>
                      <a:pt x="368" y="321"/>
                      <a:pt x="368" y="321"/>
                    </a:cubicBezTo>
                    <a:cubicBezTo>
                      <a:pt x="368" y="321"/>
                      <a:pt x="369" y="320"/>
                      <a:pt x="369" y="320"/>
                    </a:cubicBezTo>
                    <a:cubicBezTo>
                      <a:pt x="370" y="319"/>
                      <a:pt x="370" y="318"/>
                      <a:pt x="371" y="318"/>
                    </a:cubicBezTo>
                    <a:cubicBezTo>
                      <a:pt x="371" y="319"/>
                      <a:pt x="372" y="319"/>
                      <a:pt x="373" y="318"/>
                    </a:cubicBezTo>
                    <a:cubicBezTo>
                      <a:pt x="373" y="318"/>
                      <a:pt x="374" y="318"/>
                      <a:pt x="374" y="318"/>
                    </a:cubicBezTo>
                    <a:cubicBezTo>
                      <a:pt x="375" y="318"/>
                      <a:pt x="375" y="318"/>
                      <a:pt x="375" y="318"/>
                    </a:cubicBezTo>
                    <a:cubicBezTo>
                      <a:pt x="375" y="317"/>
                      <a:pt x="376" y="317"/>
                      <a:pt x="376" y="317"/>
                    </a:cubicBezTo>
                    <a:cubicBezTo>
                      <a:pt x="377" y="317"/>
                      <a:pt x="377" y="316"/>
                      <a:pt x="378" y="315"/>
                    </a:cubicBezTo>
                    <a:cubicBezTo>
                      <a:pt x="378" y="315"/>
                      <a:pt x="378" y="314"/>
                      <a:pt x="378" y="314"/>
                    </a:cubicBezTo>
                    <a:cubicBezTo>
                      <a:pt x="378" y="313"/>
                      <a:pt x="378" y="311"/>
                      <a:pt x="378" y="310"/>
                    </a:cubicBezTo>
                    <a:cubicBezTo>
                      <a:pt x="379" y="309"/>
                      <a:pt x="380" y="308"/>
                      <a:pt x="381" y="308"/>
                    </a:cubicBezTo>
                    <a:cubicBezTo>
                      <a:pt x="381" y="307"/>
                      <a:pt x="382" y="307"/>
                      <a:pt x="382" y="307"/>
                    </a:cubicBezTo>
                    <a:cubicBezTo>
                      <a:pt x="383" y="306"/>
                      <a:pt x="382" y="306"/>
                      <a:pt x="382" y="306"/>
                    </a:cubicBezTo>
                    <a:cubicBezTo>
                      <a:pt x="381" y="305"/>
                      <a:pt x="381" y="305"/>
                      <a:pt x="382" y="304"/>
                    </a:cubicBezTo>
                    <a:cubicBezTo>
                      <a:pt x="382" y="304"/>
                      <a:pt x="383" y="304"/>
                      <a:pt x="383" y="304"/>
                    </a:cubicBezTo>
                    <a:cubicBezTo>
                      <a:pt x="384" y="303"/>
                      <a:pt x="384" y="302"/>
                      <a:pt x="384" y="302"/>
                    </a:cubicBezTo>
                    <a:cubicBezTo>
                      <a:pt x="385" y="301"/>
                      <a:pt x="385" y="301"/>
                      <a:pt x="385" y="300"/>
                    </a:cubicBezTo>
                    <a:cubicBezTo>
                      <a:pt x="385" y="299"/>
                      <a:pt x="385" y="298"/>
                      <a:pt x="385" y="297"/>
                    </a:cubicBezTo>
                    <a:cubicBezTo>
                      <a:pt x="385" y="296"/>
                      <a:pt x="384" y="296"/>
                      <a:pt x="383" y="296"/>
                    </a:cubicBezTo>
                    <a:cubicBezTo>
                      <a:pt x="383" y="296"/>
                      <a:pt x="383" y="294"/>
                      <a:pt x="383" y="294"/>
                    </a:cubicBezTo>
                    <a:cubicBezTo>
                      <a:pt x="383" y="293"/>
                      <a:pt x="383" y="293"/>
                      <a:pt x="383" y="292"/>
                    </a:cubicBezTo>
                    <a:cubicBezTo>
                      <a:pt x="384" y="292"/>
                      <a:pt x="384" y="291"/>
                      <a:pt x="384" y="291"/>
                    </a:cubicBezTo>
                    <a:cubicBezTo>
                      <a:pt x="384" y="290"/>
                      <a:pt x="385" y="289"/>
                      <a:pt x="385" y="289"/>
                    </a:cubicBezTo>
                    <a:cubicBezTo>
                      <a:pt x="385" y="289"/>
                      <a:pt x="385" y="289"/>
                      <a:pt x="385" y="289"/>
                    </a:cubicBezTo>
                    <a:cubicBezTo>
                      <a:pt x="386" y="289"/>
                      <a:pt x="386" y="288"/>
                      <a:pt x="386" y="288"/>
                    </a:cubicBezTo>
                    <a:cubicBezTo>
                      <a:pt x="386" y="287"/>
                      <a:pt x="389" y="284"/>
                      <a:pt x="390" y="283"/>
                    </a:cubicBezTo>
                    <a:cubicBezTo>
                      <a:pt x="390" y="282"/>
                      <a:pt x="392" y="280"/>
                      <a:pt x="392" y="279"/>
                    </a:cubicBezTo>
                    <a:cubicBezTo>
                      <a:pt x="393" y="278"/>
                      <a:pt x="395" y="277"/>
                      <a:pt x="395" y="276"/>
                    </a:cubicBezTo>
                    <a:cubicBezTo>
                      <a:pt x="396" y="274"/>
                      <a:pt x="396" y="273"/>
                      <a:pt x="396" y="272"/>
                    </a:cubicBezTo>
                    <a:cubicBezTo>
                      <a:pt x="397" y="271"/>
                      <a:pt x="398" y="270"/>
                      <a:pt x="400" y="269"/>
                    </a:cubicBezTo>
                    <a:cubicBezTo>
                      <a:pt x="401" y="269"/>
                      <a:pt x="402" y="268"/>
                      <a:pt x="403" y="266"/>
                    </a:cubicBezTo>
                    <a:cubicBezTo>
                      <a:pt x="405" y="265"/>
                      <a:pt x="403" y="263"/>
                      <a:pt x="404" y="262"/>
                    </a:cubicBezTo>
                    <a:cubicBezTo>
                      <a:pt x="404" y="260"/>
                      <a:pt x="406" y="259"/>
                      <a:pt x="408" y="258"/>
                    </a:cubicBezTo>
                    <a:cubicBezTo>
                      <a:pt x="409" y="257"/>
                      <a:pt x="410" y="255"/>
                      <a:pt x="411" y="254"/>
                    </a:cubicBezTo>
                    <a:cubicBezTo>
                      <a:pt x="411" y="252"/>
                      <a:pt x="412" y="250"/>
                      <a:pt x="412" y="249"/>
                    </a:cubicBezTo>
                    <a:cubicBezTo>
                      <a:pt x="413" y="249"/>
                      <a:pt x="413" y="250"/>
                      <a:pt x="413" y="251"/>
                    </a:cubicBezTo>
                    <a:cubicBezTo>
                      <a:pt x="414" y="252"/>
                      <a:pt x="416" y="251"/>
                      <a:pt x="416" y="251"/>
                    </a:cubicBezTo>
                    <a:cubicBezTo>
                      <a:pt x="417" y="251"/>
                      <a:pt x="418" y="250"/>
                      <a:pt x="418" y="250"/>
                    </a:cubicBezTo>
                    <a:cubicBezTo>
                      <a:pt x="418" y="250"/>
                      <a:pt x="418" y="250"/>
                      <a:pt x="418" y="250"/>
                    </a:cubicBezTo>
                    <a:cubicBezTo>
                      <a:pt x="418" y="250"/>
                      <a:pt x="419" y="250"/>
                      <a:pt x="419" y="250"/>
                    </a:cubicBezTo>
                    <a:cubicBezTo>
                      <a:pt x="420" y="250"/>
                      <a:pt x="421" y="250"/>
                      <a:pt x="422" y="250"/>
                    </a:cubicBezTo>
                    <a:cubicBezTo>
                      <a:pt x="422" y="250"/>
                      <a:pt x="423" y="249"/>
                      <a:pt x="423" y="250"/>
                    </a:cubicBezTo>
                    <a:cubicBezTo>
                      <a:pt x="424" y="250"/>
                      <a:pt x="425" y="249"/>
                      <a:pt x="424" y="249"/>
                    </a:cubicBezTo>
                    <a:cubicBezTo>
                      <a:pt x="424" y="249"/>
                      <a:pt x="423" y="248"/>
                      <a:pt x="423" y="248"/>
                    </a:cubicBezTo>
                    <a:cubicBezTo>
                      <a:pt x="423" y="247"/>
                      <a:pt x="422" y="245"/>
                      <a:pt x="422" y="245"/>
                    </a:cubicBezTo>
                    <a:cubicBezTo>
                      <a:pt x="422" y="244"/>
                      <a:pt x="422" y="244"/>
                      <a:pt x="421" y="244"/>
                    </a:cubicBezTo>
                    <a:cubicBezTo>
                      <a:pt x="421" y="244"/>
                      <a:pt x="420" y="244"/>
                      <a:pt x="420" y="245"/>
                    </a:cubicBezTo>
                    <a:cubicBezTo>
                      <a:pt x="420" y="245"/>
                      <a:pt x="420" y="246"/>
                      <a:pt x="419" y="245"/>
                    </a:cubicBezTo>
                    <a:cubicBezTo>
                      <a:pt x="419" y="245"/>
                      <a:pt x="419" y="244"/>
                      <a:pt x="420" y="244"/>
                    </a:cubicBezTo>
                    <a:cubicBezTo>
                      <a:pt x="420" y="243"/>
                      <a:pt x="421" y="243"/>
                      <a:pt x="421" y="242"/>
                    </a:cubicBezTo>
                    <a:cubicBezTo>
                      <a:pt x="422" y="242"/>
                      <a:pt x="423" y="241"/>
                      <a:pt x="424" y="241"/>
                    </a:cubicBezTo>
                    <a:cubicBezTo>
                      <a:pt x="424" y="240"/>
                      <a:pt x="426" y="239"/>
                      <a:pt x="426" y="238"/>
                    </a:cubicBezTo>
                    <a:cubicBezTo>
                      <a:pt x="427" y="237"/>
                      <a:pt x="428" y="236"/>
                      <a:pt x="428" y="236"/>
                    </a:cubicBezTo>
                    <a:cubicBezTo>
                      <a:pt x="429" y="235"/>
                      <a:pt x="430" y="234"/>
                      <a:pt x="431" y="234"/>
                    </a:cubicBezTo>
                    <a:cubicBezTo>
                      <a:pt x="432" y="234"/>
                      <a:pt x="432" y="233"/>
                      <a:pt x="433" y="233"/>
                    </a:cubicBezTo>
                    <a:cubicBezTo>
                      <a:pt x="434" y="233"/>
                      <a:pt x="434" y="232"/>
                      <a:pt x="434" y="232"/>
                    </a:cubicBezTo>
                    <a:cubicBezTo>
                      <a:pt x="435" y="231"/>
                      <a:pt x="435" y="230"/>
                      <a:pt x="435" y="230"/>
                    </a:cubicBezTo>
                    <a:cubicBezTo>
                      <a:pt x="436" y="230"/>
                      <a:pt x="436" y="230"/>
                      <a:pt x="436" y="230"/>
                    </a:cubicBezTo>
                    <a:cubicBezTo>
                      <a:pt x="436" y="230"/>
                      <a:pt x="435" y="230"/>
                      <a:pt x="435" y="229"/>
                    </a:cubicBezTo>
                    <a:cubicBezTo>
                      <a:pt x="434" y="229"/>
                      <a:pt x="435" y="228"/>
                      <a:pt x="436" y="229"/>
                    </a:cubicBezTo>
                    <a:cubicBezTo>
                      <a:pt x="436" y="229"/>
                      <a:pt x="437" y="230"/>
                      <a:pt x="438" y="229"/>
                    </a:cubicBezTo>
                    <a:cubicBezTo>
                      <a:pt x="439" y="229"/>
                      <a:pt x="440" y="227"/>
                      <a:pt x="441" y="228"/>
                    </a:cubicBezTo>
                    <a:cubicBezTo>
                      <a:pt x="442" y="229"/>
                      <a:pt x="443" y="229"/>
                      <a:pt x="443" y="229"/>
                    </a:cubicBezTo>
                    <a:cubicBezTo>
                      <a:pt x="444" y="229"/>
                      <a:pt x="445" y="229"/>
                      <a:pt x="445" y="228"/>
                    </a:cubicBezTo>
                    <a:cubicBezTo>
                      <a:pt x="444" y="227"/>
                      <a:pt x="443" y="226"/>
                      <a:pt x="443" y="226"/>
                    </a:cubicBezTo>
                    <a:cubicBezTo>
                      <a:pt x="443" y="225"/>
                      <a:pt x="444" y="225"/>
                      <a:pt x="445" y="225"/>
                    </a:cubicBezTo>
                    <a:cubicBezTo>
                      <a:pt x="445" y="225"/>
                      <a:pt x="446" y="225"/>
                      <a:pt x="446" y="223"/>
                    </a:cubicBezTo>
                    <a:cubicBezTo>
                      <a:pt x="446" y="222"/>
                      <a:pt x="445" y="221"/>
                      <a:pt x="446" y="221"/>
                    </a:cubicBezTo>
                    <a:cubicBezTo>
                      <a:pt x="447" y="220"/>
                      <a:pt x="449" y="220"/>
                      <a:pt x="449" y="219"/>
                    </a:cubicBezTo>
                    <a:cubicBezTo>
                      <a:pt x="450" y="219"/>
                      <a:pt x="451" y="218"/>
                      <a:pt x="451" y="217"/>
                    </a:cubicBezTo>
                    <a:cubicBezTo>
                      <a:pt x="451" y="216"/>
                      <a:pt x="450" y="214"/>
                      <a:pt x="451" y="214"/>
                    </a:cubicBezTo>
                    <a:cubicBezTo>
                      <a:pt x="452" y="214"/>
                      <a:pt x="452" y="214"/>
                      <a:pt x="453" y="214"/>
                    </a:cubicBezTo>
                    <a:cubicBezTo>
                      <a:pt x="453" y="215"/>
                      <a:pt x="455" y="215"/>
                      <a:pt x="455" y="214"/>
                    </a:cubicBezTo>
                    <a:cubicBezTo>
                      <a:pt x="455" y="214"/>
                      <a:pt x="456" y="213"/>
                      <a:pt x="457" y="213"/>
                    </a:cubicBezTo>
                    <a:cubicBezTo>
                      <a:pt x="458" y="213"/>
                      <a:pt x="459" y="213"/>
                      <a:pt x="459" y="212"/>
                    </a:cubicBezTo>
                    <a:cubicBezTo>
                      <a:pt x="459" y="211"/>
                      <a:pt x="459" y="210"/>
                      <a:pt x="458" y="210"/>
                    </a:cubicBezTo>
                    <a:cubicBezTo>
                      <a:pt x="457" y="210"/>
                      <a:pt x="456" y="210"/>
                      <a:pt x="455" y="209"/>
                    </a:cubicBezTo>
                    <a:cubicBezTo>
                      <a:pt x="455" y="209"/>
                      <a:pt x="456" y="208"/>
                      <a:pt x="456" y="208"/>
                    </a:cubicBezTo>
                    <a:cubicBezTo>
                      <a:pt x="457" y="207"/>
                      <a:pt x="458" y="206"/>
                      <a:pt x="458" y="205"/>
                    </a:cubicBezTo>
                    <a:cubicBezTo>
                      <a:pt x="459" y="204"/>
                      <a:pt x="459" y="204"/>
                      <a:pt x="458" y="20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9" name="AutoShape 9"/>
              <p:cNvSpPr/>
              <p:nvPr/>
            </p:nvSpPr>
            <p:spPr>
              <a:xfrm>
                <a:off x="10192443" y="2577788"/>
                <a:ext cx="1413" cy="1413"/>
              </a:xfrm>
              <a:custGeom>
                <a:avLst/>
                <a:gdLst/>
                <a:ahLst/>
                <a:cxnLst/>
                <a:rect l="l" t="t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0" name="AutoShape 10"/>
              <p:cNvSpPr/>
              <p:nvPr/>
            </p:nvSpPr>
            <p:spPr>
              <a:xfrm>
                <a:off x="9708050" y="2371603"/>
                <a:ext cx="701876" cy="46038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352">
                    <a:moveTo>
                      <a:pt x="39" y="210"/>
                    </a:moveTo>
                    <a:cubicBezTo>
                      <a:pt x="39" y="210"/>
                      <a:pt x="39" y="210"/>
                      <a:pt x="39" y="210"/>
                    </a:cubicBezTo>
                    <a:cubicBezTo>
                      <a:pt x="39" y="211"/>
                      <a:pt x="39" y="212"/>
                      <a:pt x="39" y="213"/>
                    </a:cubicBezTo>
                    <a:cubicBezTo>
                      <a:pt x="39" y="214"/>
                      <a:pt x="38" y="217"/>
                      <a:pt x="37" y="219"/>
                    </a:cubicBezTo>
                    <a:cubicBezTo>
                      <a:pt x="37" y="220"/>
                      <a:pt x="37" y="222"/>
                      <a:pt x="37" y="223"/>
                    </a:cubicBezTo>
                    <a:cubicBezTo>
                      <a:pt x="37" y="224"/>
                      <a:pt x="36" y="223"/>
                      <a:pt x="35" y="224"/>
                    </a:cubicBezTo>
                    <a:cubicBezTo>
                      <a:pt x="34" y="225"/>
                      <a:pt x="34" y="227"/>
                      <a:pt x="32" y="227"/>
                    </a:cubicBezTo>
                    <a:cubicBezTo>
                      <a:pt x="31" y="227"/>
                      <a:pt x="31" y="228"/>
                      <a:pt x="31" y="230"/>
                    </a:cubicBezTo>
                    <a:cubicBezTo>
                      <a:pt x="31" y="232"/>
                      <a:pt x="32" y="232"/>
                      <a:pt x="32" y="234"/>
                    </a:cubicBezTo>
                    <a:cubicBezTo>
                      <a:pt x="32" y="235"/>
                      <a:pt x="32" y="237"/>
                      <a:pt x="32" y="238"/>
                    </a:cubicBezTo>
                    <a:cubicBezTo>
                      <a:pt x="32" y="239"/>
                      <a:pt x="31" y="242"/>
                      <a:pt x="31" y="243"/>
                    </a:cubicBezTo>
                    <a:cubicBezTo>
                      <a:pt x="31" y="244"/>
                      <a:pt x="33" y="244"/>
                      <a:pt x="33" y="244"/>
                    </a:cubicBezTo>
                    <a:cubicBezTo>
                      <a:pt x="35" y="241"/>
                      <a:pt x="37" y="239"/>
                      <a:pt x="39" y="236"/>
                    </a:cubicBezTo>
                    <a:cubicBezTo>
                      <a:pt x="43" y="234"/>
                      <a:pt x="47" y="231"/>
                      <a:pt x="50" y="229"/>
                    </a:cubicBezTo>
                    <a:cubicBezTo>
                      <a:pt x="53" y="228"/>
                      <a:pt x="57" y="227"/>
                      <a:pt x="60" y="225"/>
                    </a:cubicBezTo>
                    <a:cubicBezTo>
                      <a:pt x="63" y="223"/>
                      <a:pt x="67" y="222"/>
                      <a:pt x="69" y="220"/>
                    </a:cubicBezTo>
                    <a:cubicBezTo>
                      <a:pt x="72" y="218"/>
                      <a:pt x="77" y="216"/>
                      <a:pt x="79" y="213"/>
                    </a:cubicBezTo>
                    <a:cubicBezTo>
                      <a:pt x="80" y="210"/>
                      <a:pt x="81" y="209"/>
                      <a:pt x="83" y="209"/>
                    </a:cubicBezTo>
                    <a:cubicBezTo>
                      <a:pt x="83" y="209"/>
                      <a:pt x="83" y="209"/>
                      <a:pt x="83" y="209"/>
                    </a:cubicBezTo>
                    <a:cubicBezTo>
                      <a:pt x="84" y="209"/>
                      <a:pt x="85" y="211"/>
                      <a:pt x="84" y="212"/>
                    </a:cubicBezTo>
                    <a:cubicBezTo>
                      <a:pt x="83" y="213"/>
                      <a:pt x="82" y="215"/>
                      <a:pt x="82" y="217"/>
                    </a:cubicBezTo>
                    <a:cubicBezTo>
                      <a:pt x="81" y="219"/>
                      <a:pt x="81" y="220"/>
                      <a:pt x="81" y="221"/>
                    </a:cubicBezTo>
                    <a:cubicBezTo>
                      <a:pt x="81" y="222"/>
                      <a:pt x="81" y="223"/>
                      <a:pt x="80" y="223"/>
                    </a:cubicBezTo>
                    <a:cubicBezTo>
                      <a:pt x="79" y="223"/>
                      <a:pt x="78" y="222"/>
                      <a:pt x="78" y="222"/>
                    </a:cubicBezTo>
                    <a:cubicBezTo>
                      <a:pt x="77" y="222"/>
                      <a:pt x="76" y="222"/>
                      <a:pt x="75" y="222"/>
                    </a:cubicBezTo>
                    <a:cubicBezTo>
                      <a:pt x="74" y="223"/>
                      <a:pt x="73" y="222"/>
                      <a:pt x="72" y="223"/>
                    </a:cubicBezTo>
                    <a:cubicBezTo>
                      <a:pt x="72" y="224"/>
                      <a:pt x="70" y="228"/>
                      <a:pt x="69" y="228"/>
                    </a:cubicBezTo>
                    <a:cubicBezTo>
                      <a:pt x="69" y="229"/>
                      <a:pt x="68" y="230"/>
                      <a:pt x="69" y="230"/>
                    </a:cubicBezTo>
                    <a:cubicBezTo>
                      <a:pt x="70" y="231"/>
                      <a:pt x="71" y="231"/>
                      <a:pt x="71" y="232"/>
                    </a:cubicBezTo>
                    <a:cubicBezTo>
                      <a:pt x="70" y="233"/>
                      <a:pt x="69" y="234"/>
                      <a:pt x="67" y="234"/>
                    </a:cubicBezTo>
                    <a:cubicBezTo>
                      <a:pt x="66" y="234"/>
                      <a:pt x="65" y="235"/>
                      <a:pt x="64" y="234"/>
                    </a:cubicBezTo>
                    <a:cubicBezTo>
                      <a:pt x="63" y="234"/>
                      <a:pt x="62" y="234"/>
                      <a:pt x="62" y="234"/>
                    </a:cubicBezTo>
                    <a:cubicBezTo>
                      <a:pt x="62" y="235"/>
                      <a:pt x="61" y="236"/>
                      <a:pt x="61" y="236"/>
                    </a:cubicBezTo>
                    <a:cubicBezTo>
                      <a:pt x="60" y="236"/>
                      <a:pt x="58" y="236"/>
                      <a:pt x="58" y="237"/>
                    </a:cubicBezTo>
                    <a:cubicBezTo>
                      <a:pt x="59" y="239"/>
                      <a:pt x="59" y="241"/>
                      <a:pt x="57" y="243"/>
                    </a:cubicBezTo>
                    <a:cubicBezTo>
                      <a:pt x="56" y="245"/>
                      <a:pt x="55" y="246"/>
                      <a:pt x="54" y="246"/>
                    </a:cubicBezTo>
                    <a:cubicBezTo>
                      <a:pt x="52" y="246"/>
                      <a:pt x="50" y="245"/>
                      <a:pt x="49" y="246"/>
                    </a:cubicBezTo>
                    <a:cubicBezTo>
                      <a:pt x="48" y="247"/>
                      <a:pt x="47" y="248"/>
                      <a:pt x="46" y="248"/>
                    </a:cubicBezTo>
                    <a:cubicBezTo>
                      <a:pt x="45" y="248"/>
                      <a:pt x="43" y="248"/>
                      <a:pt x="44" y="249"/>
                    </a:cubicBezTo>
                    <a:cubicBezTo>
                      <a:pt x="44" y="250"/>
                      <a:pt x="45" y="252"/>
                      <a:pt x="43" y="253"/>
                    </a:cubicBezTo>
                    <a:cubicBezTo>
                      <a:pt x="41" y="254"/>
                      <a:pt x="38" y="256"/>
                      <a:pt x="38" y="257"/>
                    </a:cubicBezTo>
                    <a:cubicBezTo>
                      <a:pt x="38" y="259"/>
                      <a:pt x="38" y="264"/>
                      <a:pt x="37" y="264"/>
                    </a:cubicBezTo>
                    <a:cubicBezTo>
                      <a:pt x="36" y="264"/>
                      <a:pt x="36" y="264"/>
                      <a:pt x="35" y="263"/>
                    </a:cubicBezTo>
                    <a:cubicBezTo>
                      <a:pt x="34" y="263"/>
                      <a:pt x="32" y="263"/>
                      <a:pt x="33" y="264"/>
                    </a:cubicBezTo>
                    <a:cubicBezTo>
                      <a:pt x="34" y="266"/>
                      <a:pt x="35" y="268"/>
                      <a:pt x="35" y="269"/>
                    </a:cubicBezTo>
                    <a:cubicBezTo>
                      <a:pt x="35" y="270"/>
                      <a:pt x="35" y="270"/>
                      <a:pt x="34" y="271"/>
                    </a:cubicBezTo>
                    <a:cubicBezTo>
                      <a:pt x="33" y="271"/>
                      <a:pt x="31" y="273"/>
                      <a:pt x="30" y="274"/>
                    </a:cubicBezTo>
                    <a:cubicBezTo>
                      <a:pt x="29" y="275"/>
                      <a:pt x="28" y="277"/>
                      <a:pt x="27" y="278"/>
                    </a:cubicBezTo>
                    <a:cubicBezTo>
                      <a:pt x="27" y="278"/>
                      <a:pt x="26" y="278"/>
                      <a:pt x="25" y="277"/>
                    </a:cubicBezTo>
                    <a:cubicBezTo>
                      <a:pt x="25" y="277"/>
                      <a:pt x="23" y="275"/>
                      <a:pt x="22" y="277"/>
                    </a:cubicBezTo>
                    <a:cubicBezTo>
                      <a:pt x="20" y="279"/>
                      <a:pt x="19" y="281"/>
                      <a:pt x="16" y="282"/>
                    </a:cubicBezTo>
                    <a:cubicBezTo>
                      <a:pt x="13" y="283"/>
                      <a:pt x="13" y="284"/>
                      <a:pt x="13" y="286"/>
                    </a:cubicBezTo>
                    <a:cubicBezTo>
                      <a:pt x="13" y="287"/>
                      <a:pt x="13" y="290"/>
                      <a:pt x="12" y="291"/>
                    </a:cubicBezTo>
                    <a:cubicBezTo>
                      <a:pt x="12" y="293"/>
                      <a:pt x="9" y="296"/>
                      <a:pt x="7" y="298"/>
                    </a:cubicBezTo>
                    <a:cubicBezTo>
                      <a:pt x="6" y="299"/>
                      <a:pt x="1" y="304"/>
                      <a:pt x="1" y="305"/>
                    </a:cubicBezTo>
                    <a:cubicBezTo>
                      <a:pt x="2" y="305"/>
                      <a:pt x="2" y="305"/>
                      <a:pt x="2" y="305"/>
                    </a:cubicBezTo>
                    <a:cubicBezTo>
                      <a:pt x="2" y="305"/>
                      <a:pt x="4" y="306"/>
                      <a:pt x="4" y="307"/>
                    </a:cubicBezTo>
                    <a:cubicBezTo>
                      <a:pt x="5" y="309"/>
                      <a:pt x="5" y="310"/>
                      <a:pt x="5" y="311"/>
                    </a:cubicBezTo>
                    <a:cubicBezTo>
                      <a:pt x="5" y="312"/>
                      <a:pt x="2" y="313"/>
                      <a:pt x="2" y="313"/>
                    </a:cubicBezTo>
                    <a:cubicBezTo>
                      <a:pt x="2" y="313"/>
                      <a:pt x="1" y="314"/>
                      <a:pt x="1" y="315"/>
                    </a:cubicBezTo>
                    <a:cubicBezTo>
                      <a:pt x="0" y="316"/>
                      <a:pt x="0" y="318"/>
                      <a:pt x="0" y="318"/>
                    </a:cubicBezTo>
                    <a:cubicBezTo>
                      <a:pt x="2" y="318"/>
                      <a:pt x="2" y="318"/>
                      <a:pt x="2" y="318"/>
                    </a:cubicBezTo>
                    <a:cubicBezTo>
                      <a:pt x="4" y="319"/>
                      <a:pt x="4" y="319"/>
                      <a:pt x="4" y="319"/>
                    </a:cubicBezTo>
                    <a:cubicBezTo>
                      <a:pt x="4" y="319"/>
                      <a:pt x="4" y="316"/>
                      <a:pt x="5" y="316"/>
                    </a:cubicBezTo>
                    <a:cubicBezTo>
                      <a:pt x="6" y="316"/>
                      <a:pt x="5" y="318"/>
                      <a:pt x="6" y="319"/>
                    </a:cubicBezTo>
                    <a:cubicBezTo>
                      <a:pt x="7" y="319"/>
                      <a:pt x="7" y="320"/>
                      <a:pt x="8" y="320"/>
                    </a:cubicBezTo>
                    <a:cubicBezTo>
                      <a:pt x="9" y="321"/>
                      <a:pt x="10" y="321"/>
                      <a:pt x="10" y="320"/>
                    </a:cubicBezTo>
                    <a:cubicBezTo>
                      <a:pt x="11" y="319"/>
                      <a:pt x="10" y="319"/>
                      <a:pt x="12" y="319"/>
                    </a:cubicBezTo>
                    <a:cubicBezTo>
                      <a:pt x="13" y="319"/>
                      <a:pt x="14" y="318"/>
                      <a:pt x="15" y="319"/>
                    </a:cubicBezTo>
                    <a:cubicBezTo>
                      <a:pt x="16" y="319"/>
                      <a:pt x="16" y="321"/>
                      <a:pt x="17" y="320"/>
                    </a:cubicBezTo>
                    <a:cubicBezTo>
                      <a:pt x="17" y="319"/>
                      <a:pt x="17" y="319"/>
                      <a:pt x="18" y="318"/>
                    </a:cubicBezTo>
                    <a:cubicBezTo>
                      <a:pt x="19" y="318"/>
                      <a:pt x="20" y="317"/>
                      <a:pt x="20" y="317"/>
                    </a:cubicBezTo>
                    <a:cubicBezTo>
                      <a:pt x="21" y="317"/>
                      <a:pt x="23" y="316"/>
                      <a:pt x="23" y="316"/>
                    </a:cubicBezTo>
                    <a:cubicBezTo>
                      <a:pt x="24" y="316"/>
                      <a:pt x="24" y="316"/>
                      <a:pt x="24" y="316"/>
                    </a:cubicBezTo>
                    <a:cubicBezTo>
                      <a:pt x="24" y="316"/>
                      <a:pt x="25" y="317"/>
                      <a:pt x="25" y="317"/>
                    </a:cubicBezTo>
                    <a:cubicBezTo>
                      <a:pt x="26" y="319"/>
                      <a:pt x="28" y="319"/>
                      <a:pt x="30" y="319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0" y="320"/>
                      <a:pt x="31" y="320"/>
                      <a:pt x="31" y="321"/>
                    </a:cubicBezTo>
                    <a:cubicBezTo>
                      <a:pt x="31" y="321"/>
                      <a:pt x="30" y="322"/>
                      <a:pt x="29" y="323"/>
                    </a:cubicBezTo>
                    <a:cubicBezTo>
                      <a:pt x="29" y="324"/>
                      <a:pt x="29" y="324"/>
                      <a:pt x="30" y="324"/>
                    </a:cubicBezTo>
                    <a:cubicBezTo>
                      <a:pt x="31" y="325"/>
                      <a:pt x="32" y="323"/>
                      <a:pt x="33" y="323"/>
                    </a:cubicBezTo>
                    <a:cubicBezTo>
                      <a:pt x="34" y="324"/>
                      <a:pt x="34" y="325"/>
                      <a:pt x="33" y="326"/>
                    </a:cubicBezTo>
                    <a:cubicBezTo>
                      <a:pt x="32" y="326"/>
                      <a:pt x="32" y="327"/>
                      <a:pt x="33" y="328"/>
                    </a:cubicBezTo>
                    <a:cubicBezTo>
                      <a:pt x="33" y="329"/>
                      <a:pt x="33" y="329"/>
                      <a:pt x="34" y="330"/>
                    </a:cubicBezTo>
                    <a:cubicBezTo>
                      <a:pt x="35" y="330"/>
                      <a:pt x="35" y="329"/>
                      <a:pt x="36" y="329"/>
                    </a:cubicBezTo>
                    <a:cubicBezTo>
                      <a:pt x="36" y="328"/>
                      <a:pt x="37" y="328"/>
                      <a:pt x="38" y="328"/>
                    </a:cubicBezTo>
                    <a:cubicBezTo>
                      <a:pt x="39" y="327"/>
                      <a:pt x="39" y="328"/>
                      <a:pt x="41" y="329"/>
                    </a:cubicBezTo>
                    <a:cubicBezTo>
                      <a:pt x="42" y="330"/>
                      <a:pt x="43" y="330"/>
                      <a:pt x="44" y="330"/>
                    </a:cubicBezTo>
                    <a:cubicBezTo>
                      <a:pt x="46" y="330"/>
                      <a:pt x="46" y="330"/>
                      <a:pt x="47" y="331"/>
                    </a:cubicBezTo>
                    <a:cubicBezTo>
                      <a:pt x="48" y="333"/>
                      <a:pt x="49" y="335"/>
                      <a:pt x="49" y="336"/>
                    </a:cubicBezTo>
                    <a:cubicBezTo>
                      <a:pt x="50" y="337"/>
                      <a:pt x="49" y="338"/>
                      <a:pt x="49" y="338"/>
                    </a:cubicBezTo>
                    <a:cubicBezTo>
                      <a:pt x="49" y="338"/>
                      <a:pt x="48" y="339"/>
                      <a:pt x="49" y="340"/>
                    </a:cubicBezTo>
                    <a:cubicBezTo>
                      <a:pt x="50" y="341"/>
                      <a:pt x="50" y="342"/>
                      <a:pt x="50" y="343"/>
                    </a:cubicBezTo>
                    <a:cubicBezTo>
                      <a:pt x="51" y="344"/>
                      <a:pt x="52" y="346"/>
                      <a:pt x="52" y="346"/>
                    </a:cubicBezTo>
                    <a:cubicBezTo>
                      <a:pt x="52" y="347"/>
                      <a:pt x="52" y="347"/>
                      <a:pt x="52" y="347"/>
                    </a:cubicBezTo>
                    <a:cubicBezTo>
                      <a:pt x="53" y="347"/>
                      <a:pt x="53" y="347"/>
                      <a:pt x="54" y="348"/>
                    </a:cubicBezTo>
                    <a:cubicBezTo>
                      <a:pt x="55" y="350"/>
                      <a:pt x="56" y="351"/>
                      <a:pt x="58" y="351"/>
                    </a:cubicBezTo>
                    <a:cubicBezTo>
                      <a:pt x="60" y="352"/>
                      <a:pt x="62" y="352"/>
                      <a:pt x="64" y="351"/>
                    </a:cubicBezTo>
                    <a:cubicBezTo>
                      <a:pt x="66" y="350"/>
                      <a:pt x="68" y="349"/>
                      <a:pt x="69" y="349"/>
                    </a:cubicBezTo>
                    <a:cubicBezTo>
                      <a:pt x="70" y="349"/>
                      <a:pt x="74" y="350"/>
                      <a:pt x="77" y="350"/>
                    </a:cubicBezTo>
                    <a:cubicBezTo>
                      <a:pt x="80" y="350"/>
                      <a:pt x="83" y="349"/>
                      <a:pt x="86" y="348"/>
                    </a:cubicBezTo>
                    <a:cubicBezTo>
                      <a:pt x="89" y="347"/>
                      <a:pt x="89" y="347"/>
                      <a:pt x="91" y="347"/>
                    </a:cubicBezTo>
                    <a:cubicBezTo>
                      <a:pt x="94" y="346"/>
                      <a:pt x="95" y="345"/>
                      <a:pt x="97" y="344"/>
                    </a:cubicBezTo>
                    <a:cubicBezTo>
                      <a:pt x="99" y="344"/>
                      <a:pt x="100" y="345"/>
                      <a:pt x="101" y="347"/>
                    </a:cubicBezTo>
                    <a:cubicBezTo>
                      <a:pt x="102" y="348"/>
                      <a:pt x="103" y="348"/>
                      <a:pt x="103" y="348"/>
                    </a:cubicBezTo>
                    <a:cubicBezTo>
                      <a:pt x="104" y="348"/>
                      <a:pt x="105" y="347"/>
                      <a:pt x="106" y="346"/>
                    </a:cubicBezTo>
                    <a:cubicBezTo>
                      <a:pt x="106" y="346"/>
                      <a:pt x="107" y="346"/>
                      <a:pt x="107" y="346"/>
                    </a:cubicBezTo>
                    <a:cubicBezTo>
                      <a:pt x="108" y="346"/>
                      <a:pt x="108" y="346"/>
                      <a:pt x="108" y="347"/>
                    </a:cubicBezTo>
                    <a:cubicBezTo>
                      <a:pt x="109" y="347"/>
                      <a:pt x="109" y="348"/>
                      <a:pt x="110" y="348"/>
                    </a:cubicBezTo>
                    <a:cubicBezTo>
                      <a:pt x="110" y="348"/>
                      <a:pt x="110" y="348"/>
                      <a:pt x="110" y="348"/>
                    </a:cubicBezTo>
                    <a:cubicBezTo>
                      <a:pt x="110" y="348"/>
                      <a:pt x="111" y="345"/>
                      <a:pt x="111" y="345"/>
                    </a:cubicBezTo>
                    <a:cubicBezTo>
                      <a:pt x="112" y="345"/>
                      <a:pt x="111" y="343"/>
                      <a:pt x="112" y="343"/>
                    </a:cubicBezTo>
                    <a:cubicBezTo>
                      <a:pt x="113" y="343"/>
                      <a:pt x="115" y="344"/>
                      <a:pt x="115" y="343"/>
                    </a:cubicBezTo>
                    <a:cubicBezTo>
                      <a:pt x="116" y="342"/>
                      <a:pt x="115" y="341"/>
                      <a:pt x="116" y="341"/>
                    </a:cubicBezTo>
                    <a:cubicBezTo>
                      <a:pt x="117" y="341"/>
                      <a:pt x="118" y="341"/>
                      <a:pt x="119" y="340"/>
                    </a:cubicBezTo>
                    <a:cubicBezTo>
                      <a:pt x="119" y="340"/>
                      <a:pt x="119" y="339"/>
                      <a:pt x="119" y="339"/>
                    </a:cubicBezTo>
                    <a:cubicBezTo>
                      <a:pt x="119" y="339"/>
                      <a:pt x="118" y="339"/>
                      <a:pt x="118" y="338"/>
                    </a:cubicBezTo>
                    <a:cubicBezTo>
                      <a:pt x="119" y="337"/>
                      <a:pt x="119" y="336"/>
                      <a:pt x="119" y="335"/>
                    </a:cubicBezTo>
                    <a:cubicBezTo>
                      <a:pt x="119" y="334"/>
                      <a:pt x="119" y="332"/>
                      <a:pt x="118" y="332"/>
                    </a:cubicBezTo>
                    <a:cubicBezTo>
                      <a:pt x="118" y="332"/>
                      <a:pt x="117" y="331"/>
                      <a:pt x="117" y="330"/>
                    </a:cubicBezTo>
                    <a:cubicBezTo>
                      <a:pt x="118" y="328"/>
                      <a:pt x="120" y="330"/>
                      <a:pt x="120" y="328"/>
                    </a:cubicBezTo>
                    <a:cubicBezTo>
                      <a:pt x="120" y="327"/>
                      <a:pt x="119" y="324"/>
                      <a:pt x="119" y="323"/>
                    </a:cubicBezTo>
                    <a:cubicBezTo>
                      <a:pt x="119" y="322"/>
                      <a:pt x="119" y="319"/>
                      <a:pt x="119" y="319"/>
                    </a:cubicBezTo>
                    <a:cubicBezTo>
                      <a:pt x="119" y="319"/>
                      <a:pt x="121" y="315"/>
                      <a:pt x="123" y="315"/>
                    </a:cubicBezTo>
                    <a:cubicBezTo>
                      <a:pt x="124" y="315"/>
                      <a:pt x="128" y="314"/>
                      <a:pt x="129" y="313"/>
                    </a:cubicBezTo>
                    <a:cubicBezTo>
                      <a:pt x="130" y="313"/>
                      <a:pt x="132" y="312"/>
                      <a:pt x="132" y="312"/>
                    </a:cubicBezTo>
                    <a:cubicBezTo>
                      <a:pt x="133" y="311"/>
                      <a:pt x="134" y="310"/>
                      <a:pt x="135" y="310"/>
                    </a:cubicBezTo>
                    <a:cubicBezTo>
                      <a:pt x="136" y="310"/>
                      <a:pt x="137" y="310"/>
                      <a:pt x="138" y="310"/>
                    </a:cubicBezTo>
                    <a:cubicBezTo>
                      <a:pt x="139" y="310"/>
                      <a:pt x="141" y="310"/>
                      <a:pt x="142" y="310"/>
                    </a:cubicBezTo>
                    <a:cubicBezTo>
                      <a:pt x="143" y="310"/>
                      <a:pt x="143" y="311"/>
                      <a:pt x="145" y="311"/>
                    </a:cubicBezTo>
                    <a:cubicBezTo>
                      <a:pt x="146" y="310"/>
                      <a:pt x="146" y="309"/>
                      <a:pt x="146" y="308"/>
                    </a:cubicBezTo>
                    <a:cubicBezTo>
                      <a:pt x="146" y="308"/>
                      <a:pt x="145" y="305"/>
                      <a:pt x="145" y="305"/>
                    </a:cubicBezTo>
                    <a:cubicBezTo>
                      <a:pt x="148" y="306"/>
                      <a:pt x="148" y="306"/>
                      <a:pt x="148" y="306"/>
                    </a:cubicBezTo>
                    <a:cubicBezTo>
                      <a:pt x="148" y="309"/>
                      <a:pt x="148" y="309"/>
                      <a:pt x="148" y="309"/>
                    </a:cubicBezTo>
                    <a:cubicBezTo>
                      <a:pt x="151" y="309"/>
                      <a:pt x="151" y="309"/>
                      <a:pt x="151" y="309"/>
                    </a:cubicBezTo>
                    <a:cubicBezTo>
                      <a:pt x="151" y="309"/>
                      <a:pt x="156" y="311"/>
                      <a:pt x="156" y="312"/>
                    </a:cubicBezTo>
                    <a:cubicBezTo>
                      <a:pt x="156" y="312"/>
                      <a:pt x="157" y="313"/>
                      <a:pt x="157" y="313"/>
                    </a:cubicBezTo>
                    <a:cubicBezTo>
                      <a:pt x="158" y="313"/>
                      <a:pt x="159" y="313"/>
                      <a:pt x="160" y="313"/>
                    </a:cubicBezTo>
                    <a:cubicBezTo>
                      <a:pt x="160" y="313"/>
                      <a:pt x="160" y="313"/>
                      <a:pt x="160" y="314"/>
                    </a:cubicBezTo>
                    <a:cubicBezTo>
                      <a:pt x="160" y="315"/>
                      <a:pt x="161" y="316"/>
                      <a:pt x="161" y="317"/>
                    </a:cubicBezTo>
                    <a:cubicBezTo>
                      <a:pt x="162" y="318"/>
                      <a:pt x="163" y="318"/>
                      <a:pt x="164" y="319"/>
                    </a:cubicBezTo>
                    <a:cubicBezTo>
                      <a:pt x="165" y="320"/>
                      <a:pt x="166" y="321"/>
                      <a:pt x="167" y="321"/>
                    </a:cubicBezTo>
                    <a:cubicBezTo>
                      <a:pt x="168" y="322"/>
                      <a:pt x="168" y="323"/>
                      <a:pt x="169" y="325"/>
                    </a:cubicBezTo>
                    <a:cubicBezTo>
                      <a:pt x="170" y="326"/>
                      <a:pt x="170" y="326"/>
                      <a:pt x="170" y="327"/>
                    </a:cubicBezTo>
                    <a:cubicBezTo>
                      <a:pt x="170" y="327"/>
                      <a:pt x="170" y="327"/>
                      <a:pt x="170" y="327"/>
                    </a:cubicBezTo>
                    <a:cubicBezTo>
                      <a:pt x="170" y="327"/>
                      <a:pt x="169" y="328"/>
                      <a:pt x="169" y="329"/>
                    </a:cubicBezTo>
                    <a:cubicBezTo>
                      <a:pt x="169" y="330"/>
                      <a:pt x="169" y="332"/>
                      <a:pt x="170" y="332"/>
                    </a:cubicBezTo>
                    <a:cubicBezTo>
                      <a:pt x="170" y="333"/>
                      <a:pt x="171" y="333"/>
                      <a:pt x="172" y="332"/>
                    </a:cubicBezTo>
                    <a:cubicBezTo>
                      <a:pt x="172" y="332"/>
                      <a:pt x="173" y="331"/>
                      <a:pt x="173" y="331"/>
                    </a:cubicBezTo>
                    <a:cubicBezTo>
                      <a:pt x="174" y="333"/>
                      <a:pt x="174" y="333"/>
                      <a:pt x="174" y="333"/>
                    </a:cubicBezTo>
                    <a:cubicBezTo>
                      <a:pt x="175" y="334"/>
                      <a:pt x="176" y="337"/>
                      <a:pt x="177" y="338"/>
                    </a:cubicBezTo>
                    <a:cubicBezTo>
                      <a:pt x="177" y="340"/>
                      <a:pt x="177" y="341"/>
                      <a:pt x="177" y="342"/>
                    </a:cubicBezTo>
                    <a:cubicBezTo>
                      <a:pt x="177" y="344"/>
                      <a:pt x="179" y="345"/>
                      <a:pt x="179" y="345"/>
                    </a:cubicBezTo>
                    <a:cubicBezTo>
                      <a:pt x="180" y="346"/>
                      <a:pt x="181" y="347"/>
                      <a:pt x="182" y="348"/>
                    </a:cubicBezTo>
                    <a:cubicBezTo>
                      <a:pt x="182" y="348"/>
                      <a:pt x="183" y="348"/>
                      <a:pt x="184" y="348"/>
                    </a:cubicBezTo>
                    <a:cubicBezTo>
                      <a:pt x="186" y="347"/>
                      <a:pt x="185" y="346"/>
                      <a:pt x="186" y="343"/>
                    </a:cubicBezTo>
                    <a:cubicBezTo>
                      <a:pt x="186" y="341"/>
                      <a:pt x="186" y="341"/>
                      <a:pt x="186" y="340"/>
                    </a:cubicBezTo>
                    <a:cubicBezTo>
                      <a:pt x="186" y="338"/>
                      <a:pt x="187" y="338"/>
                      <a:pt x="188" y="337"/>
                    </a:cubicBezTo>
                    <a:cubicBezTo>
                      <a:pt x="189" y="336"/>
                      <a:pt x="190" y="336"/>
                      <a:pt x="191" y="335"/>
                    </a:cubicBezTo>
                    <a:cubicBezTo>
                      <a:pt x="191" y="335"/>
                      <a:pt x="191" y="335"/>
                      <a:pt x="191" y="335"/>
                    </a:cubicBezTo>
                    <a:cubicBezTo>
                      <a:pt x="191" y="335"/>
                      <a:pt x="193" y="335"/>
                      <a:pt x="194" y="335"/>
                    </a:cubicBezTo>
                    <a:cubicBezTo>
                      <a:pt x="195" y="336"/>
                      <a:pt x="194" y="337"/>
                      <a:pt x="195" y="338"/>
                    </a:cubicBezTo>
                    <a:cubicBezTo>
                      <a:pt x="196" y="338"/>
                      <a:pt x="197" y="338"/>
                      <a:pt x="197" y="339"/>
                    </a:cubicBezTo>
                    <a:cubicBezTo>
                      <a:pt x="198" y="340"/>
                      <a:pt x="198" y="340"/>
                      <a:pt x="199" y="340"/>
                    </a:cubicBezTo>
                    <a:cubicBezTo>
                      <a:pt x="200" y="341"/>
                      <a:pt x="200" y="342"/>
                      <a:pt x="201" y="343"/>
                    </a:cubicBezTo>
                    <a:cubicBezTo>
                      <a:pt x="202" y="343"/>
                      <a:pt x="203" y="344"/>
                      <a:pt x="203" y="344"/>
                    </a:cubicBezTo>
                    <a:cubicBezTo>
                      <a:pt x="204" y="344"/>
                      <a:pt x="207" y="343"/>
                      <a:pt x="207" y="343"/>
                    </a:cubicBezTo>
                    <a:cubicBezTo>
                      <a:pt x="208" y="344"/>
                      <a:pt x="210" y="344"/>
                      <a:pt x="210" y="343"/>
                    </a:cubicBezTo>
                    <a:cubicBezTo>
                      <a:pt x="211" y="342"/>
                      <a:pt x="211" y="342"/>
                      <a:pt x="212" y="341"/>
                    </a:cubicBezTo>
                    <a:cubicBezTo>
                      <a:pt x="213" y="340"/>
                      <a:pt x="214" y="340"/>
                      <a:pt x="215" y="339"/>
                    </a:cubicBezTo>
                    <a:cubicBezTo>
                      <a:pt x="215" y="339"/>
                      <a:pt x="216" y="337"/>
                      <a:pt x="216" y="337"/>
                    </a:cubicBezTo>
                    <a:cubicBezTo>
                      <a:pt x="216" y="336"/>
                      <a:pt x="216" y="335"/>
                      <a:pt x="216" y="335"/>
                    </a:cubicBezTo>
                    <a:cubicBezTo>
                      <a:pt x="216" y="335"/>
                      <a:pt x="222" y="336"/>
                      <a:pt x="223" y="336"/>
                    </a:cubicBezTo>
                    <a:cubicBezTo>
                      <a:pt x="223" y="336"/>
                      <a:pt x="225" y="336"/>
                      <a:pt x="225" y="336"/>
                    </a:cubicBezTo>
                    <a:cubicBezTo>
                      <a:pt x="225" y="336"/>
                      <a:pt x="224" y="333"/>
                      <a:pt x="224" y="331"/>
                    </a:cubicBezTo>
                    <a:cubicBezTo>
                      <a:pt x="223" y="329"/>
                      <a:pt x="223" y="328"/>
                      <a:pt x="223" y="327"/>
                    </a:cubicBezTo>
                    <a:cubicBezTo>
                      <a:pt x="223" y="326"/>
                      <a:pt x="222" y="324"/>
                      <a:pt x="223" y="325"/>
                    </a:cubicBezTo>
                    <a:cubicBezTo>
                      <a:pt x="224" y="325"/>
                      <a:pt x="225" y="324"/>
                      <a:pt x="226" y="324"/>
                    </a:cubicBezTo>
                    <a:cubicBezTo>
                      <a:pt x="227" y="324"/>
                      <a:pt x="230" y="324"/>
                      <a:pt x="231" y="324"/>
                    </a:cubicBezTo>
                    <a:cubicBezTo>
                      <a:pt x="231" y="324"/>
                      <a:pt x="231" y="322"/>
                      <a:pt x="232" y="322"/>
                    </a:cubicBezTo>
                    <a:cubicBezTo>
                      <a:pt x="233" y="323"/>
                      <a:pt x="233" y="322"/>
                      <a:pt x="234" y="322"/>
                    </a:cubicBezTo>
                    <a:cubicBezTo>
                      <a:pt x="234" y="321"/>
                      <a:pt x="235" y="321"/>
                      <a:pt x="236" y="321"/>
                    </a:cubicBezTo>
                    <a:cubicBezTo>
                      <a:pt x="237" y="321"/>
                      <a:pt x="236" y="321"/>
                      <a:pt x="237" y="322"/>
                    </a:cubicBezTo>
                    <a:cubicBezTo>
                      <a:pt x="238" y="323"/>
                      <a:pt x="239" y="324"/>
                      <a:pt x="239" y="323"/>
                    </a:cubicBezTo>
                    <a:cubicBezTo>
                      <a:pt x="240" y="322"/>
                      <a:pt x="238" y="322"/>
                      <a:pt x="240" y="322"/>
                    </a:cubicBezTo>
                    <a:cubicBezTo>
                      <a:pt x="242" y="322"/>
                      <a:pt x="243" y="322"/>
                      <a:pt x="244" y="322"/>
                    </a:cubicBezTo>
                    <a:cubicBezTo>
                      <a:pt x="245" y="322"/>
                      <a:pt x="245" y="322"/>
                      <a:pt x="245" y="323"/>
                    </a:cubicBezTo>
                    <a:cubicBezTo>
                      <a:pt x="245" y="324"/>
                      <a:pt x="246" y="323"/>
                      <a:pt x="246" y="324"/>
                    </a:cubicBezTo>
                    <a:cubicBezTo>
                      <a:pt x="247" y="324"/>
                      <a:pt x="247" y="325"/>
                      <a:pt x="246" y="326"/>
                    </a:cubicBezTo>
                    <a:cubicBezTo>
                      <a:pt x="246" y="327"/>
                      <a:pt x="244" y="329"/>
                      <a:pt x="245" y="329"/>
                    </a:cubicBezTo>
                    <a:cubicBezTo>
                      <a:pt x="246" y="330"/>
                      <a:pt x="248" y="330"/>
                      <a:pt x="249" y="330"/>
                    </a:cubicBezTo>
                    <a:cubicBezTo>
                      <a:pt x="249" y="330"/>
                      <a:pt x="251" y="330"/>
                      <a:pt x="252" y="330"/>
                    </a:cubicBezTo>
                    <a:cubicBezTo>
                      <a:pt x="253" y="330"/>
                      <a:pt x="253" y="331"/>
                      <a:pt x="252" y="332"/>
                    </a:cubicBezTo>
                    <a:cubicBezTo>
                      <a:pt x="251" y="333"/>
                      <a:pt x="252" y="335"/>
                      <a:pt x="251" y="335"/>
                    </a:cubicBezTo>
                    <a:cubicBezTo>
                      <a:pt x="251" y="335"/>
                      <a:pt x="249" y="335"/>
                      <a:pt x="249" y="336"/>
                    </a:cubicBezTo>
                    <a:cubicBezTo>
                      <a:pt x="249" y="337"/>
                      <a:pt x="250" y="338"/>
                      <a:pt x="251" y="338"/>
                    </a:cubicBezTo>
                    <a:cubicBezTo>
                      <a:pt x="251" y="338"/>
                      <a:pt x="254" y="338"/>
                      <a:pt x="254" y="340"/>
                    </a:cubicBezTo>
                    <a:cubicBezTo>
                      <a:pt x="254" y="342"/>
                      <a:pt x="254" y="343"/>
                      <a:pt x="254" y="344"/>
                    </a:cubicBezTo>
                    <a:cubicBezTo>
                      <a:pt x="254" y="344"/>
                      <a:pt x="253" y="345"/>
                      <a:pt x="255" y="345"/>
                    </a:cubicBezTo>
                    <a:cubicBezTo>
                      <a:pt x="256" y="345"/>
                      <a:pt x="257" y="346"/>
                      <a:pt x="257" y="345"/>
                    </a:cubicBezTo>
                    <a:cubicBezTo>
                      <a:pt x="257" y="344"/>
                      <a:pt x="257" y="343"/>
                      <a:pt x="257" y="343"/>
                    </a:cubicBezTo>
                    <a:cubicBezTo>
                      <a:pt x="258" y="343"/>
                      <a:pt x="260" y="342"/>
                      <a:pt x="261" y="342"/>
                    </a:cubicBezTo>
                    <a:cubicBezTo>
                      <a:pt x="262" y="342"/>
                      <a:pt x="262" y="340"/>
                      <a:pt x="263" y="340"/>
                    </a:cubicBezTo>
                    <a:cubicBezTo>
                      <a:pt x="264" y="340"/>
                      <a:pt x="265" y="340"/>
                      <a:pt x="266" y="340"/>
                    </a:cubicBezTo>
                    <a:cubicBezTo>
                      <a:pt x="267" y="340"/>
                      <a:pt x="268" y="341"/>
                      <a:pt x="269" y="340"/>
                    </a:cubicBezTo>
                    <a:cubicBezTo>
                      <a:pt x="269" y="340"/>
                      <a:pt x="269" y="339"/>
                      <a:pt x="270" y="339"/>
                    </a:cubicBezTo>
                    <a:cubicBezTo>
                      <a:pt x="270" y="338"/>
                      <a:pt x="271" y="337"/>
                      <a:pt x="271" y="336"/>
                    </a:cubicBezTo>
                    <a:cubicBezTo>
                      <a:pt x="271" y="335"/>
                      <a:pt x="271" y="334"/>
                      <a:pt x="271" y="333"/>
                    </a:cubicBezTo>
                    <a:cubicBezTo>
                      <a:pt x="271" y="332"/>
                      <a:pt x="272" y="331"/>
                      <a:pt x="271" y="329"/>
                    </a:cubicBezTo>
                    <a:cubicBezTo>
                      <a:pt x="271" y="326"/>
                      <a:pt x="269" y="323"/>
                      <a:pt x="270" y="322"/>
                    </a:cubicBezTo>
                    <a:cubicBezTo>
                      <a:pt x="270" y="321"/>
                      <a:pt x="270" y="320"/>
                      <a:pt x="270" y="320"/>
                    </a:cubicBezTo>
                    <a:cubicBezTo>
                      <a:pt x="270" y="320"/>
                      <a:pt x="272" y="321"/>
                      <a:pt x="272" y="321"/>
                    </a:cubicBezTo>
                    <a:cubicBezTo>
                      <a:pt x="272" y="320"/>
                      <a:pt x="272" y="319"/>
                      <a:pt x="272" y="319"/>
                    </a:cubicBezTo>
                    <a:cubicBezTo>
                      <a:pt x="272" y="318"/>
                      <a:pt x="272" y="317"/>
                      <a:pt x="272" y="317"/>
                    </a:cubicBezTo>
                    <a:cubicBezTo>
                      <a:pt x="272" y="316"/>
                      <a:pt x="272" y="316"/>
                      <a:pt x="272" y="316"/>
                    </a:cubicBezTo>
                    <a:cubicBezTo>
                      <a:pt x="272" y="316"/>
                      <a:pt x="272" y="316"/>
                      <a:pt x="272" y="316"/>
                    </a:cubicBezTo>
                    <a:cubicBezTo>
                      <a:pt x="272" y="316"/>
                      <a:pt x="274" y="317"/>
                      <a:pt x="274" y="316"/>
                    </a:cubicBezTo>
                    <a:cubicBezTo>
                      <a:pt x="275" y="315"/>
                      <a:pt x="275" y="315"/>
                      <a:pt x="275" y="314"/>
                    </a:cubicBezTo>
                    <a:cubicBezTo>
                      <a:pt x="276" y="313"/>
                      <a:pt x="276" y="312"/>
                      <a:pt x="277" y="311"/>
                    </a:cubicBezTo>
                    <a:cubicBezTo>
                      <a:pt x="278" y="311"/>
                      <a:pt x="281" y="311"/>
                      <a:pt x="282" y="312"/>
                    </a:cubicBezTo>
                    <a:cubicBezTo>
                      <a:pt x="282" y="313"/>
                      <a:pt x="283" y="313"/>
                      <a:pt x="284" y="313"/>
                    </a:cubicBezTo>
                    <a:cubicBezTo>
                      <a:pt x="285" y="313"/>
                      <a:pt x="286" y="311"/>
                      <a:pt x="287" y="312"/>
                    </a:cubicBezTo>
                    <a:cubicBezTo>
                      <a:pt x="287" y="312"/>
                      <a:pt x="288" y="314"/>
                      <a:pt x="288" y="313"/>
                    </a:cubicBezTo>
                    <a:cubicBezTo>
                      <a:pt x="289" y="312"/>
                      <a:pt x="291" y="311"/>
                      <a:pt x="291" y="311"/>
                    </a:cubicBezTo>
                    <a:cubicBezTo>
                      <a:pt x="292" y="311"/>
                      <a:pt x="295" y="309"/>
                      <a:pt x="294" y="308"/>
                    </a:cubicBezTo>
                    <a:cubicBezTo>
                      <a:pt x="293" y="307"/>
                      <a:pt x="293" y="306"/>
                      <a:pt x="292" y="307"/>
                    </a:cubicBezTo>
                    <a:cubicBezTo>
                      <a:pt x="292" y="308"/>
                      <a:pt x="291" y="308"/>
                      <a:pt x="290" y="307"/>
                    </a:cubicBezTo>
                    <a:cubicBezTo>
                      <a:pt x="290" y="307"/>
                      <a:pt x="288" y="307"/>
                      <a:pt x="290" y="306"/>
                    </a:cubicBezTo>
                    <a:cubicBezTo>
                      <a:pt x="291" y="304"/>
                      <a:pt x="289" y="302"/>
                      <a:pt x="291" y="302"/>
                    </a:cubicBezTo>
                    <a:cubicBezTo>
                      <a:pt x="293" y="302"/>
                      <a:pt x="293" y="303"/>
                      <a:pt x="293" y="301"/>
                    </a:cubicBezTo>
                    <a:cubicBezTo>
                      <a:pt x="293" y="300"/>
                      <a:pt x="294" y="299"/>
                      <a:pt x="293" y="299"/>
                    </a:cubicBezTo>
                    <a:cubicBezTo>
                      <a:pt x="292" y="298"/>
                      <a:pt x="291" y="297"/>
                      <a:pt x="292" y="297"/>
                    </a:cubicBezTo>
                    <a:cubicBezTo>
                      <a:pt x="292" y="297"/>
                      <a:pt x="293" y="297"/>
                      <a:pt x="293" y="297"/>
                    </a:cubicBezTo>
                    <a:cubicBezTo>
                      <a:pt x="294" y="297"/>
                      <a:pt x="294" y="296"/>
                      <a:pt x="294" y="295"/>
                    </a:cubicBezTo>
                    <a:cubicBezTo>
                      <a:pt x="294" y="294"/>
                      <a:pt x="295" y="291"/>
                      <a:pt x="295" y="290"/>
                    </a:cubicBezTo>
                    <a:cubicBezTo>
                      <a:pt x="296" y="289"/>
                      <a:pt x="298" y="290"/>
                      <a:pt x="297" y="288"/>
                    </a:cubicBezTo>
                    <a:cubicBezTo>
                      <a:pt x="297" y="286"/>
                      <a:pt x="297" y="285"/>
                      <a:pt x="297" y="284"/>
                    </a:cubicBezTo>
                    <a:cubicBezTo>
                      <a:pt x="297" y="283"/>
                      <a:pt x="297" y="282"/>
                      <a:pt x="297" y="281"/>
                    </a:cubicBezTo>
                    <a:cubicBezTo>
                      <a:pt x="296" y="280"/>
                      <a:pt x="297" y="280"/>
                      <a:pt x="298" y="279"/>
                    </a:cubicBezTo>
                    <a:cubicBezTo>
                      <a:pt x="298" y="279"/>
                      <a:pt x="300" y="277"/>
                      <a:pt x="301" y="277"/>
                    </a:cubicBezTo>
                    <a:cubicBezTo>
                      <a:pt x="302" y="277"/>
                      <a:pt x="303" y="277"/>
                      <a:pt x="304" y="277"/>
                    </a:cubicBezTo>
                    <a:cubicBezTo>
                      <a:pt x="305" y="277"/>
                      <a:pt x="307" y="276"/>
                      <a:pt x="308" y="276"/>
                    </a:cubicBezTo>
                    <a:cubicBezTo>
                      <a:pt x="309" y="276"/>
                      <a:pt x="310" y="276"/>
                      <a:pt x="312" y="275"/>
                    </a:cubicBezTo>
                    <a:cubicBezTo>
                      <a:pt x="313" y="275"/>
                      <a:pt x="313" y="275"/>
                      <a:pt x="314" y="275"/>
                    </a:cubicBezTo>
                    <a:cubicBezTo>
                      <a:pt x="315" y="276"/>
                      <a:pt x="315" y="275"/>
                      <a:pt x="315" y="274"/>
                    </a:cubicBezTo>
                    <a:cubicBezTo>
                      <a:pt x="315" y="274"/>
                      <a:pt x="315" y="273"/>
                      <a:pt x="315" y="272"/>
                    </a:cubicBezTo>
                    <a:cubicBezTo>
                      <a:pt x="316" y="271"/>
                      <a:pt x="316" y="271"/>
                      <a:pt x="317" y="270"/>
                    </a:cubicBezTo>
                    <a:cubicBezTo>
                      <a:pt x="318" y="270"/>
                      <a:pt x="319" y="269"/>
                      <a:pt x="320" y="269"/>
                    </a:cubicBezTo>
                    <a:cubicBezTo>
                      <a:pt x="321" y="269"/>
                      <a:pt x="321" y="270"/>
                      <a:pt x="322" y="269"/>
                    </a:cubicBezTo>
                    <a:cubicBezTo>
                      <a:pt x="323" y="268"/>
                      <a:pt x="322" y="267"/>
                      <a:pt x="324" y="267"/>
                    </a:cubicBezTo>
                    <a:cubicBezTo>
                      <a:pt x="325" y="267"/>
                      <a:pt x="326" y="268"/>
                      <a:pt x="326" y="268"/>
                    </a:cubicBezTo>
                    <a:cubicBezTo>
                      <a:pt x="327" y="268"/>
                      <a:pt x="327" y="269"/>
                      <a:pt x="327" y="269"/>
                    </a:cubicBezTo>
                    <a:cubicBezTo>
                      <a:pt x="328" y="269"/>
                      <a:pt x="328" y="269"/>
                      <a:pt x="328" y="269"/>
                    </a:cubicBezTo>
                    <a:cubicBezTo>
                      <a:pt x="330" y="269"/>
                      <a:pt x="332" y="268"/>
                      <a:pt x="333" y="267"/>
                    </a:cubicBezTo>
                    <a:cubicBezTo>
                      <a:pt x="333" y="266"/>
                      <a:pt x="333" y="258"/>
                      <a:pt x="333" y="256"/>
                    </a:cubicBezTo>
                    <a:cubicBezTo>
                      <a:pt x="333" y="254"/>
                      <a:pt x="333" y="254"/>
                      <a:pt x="334" y="252"/>
                    </a:cubicBezTo>
                    <a:cubicBezTo>
                      <a:pt x="335" y="250"/>
                      <a:pt x="337" y="245"/>
                      <a:pt x="338" y="245"/>
                    </a:cubicBezTo>
                    <a:cubicBezTo>
                      <a:pt x="339" y="244"/>
                      <a:pt x="340" y="245"/>
                      <a:pt x="340" y="243"/>
                    </a:cubicBezTo>
                    <a:cubicBezTo>
                      <a:pt x="341" y="241"/>
                      <a:pt x="340" y="240"/>
                      <a:pt x="341" y="240"/>
                    </a:cubicBezTo>
                    <a:cubicBezTo>
                      <a:pt x="343" y="240"/>
                      <a:pt x="343" y="238"/>
                      <a:pt x="343" y="237"/>
                    </a:cubicBezTo>
                    <a:cubicBezTo>
                      <a:pt x="343" y="235"/>
                      <a:pt x="344" y="231"/>
                      <a:pt x="345" y="229"/>
                    </a:cubicBezTo>
                    <a:cubicBezTo>
                      <a:pt x="345" y="228"/>
                      <a:pt x="346" y="226"/>
                      <a:pt x="345" y="225"/>
                    </a:cubicBezTo>
                    <a:cubicBezTo>
                      <a:pt x="345" y="225"/>
                      <a:pt x="344" y="224"/>
                      <a:pt x="343" y="224"/>
                    </a:cubicBezTo>
                    <a:cubicBezTo>
                      <a:pt x="342" y="223"/>
                      <a:pt x="340" y="222"/>
                      <a:pt x="342" y="222"/>
                    </a:cubicBezTo>
                    <a:cubicBezTo>
                      <a:pt x="344" y="221"/>
                      <a:pt x="344" y="222"/>
                      <a:pt x="345" y="222"/>
                    </a:cubicBezTo>
                    <a:cubicBezTo>
                      <a:pt x="346" y="222"/>
                      <a:pt x="346" y="221"/>
                      <a:pt x="346" y="221"/>
                    </a:cubicBezTo>
                    <a:cubicBezTo>
                      <a:pt x="345" y="221"/>
                      <a:pt x="345" y="220"/>
                      <a:pt x="345" y="219"/>
                    </a:cubicBezTo>
                    <a:cubicBezTo>
                      <a:pt x="345" y="219"/>
                      <a:pt x="346" y="219"/>
                      <a:pt x="347" y="219"/>
                    </a:cubicBezTo>
                    <a:cubicBezTo>
                      <a:pt x="348" y="219"/>
                      <a:pt x="350" y="218"/>
                      <a:pt x="351" y="217"/>
                    </a:cubicBezTo>
                    <a:cubicBezTo>
                      <a:pt x="352" y="216"/>
                      <a:pt x="352" y="215"/>
                      <a:pt x="352" y="215"/>
                    </a:cubicBezTo>
                    <a:cubicBezTo>
                      <a:pt x="353" y="216"/>
                      <a:pt x="353" y="217"/>
                      <a:pt x="354" y="218"/>
                    </a:cubicBezTo>
                    <a:cubicBezTo>
                      <a:pt x="354" y="220"/>
                      <a:pt x="354" y="220"/>
                      <a:pt x="354" y="220"/>
                    </a:cubicBezTo>
                    <a:cubicBezTo>
                      <a:pt x="355" y="220"/>
                      <a:pt x="355" y="219"/>
                      <a:pt x="356" y="218"/>
                    </a:cubicBezTo>
                    <a:cubicBezTo>
                      <a:pt x="356" y="217"/>
                      <a:pt x="357" y="214"/>
                      <a:pt x="357" y="213"/>
                    </a:cubicBezTo>
                    <a:cubicBezTo>
                      <a:pt x="358" y="212"/>
                      <a:pt x="358" y="211"/>
                      <a:pt x="359" y="211"/>
                    </a:cubicBezTo>
                    <a:cubicBezTo>
                      <a:pt x="359" y="212"/>
                      <a:pt x="360" y="212"/>
                      <a:pt x="359" y="213"/>
                    </a:cubicBezTo>
                    <a:cubicBezTo>
                      <a:pt x="359" y="214"/>
                      <a:pt x="358" y="215"/>
                      <a:pt x="359" y="216"/>
                    </a:cubicBezTo>
                    <a:cubicBezTo>
                      <a:pt x="360" y="216"/>
                      <a:pt x="362" y="217"/>
                      <a:pt x="362" y="216"/>
                    </a:cubicBezTo>
                    <a:cubicBezTo>
                      <a:pt x="363" y="215"/>
                      <a:pt x="364" y="214"/>
                      <a:pt x="364" y="212"/>
                    </a:cubicBezTo>
                    <a:cubicBezTo>
                      <a:pt x="364" y="211"/>
                      <a:pt x="364" y="210"/>
                      <a:pt x="364" y="208"/>
                    </a:cubicBezTo>
                    <a:cubicBezTo>
                      <a:pt x="365" y="207"/>
                      <a:pt x="365" y="207"/>
                      <a:pt x="364" y="206"/>
                    </a:cubicBezTo>
                    <a:cubicBezTo>
                      <a:pt x="363" y="204"/>
                      <a:pt x="362" y="205"/>
                      <a:pt x="363" y="203"/>
                    </a:cubicBezTo>
                    <a:cubicBezTo>
                      <a:pt x="364" y="201"/>
                      <a:pt x="365" y="202"/>
                      <a:pt x="366" y="202"/>
                    </a:cubicBezTo>
                    <a:cubicBezTo>
                      <a:pt x="366" y="202"/>
                      <a:pt x="368" y="204"/>
                      <a:pt x="369" y="205"/>
                    </a:cubicBezTo>
                    <a:cubicBezTo>
                      <a:pt x="370" y="205"/>
                      <a:pt x="370" y="205"/>
                      <a:pt x="370" y="205"/>
                    </a:cubicBezTo>
                    <a:cubicBezTo>
                      <a:pt x="370" y="205"/>
                      <a:pt x="371" y="204"/>
                      <a:pt x="371" y="202"/>
                    </a:cubicBezTo>
                    <a:cubicBezTo>
                      <a:pt x="371" y="200"/>
                      <a:pt x="371" y="199"/>
                      <a:pt x="371" y="197"/>
                    </a:cubicBezTo>
                    <a:cubicBezTo>
                      <a:pt x="370" y="196"/>
                      <a:pt x="370" y="194"/>
                      <a:pt x="371" y="192"/>
                    </a:cubicBezTo>
                    <a:cubicBezTo>
                      <a:pt x="371" y="191"/>
                      <a:pt x="372" y="190"/>
                      <a:pt x="373" y="189"/>
                    </a:cubicBezTo>
                    <a:cubicBezTo>
                      <a:pt x="374" y="189"/>
                      <a:pt x="375" y="186"/>
                      <a:pt x="376" y="186"/>
                    </a:cubicBezTo>
                    <a:cubicBezTo>
                      <a:pt x="377" y="186"/>
                      <a:pt x="378" y="187"/>
                      <a:pt x="378" y="186"/>
                    </a:cubicBezTo>
                    <a:cubicBezTo>
                      <a:pt x="378" y="185"/>
                      <a:pt x="379" y="182"/>
                      <a:pt x="380" y="182"/>
                    </a:cubicBezTo>
                    <a:cubicBezTo>
                      <a:pt x="381" y="182"/>
                      <a:pt x="381" y="182"/>
                      <a:pt x="381" y="182"/>
                    </a:cubicBezTo>
                    <a:cubicBezTo>
                      <a:pt x="381" y="182"/>
                      <a:pt x="382" y="182"/>
                      <a:pt x="381" y="184"/>
                    </a:cubicBezTo>
                    <a:cubicBezTo>
                      <a:pt x="380" y="185"/>
                      <a:pt x="379" y="187"/>
                      <a:pt x="379" y="187"/>
                    </a:cubicBezTo>
                    <a:cubicBezTo>
                      <a:pt x="379" y="187"/>
                      <a:pt x="380" y="188"/>
                      <a:pt x="381" y="187"/>
                    </a:cubicBezTo>
                    <a:cubicBezTo>
                      <a:pt x="382" y="185"/>
                      <a:pt x="383" y="183"/>
                      <a:pt x="383" y="182"/>
                    </a:cubicBezTo>
                    <a:cubicBezTo>
                      <a:pt x="384" y="181"/>
                      <a:pt x="385" y="180"/>
                      <a:pt x="386" y="180"/>
                    </a:cubicBezTo>
                    <a:cubicBezTo>
                      <a:pt x="387" y="179"/>
                      <a:pt x="388" y="178"/>
                      <a:pt x="388" y="177"/>
                    </a:cubicBezTo>
                    <a:cubicBezTo>
                      <a:pt x="388" y="176"/>
                      <a:pt x="388" y="175"/>
                      <a:pt x="387" y="176"/>
                    </a:cubicBezTo>
                    <a:cubicBezTo>
                      <a:pt x="386" y="176"/>
                      <a:pt x="386" y="176"/>
                      <a:pt x="385" y="177"/>
                    </a:cubicBezTo>
                    <a:cubicBezTo>
                      <a:pt x="385" y="179"/>
                      <a:pt x="384" y="180"/>
                      <a:pt x="384" y="179"/>
                    </a:cubicBezTo>
                    <a:cubicBezTo>
                      <a:pt x="383" y="179"/>
                      <a:pt x="383" y="179"/>
                      <a:pt x="383" y="178"/>
                    </a:cubicBezTo>
                    <a:cubicBezTo>
                      <a:pt x="383" y="177"/>
                      <a:pt x="383" y="177"/>
                      <a:pt x="382" y="177"/>
                    </a:cubicBezTo>
                    <a:cubicBezTo>
                      <a:pt x="382" y="177"/>
                      <a:pt x="381" y="178"/>
                      <a:pt x="380" y="179"/>
                    </a:cubicBezTo>
                    <a:cubicBezTo>
                      <a:pt x="380" y="179"/>
                      <a:pt x="379" y="180"/>
                      <a:pt x="379" y="180"/>
                    </a:cubicBezTo>
                    <a:cubicBezTo>
                      <a:pt x="378" y="180"/>
                      <a:pt x="378" y="179"/>
                      <a:pt x="378" y="178"/>
                    </a:cubicBezTo>
                    <a:cubicBezTo>
                      <a:pt x="378" y="177"/>
                      <a:pt x="378" y="175"/>
                      <a:pt x="378" y="174"/>
                    </a:cubicBezTo>
                    <a:cubicBezTo>
                      <a:pt x="379" y="173"/>
                      <a:pt x="379" y="171"/>
                      <a:pt x="376" y="171"/>
                    </a:cubicBezTo>
                    <a:cubicBezTo>
                      <a:pt x="373" y="170"/>
                      <a:pt x="372" y="170"/>
                      <a:pt x="371" y="169"/>
                    </a:cubicBezTo>
                    <a:cubicBezTo>
                      <a:pt x="370" y="169"/>
                      <a:pt x="370" y="168"/>
                      <a:pt x="370" y="167"/>
                    </a:cubicBezTo>
                    <a:cubicBezTo>
                      <a:pt x="370" y="165"/>
                      <a:pt x="371" y="164"/>
                      <a:pt x="371" y="163"/>
                    </a:cubicBezTo>
                    <a:cubicBezTo>
                      <a:pt x="372" y="162"/>
                      <a:pt x="371" y="161"/>
                      <a:pt x="370" y="160"/>
                    </a:cubicBezTo>
                    <a:cubicBezTo>
                      <a:pt x="370" y="159"/>
                      <a:pt x="369" y="158"/>
                      <a:pt x="370" y="158"/>
                    </a:cubicBezTo>
                    <a:cubicBezTo>
                      <a:pt x="370" y="158"/>
                      <a:pt x="371" y="158"/>
                      <a:pt x="371" y="158"/>
                    </a:cubicBezTo>
                    <a:cubicBezTo>
                      <a:pt x="372" y="159"/>
                      <a:pt x="372" y="159"/>
                      <a:pt x="372" y="161"/>
                    </a:cubicBezTo>
                    <a:cubicBezTo>
                      <a:pt x="373" y="162"/>
                      <a:pt x="373" y="162"/>
                      <a:pt x="374" y="162"/>
                    </a:cubicBezTo>
                    <a:cubicBezTo>
                      <a:pt x="374" y="162"/>
                      <a:pt x="375" y="162"/>
                      <a:pt x="375" y="160"/>
                    </a:cubicBezTo>
                    <a:cubicBezTo>
                      <a:pt x="375" y="159"/>
                      <a:pt x="376" y="158"/>
                      <a:pt x="377" y="158"/>
                    </a:cubicBezTo>
                    <a:cubicBezTo>
                      <a:pt x="377" y="157"/>
                      <a:pt x="378" y="157"/>
                      <a:pt x="379" y="158"/>
                    </a:cubicBezTo>
                    <a:cubicBezTo>
                      <a:pt x="379" y="159"/>
                      <a:pt x="381" y="160"/>
                      <a:pt x="382" y="160"/>
                    </a:cubicBezTo>
                    <a:cubicBezTo>
                      <a:pt x="383" y="161"/>
                      <a:pt x="384" y="161"/>
                      <a:pt x="384" y="160"/>
                    </a:cubicBezTo>
                    <a:cubicBezTo>
                      <a:pt x="385" y="160"/>
                      <a:pt x="385" y="159"/>
                      <a:pt x="384" y="157"/>
                    </a:cubicBezTo>
                    <a:cubicBezTo>
                      <a:pt x="383" y="155"/>
                      <a:pt x="383" y="152"/>
                      <a:pt x="383" y="152"/>
                    </a:cubicBezTo>
                    <a:cubicBezTo>
                      <a:pt x="384" y="152"/>
                      <a:pt x="385" y="151"/>
                      <a:pt x="385" y="152"/>
                    </a:cubicBezTo>
                    <a:cubicBezTo>
                      <a:pt x="386" y="153"/>
                      <a:pt x="387" y="155"/>
                      <a:pt x="388" y="156"/>
                    </a:cubicBezTo>
                    <a:cubicBezTo>
                      <a:pt x="388" y="156"/>
                      <a:pt x="390" y="159"/>
                      <a:pt x="390" y="161"/>
                    </a:cubicBezTo>
                    <a:cubicBezTo>
                      <a:pt x="390" y="162"/>
                      <a:pt x="388" y="165"/>
                      <a:pt x="388" y="166"/>
                    </a:cubicBezTo>
                    <a:cubicBezTo>
                      <a:pt x="388" y="167"/>
                      <a:pt x="387" y="169"/>
                      <a:pt x="386" y="171"/>
                    </a:cubicBezTo>
                    <a:cubicBezTo>
                      <a:pt x="385" y="172"/>
                      <a:pt x="386" y="172"/>
                      <a:pt x="386" y="172"/>
                    </a:cubicBezTo>
                    <a:cubicBezTo>
                      <a:pt x="386" y="172"/>
                      <a:pt x="388" y="172"/>
                      <a:pt x="390" y="172"/>
                    </a:cubicBezTo>
                    <a:cubicBezTo>
                      <a:pt x="392" y="171"/>
                      <a:pt x="395" y="170"/>
                      <a:pt x="396" y="169"/>
                    </a:cubicBezTo>
                    <a:cubicBezTo>
                      <a:pt x="397" y="168"/>
                      <a:pt x="400" y="166"/>
                      <a:pt x="402" y="164"/>
                    </a:cubicBezTo>
                    <a:cubicBezTo>
                      <a:pt x="403" y="163"/>
                      <a:pt x="405" y="162"/>
                      <a:pt x="407" y="162"/>
                    </a:cubicBezTo>
                    <a:cubicBezTo>
                      <a:pt x="409" y="162"/>
                      <a:pt x="413" y="161"/>
                      <a:pt x="413" y="161"/>
                    </a:cubicBezTo>
                    <a:cubicBezTo>
                      <a:pt x="414" y="160"/>
                      <a:pt x="415" y="160"/>
                      <a:pt x="414" y="159"/>
                    </a:cubicBezTo>
                    <a:cubicBezTo>
                      <a:pt x="414" y="157"/>
                      <a:pt x="412" y="154"/>
                      <a:pt x="411" y="152"/>
                    </a:cubicBezTo>
                    <a:cubicBezTo>
                      <a:pt x="411" y="150"/>
                      <a:pt x="411" y="148"/>
                      <a:pt x="410" y="148"/>
                    </a:cubicBezTo>
                    <a:cubicBezTo>
                      <a:pt x="409" y="148"/>
                      <a:pt x="408" y="147"/>
                      <a:pt x="408" y="147"/>
                    </a:cubicBezTo>
                    <a:cubicBezTo>
                      <a:pt x="408" y="146"/>
                      <a:pt x="407" y="143"/>
                      <a:pt x="408" y="142"/>
                    </a:cubicBezTo>
                    <a:cubicBezTo>
                      <a:pt x="408" y="141"/>
                      <a:pt x="408" y="142"/>
                      <a:pt x="410" y="142"/>
                    </a:cubicBezTo>
                    <a:cubicBezTo>
                      <a:pt x="411" y="142"/>
                      <a:pt x="414" y="142"/>
                      <a:pt x="413" y="141"/>
                    </a:cubicBezTo>
                    <a:cubicBezTo>
                      <a:pt x="413" y="140"/>
                      <a:pt x="413" y="140"/>
                      <a:pt x="412" y="139"/>
                    </a:cubicBezTo>
                    <a:cubicBezTo>
                      <a:pt x="411" y="139"/>
                      <a:pt x="410" y="139"/>
                      <a:pt x="410" y="138"/>
                    </a:cubicBezTo>
                    <a:cubicBezTo>
                      <a:pt x="410" y="136"/>
                      <a:pt x="411" y="135"/>
                      <a:pt x="411" y="135"/>
                    </a:cubicBezTo>
                    <a:cubicBezTo>
                      <a:pt x="410" y="134"/>
                      <a:pt x="409" y="132"/>
                      <a:pt x="411" y="131"/>
                    </a:cubicBezTo>
                    <a:cubicBezTo>
                      <a:pt x="412" y="131"/>
                      <a:pt x="417" y="128"/>
                      <a:pt x="418" y="129"/>
                    </a:cubicBezTo>
                    <a:cubicBezTo>
                      <a:pt x="419" y="130"/>
                      <a:pt x="420" y="130"/>
                      <a:pt x="421" y="133"/>
                    </a:cubicBezTo>
                    <a:cubicBezTo>
                      <a:pt x="421" y="135"/>
                      <a:pt x="422" y="137"/>
                      <a:pt x="423" y="137"/>
                    </a:cubicBezTo>
                    <a:cubicBezTo>
                      <a:pt x="423" y="137"/>
                      <a:pt x="424" y="136"/>
                      <a:pt x="424" y="135"/>
                    </a:cubicBezTo>
                    <a:cubicBezTo>
                      <a:pt x="424" y="134"/>
                      <a:pt x="424" y="133"/>
                      <a:pt x="425" y="132"/>
                    </a:cubicBezTo>
                    <a:cubicBezTo>
                      <a:pt x="425" y="132"/>
                      <a:pt x="425" y="131"/>
                      <a:pt x="424" y="130"/>
                    </a:cubicBezTo>
                    <a:cubicBezTo>
                      <a:pt x="424" y="129"/>
                      <a:pt x="423" y="129"/>
                      <a:pt x="424" y="128"/>
                    </a:cubicBezTo>
                    <a:cubicBezTo>
                      <a:pt x="424" y="128"/>
                      <a:pt x="425" y="127"/>
                      <a:pt x="426" y="128"/>
                    </a:cubicBezTo>
                    <a:cubicBezTo>
                      <a:pt x="426" y="128"/>
                      <a:pt x="426" y="129"/>
                      <a:pt x="427" y="129"/>
                    </a:cubicBezTo>
                    <a:cubicBezTo>
                      <a:pt x="427" y="129"/>
                      <a:pt x="428" y="128"/>
                      <a:pt x="428" y="127"/>
                    </a:cubicBezTo>
                    <a:cubicBezTo>
                      <a:pt x="428" y="126"/>
                      <a:pt x="428" y="126"/>
                      <a:pt x="427" y="125"/>
                    </a:cubicBezTo>
                    <a:cubicBezTo>
                      <a:pt x="426" y="124"/>
                      <a:pt x="426" y="124"/>
                      <a:pt x="426" y="123"/>
                    </a:cubicBezTo>
                    <a:cubicBezTo>
                      <a:pt x="427" y="122"/>
                      <a:pt x="428" y="121"/>
                      <a:pt x="428" y="120"/>
                    </a:cubicBezTo>
                    <a:cubicBezTo>
                      <a:pt x="428" y="120"/>
                      <a:pt x="427" y="119"/>
                      <a:pt x="426" y="119"/>
                    </a:cubicBezTo>
                    <a:cubicBezTo>
                      <a:pt x="425" y="119"/>
                      <a:pt x="424" y="119"/>
                      <a:pt x="424" y="119"/>
                    </a:cubicBezTo>
                    <a:cubicBezTo>
                      <a:pt x="423" y="120"/>
                      <a:pt x="423" y="121"/>
                      <a:pt x="422" y="121"/>
                    </a:cubicBezTo>
                    <a:cubicBezTo>
                      <a:pt x="421" y="121"/>
                      <a:pt x="421" y="120"/>
                      <a:pt x="421" y="119"/>
                    </a:cubicBezTo>
                    <a:cubicBezTo>
                      <a:pt x="421" y="118"/>
                      <a:pt x="421" y="118"/>
                      <a:pt x="420" y="117"/>
                    </a:cubicBezTo>
                    <a:cubicBezTo>
                      <a:pt x="419" y="116"/>
                      <a:pt x="418" y="116"/>
                      <a:pt x="417" y="116"/>
                    </a:cubicBezTo>
                    <a:cubicBezTo>
                      <a:pt x="416" y="117"/>
                      <a:pt x="416" y="118"/>
                      <a:pt x="415" y="120"/>
                    </a:cubicBezTo>
                    <a:cubicBezTo>
                      <a:pt x="414" y="121"/>
                      <a:pt x="414" y="122"/>
                      <a:pt x="414" y="122"/>
                    </a:cubicBezTo>
                    <a:cubicBezTo>
                      <a:pt x="413" y="122"/>
                      <a:pt x="413" y="122"/>
                      <a:pt x="413" y="121"/>
                    </a:cubicBezTo>
                    <a:cubicBezTo>
                      <a:pt x="413" y="120"/>
                      <a:pt x="413" y="117"/>
                      <a:pt x="414" y="116"/>
                    </a:cubicBezTo>
                    <a:cubicBezTo>
                      <a:pt x="415" y="114"/>
                      <a:pt x="416" y="112"/>
                      <a:pt x="418" y="111"/>
                    </a:cubicBezTo>
                    <a:cubicBezTo>
                      <a:pt x="419" y="110"/>
                      <a:pt x="420" y="110"/>
                      <a:pt x="421" y="110"/>
                    </a:cubicBezTo>
                    <a:cubicBezTo>
                      <a:pt x="422" y="110"/>
                      <a:pt x="424" y="111"/>
                      <a:pt x="424" y="112"/>
                    </a:cubicBezTo>
                    <a:cubicBezTo>
                      <a:pt x="425" y="113"/>
                      <a:pt x="424" y="115"/>
                      <a:pt x="424" y="115"/>
                    </a:cubicBezTo>
                    <a:cubicBezTo>
                      <a:pt x="425" y="116"/>
                      <a:pt x="426" y="116"/>
                      <a:pt x="427" y="116"/>
                    </a:cubicBezTo>
                    <a:cubicBezTo>
                      <a:pt x="428" y="116"/>
                      <a:pt x="431" y="116"/>
                      <a:pt x="431" y="115"/>
                    </a:cubicBezTo>
                    <a:cubicBezTo>
                      <a:pt x="432" y="114"/>
                      <a:pt x="431" y="114"/>
                      <a:pt x="430" y="113"/>
                    </a:cubicBezTo>
                    <a:cubicBezTo>
                      <a:pt x="429" y="111"/>
                      <a:pt x="429" y="111"/>
                      <a:pt x="430" y="110"/>
                    </a:cubicBezTo>
                    <a:cubicBezTo>
                      <a:pt x="430" y="109"/>
                      <a:pt x="431" y="109"/>
                      <a:pt x="432" y="110"/>
                    </a:cubicBezTo>
                    <a:cubicBezTo>
                      <a:pt x="432" y="110"/>
                      <a:pt x="432" y="113"/>
                      <a:pt x="433" y="112"/>
                    </a:cubicBezTo>
                    <a:cubicBezTo>
                      <a:pt x="433" y="112"/>
                      <a:pt x="435" y="112"/>
                      <a:pt x="435" y="110"/>
                    </a:cubicBezTo>
                    <a:cubicBezTo>
                      <a:pt x="436" y="109"/>
                      <a:pt x="439" y="107"/>
                      <a:pt x="438" y="107"/>
                    </a:cubicBezTo>
                    <a:cubicBezTo>
                      <a:pt x="438" y="106"/>
                      <a:pt x="437" y="106"/>
                      <a:pt x="438" y="105"/>
                    </a:cubicBezTo>
                    <a:cubicBezTo>
                      <a:pt x="438" y="104"/>
                      <a:pt x="440" y="102"/>
                      <a:pt x="440" y="102"/>
                    </a:cubicBezTo>
                    <a:cubicBezTo>
                      <a:pt x="441" y="103"/>
                      <a:pt x="441" y="103"/>
                      <a:pt x="441" y="104"/>
                    </a:cubicBezTo>
                    <a:cubicBezTo>
                      <a:pt x="440" y="104"/>
                      <a:pt x="440" y="105"/>
                      <a:pt x="440" y="105"/>
                    </a:cubicBezTo>
                    <a:cubicBezTo>
                      <a:pt x="440" y="105"/>
                      <a:pt x="440" y="106"/>
                      <a:pt x="442" y="105"/>
                    </a:cubicBezTo>
                    <a:cubicBezTo>
                      <a:pt x="444" y="103"/>
                      <a:pt x="446" y="102"/>
                      <a:pt x="448" y="101"/>
                    </a:cubicBezTo>
                    <a:cubicBezTo>
                      <a:pt x="449" y="100"/>
                      <a:pt x="450" y="99"/>
                      <a:pt x="452" y="100"/>
                    </a:cubicBezTo>
                    <a:cubicBezTo>
                      <a:pt x="453" y="100"/>
                      <a:pt x="453" y="100"/>
                      <a:pt x="454" y="100"/>
                    </a:cubicBezTo>
                    <a:cubicBezTo>
                      <a:pt x="454" y="100"/>
                      <a:pt x="455" y="101"/>
                      <a:pt x="454" y="100"/>
                    </a:cubicBezTo>
                    <a:cubicBezTo>
                      <a:pt x="454" y="99"/>
                      <a:pt x="453" y="99"/>
                      <a:pt x="453" y="98"/>
                    </a:cubicBezTo>
                    <a:cubicBezTo>
                      <a:pt x="453" y="98"/>
                      <a:pt x="454" y="96"/>
                      <a:pt x="454" y="96"/>
                    </a:cubicBezTo>
                    <a:cubicBezTo>
                      <a:pt x="455" y="95"/>
                      <a:pt x="455" y="96"/>
                      <a:pt x="457" y="95"/>
                    </a:cubicBezTo>
                    <a:cubicBezTo>
                      <a:pt x="458" y="95"/>
                      <a:pt x="459" y="94"/>
                      <a:pt x="459" y="92"/>
                    </a:cubicBezTo>
                    <a:cubicBezTo>
                      <a:pt x="459" y="91"/>
                      <a:pt x="458" y="89"/>
                      <a:pt x="457" y="89"/>
                    </a:cubicBezTo>
                    <a:cubicBezTo>
                      <a:pt x="457" y="88"/>
                      <a:pt x="456" y="87"/>
                      <a:pt x="456" y="87"/>
                    </a:cubicBezTo>
                    <a:cubicBezTo>
                      <a:pt x="456" y="86"/>
                      <a:pt x="457" y="85"/>
                      <a:pt x="457" y="85"/>
                    </a:cubicBezTo>
                    <a:cubicBezTo>
                      <a:pt x="457" y="86"/>
                      <a:pt x="458" y="88"/>
                      <a:pt x="459" y="89"/>
                    </a:cubicBezTo>
                    <a:cubicBezTo>
                      <a:pt x="460" y="90"/>
                      <a:pt x="461" y="90"/>
                      <a:pt x="462" y="90"/>
                    </a:cubicBezTo>
                    <a:cubicBezTo>
                      <a:pt x="462" y="89"/>
                      <a:pt x="463" y="87"/>
                      <a:pt x="464" y="86"/>
                    </a:cubicBezTo>
                    <a:cubicBezTo>
                      <a:pt x="464" y="85"/>
                      <a:pt x="465" y="85"/>
                      <a:pt x="467" y="85"/>
                    </a:cubicBezTo>
                    <a:cubicBezTo>
                      <a:pt x="468" y="84"/>
                      <a:pt x="468" y="85"/>
                      <a:pt x="468" y="85"/>
                    </a:cubicBezTo>
                    <a:cubicBezTo>
                      <a:pt x="468" y="86"/>
                      <a:pt x="467" y="87"/>
                      <a:pt x="465" y="89"/>
                    </a:cubicBezTo>
                    <a:cubicBezTo>
                      <a:pt x="463" y="90"/>
                      <a:pt x="461" y="91"/>
                      <a:pt x="461" y="92"/>
                    </a:cubicBezTo>
                    <a:cubicBezTo>
                      <a:pt x="460" y="92"/>
                      <a:pt x="460" y="93"/>
                      <a:pt x="461" y="93"/>
                    </a:cubicBezTo>
                    <a:cubicBezTo>
                      <a:pt x="462" y="94"/>
                      <a:pt x="463" y="95"/>
                      <a:pt x="464" y="95"/>
                    </a:cubicBezTo>
                    <a:cubicBezTo>
                      <a:pt x="465" y="95"/>
                      <a:pt x="465" y="95"/>
                      <a:pt x="465" y="94"/>
                    </a:cubicBezTo>
                    <a:cubicBezTo>
                      <a:pt x="465" y="93"/>
                      <a:pt x="465" y="93"/>
                      <a:pt x="466" y="92"/>
                    </a:cubicBezTo>
                    <a:cubicBezTo>
                      <a:pt x="466" y="92"/>
                      <a:pt x="468" y="92"/>
                      <a:pt x="469" y="93"/>
                    </a:cubicBezTo>
                    <a:cubicBezTo>
                      <a:pt x="470" y="94"/>
                      <a:pt x="471" y="95"/>
                      <a:pt x="471" y="95"/>
                    </a:cubicBezTo>
                    <a:cubicBezTo>
                      <a:pt x="472" y="95"/>
                      <a:pt x="472" y="94"/>
                      <a:pt x="471" y="92"/>
                    </a:cubicBezTo>
                    <a:cubicBezTo>
                      <a:pt x="470" y="91"/>
                      <a:pt x="469" y="89"/>
                      <a:pt x="469" y="88"/>
                    </a:cubicBezTo>
                    <a:cubicBezTo>
                      <a:pt x="469" y="86"/>
                      <a:pt x="470" y="85"/>
                      <a:pt x="471" y="85"/>
                    </a:cubicBezTo>
                    <a:cubicBezTo>
                      <a:pt x="471" y="85"/>
                      <a:pt x="472" y="85"/>
                      <a:pt x="471" y="86"/>
                    </a:cubicBezTo>
                    <a:cubicBezTo>
                      <a:pt x="471" y="86"/>
                      <a:pt x="470" y="88"/>
                      <a:pt x="471" y="88"/>
                    </a:cubicBezTo>
                    <a:cubicBezTo>
                      <a:pt x="471" y="88"/>
                      <a:pt x="472" y="86"/>
                      <a:pt x="473" y="86"/>
                    </a:cubicBezTo>
                    <a:cubicBezTo>
                      <a:pt x="474" y="85"/>
                      <a:pt x="477" y="85"/>
                      <a:pt x="477" y="83"/>
                    </a:cubicBezTo>
                    <a:cubicBezTo>
                      <a:pt x="478" y="82"/>
                      <a:pt x="479" y="79"/>
                      <a:pt x="482" y="77"/>
                    </a:cubicBezTo>
                    <a:cubicBezTo>
                      <a:pt x="485" y="75"/>
                      <a:pt x="488" y="73"/>
                      <a:pt x="489" y="73"/>
                    </a:cubicBezTo>
                    <a:cubicBezTo>
                      <a:pt x="491" y="72"/>
                      <a:pt x="491" y="72"/>
                      <a:pt x="491" y="71"/>
                    </a:cubicBezTo>
                    <a:cubicBezTo>
                      <a:pt x="491" y="70"/>
                      <a:pt x="490" y="71"/>
                      <a:pt x="489" y="71"/>
                    </a:cubicBezTo>
                    <a:cubicBezTo>
                      <a:pt x="488" y="71"/>
                      <a:pt x="487" y="72"/>
                      <a:pt x="487" y="71"/>
                    </a:cubicBezTo>
                    <a:cubicBezTo>
                      <a:pt x="487" y="70"/>
                      <a:pt x="488" y="70"/>
                      <a:pt x="488" y="70"/>
                    </a:cubicBezTo>
                    <a:cubicBezTo>
                      <a:pt x="488" y="69"/>
                      <a:pt x="487" y="68"/>
                      <a:pt x="488" y="67"/>
                    </a:cubicBezTo>
                    <a:cubicBezTo>
                      <a:pt x="488" y="67"/>
                      <a:pt x="489" y="67"/>
                      <a:pt x="489" y="67"/>
                    </a:cubicBezTo>
                    <a:cubicBezTo>
                      <a:pt x="489" y="66"/>
                      <a:pt x="489" y="65"/>
                      <a:pt x="489" y="65"/>
                    </a:cubicBezTo>
                    <a:cubicBezTo>
                      <a:pt x="489" y="65"/>
                      <a:pt x="490" y="65"/>
                      <a:pt x="490" y="66"/>
                    </a:cubicBezTo>
                    <a:cubicBezTo>
                      <a:pt x="490" y="67"/>
                      <a:pt x="490" y="68"/>
                      <a:pt x="491" y="68"/>
                    </a:cubicBezTo>
                    <a:cubicBezTo>
                      <a:pt x="491" y="68"/>
                      <a:pt x="493" y="68"/>
                      <a:pt x="492" y="67"/>
                    </a:cubicBezTo>
                    <a:cubicBezTo>
                      <a:pt x="491" y="67"/>
                      <a:pt x="490" y="66"/>
                      <a:pt x="491" y="65"/>
                    </a:cubicBezTo>
                    <a:cubicBezTo>
                      <a:pt x="491" y="65"/>
                      <a:pt x="492" y="65"/>
                      <a:pt x="493" y="66"/>
                    </a:cubicBezTo>
                    <a:cubicBezTo>
                      <a:pt x="494" y="67"/>
                      <a:pt x="496" y="68"/>
                      <a:pt x="496" y="69"/>
                    </a:cubicBezTo>
                    <a:cubicBezTo>
                      <a:pt x="497" y="70"/>
                      <a:pt x="498" y="71"/>
                      <a:pt x="497" y="73"/>
                    </a:cubicBezTo>
                    <a:cubicBezTo>
                      <a:pt x="497" y="74"/>
                      <a:pt x="496" y="74"/>
                      <a:pt x="497" y="75"/>
                    </a:cubicBezTo>
                    <a:cubicBezTo>
                      <a:pt x="497" y="75"/>
                      <a:pt x="498" y="75"/>
                      <a:pt x="498" y="74"/>
                    </a:cubicBezTo>
                    <a:cubicBezTo>
                      <a:pt x="499" y="73"/>
                      <a:pt x="500" y="72"/>
                      <a:pt x="500" y="71"/>
                    </a:cubicBezTo>
                    <a:cubicBezTo>
                      <a:pt x="501" y="69"/>
                      <a:pt x="501" y="68"/>
                      <a:pt x="502" y="68"/>
                    </a:cubicBezTo>
                    <a:cubicBezTo>
                      <a:pt x="503" y="68"/>
                      <a:pt x="504" y="68"/>
                      <a:pt x="504" y="67"/>
                    </a:cubicBezTo>
                    <a:cubicBezTo>
                      <a:pt x="504" y="66"/>
                      <a:pt x="503" y="65"/>
                      <a:pt x="504" y="64"/>
                    </a:cubicBezTo>
                    <a:cubicBezTo>
                      <a:pt x="504" y="64"/>
                      <a:pt x="505" y="63"/>
                      <a:pt x="505" y="63"/>
                    </a:cubicBezTo>
                    <a:cubicBezTo>
                      <a:pt x="506" y="63"/>
                      <a:pt x="507" y="62"/>
                      <a:pt x="506" y="61"/>
                    </a:cubicBezTo>
                    <a:cubicBezTo>
                      <a:pt x="506" y="61"/>
                      <a:pt x="505" y="59"/>
                      <a:pt x="506" y="59"/>
                    </a:cubicBezTo>
                    <a:cubicBezTo>
                      <a:pt x="507" y="59"/>
                      <a:pt x="508" y="60"/>
                      <a:pt x="509" y="60"/>
                    </a:cubicBezTo>
                    <a:cubicBezTo>
                      <a:pt x="509" y="61"/>
                      <a:pt x="509" y="63"/>
                      <a:pt x="508" y="63"/>
                    </a:cubicBezTo>
                    <a:cubicBezTo>
                      <a:pt x="507" y="64"/>
                      <a:pt x="506" y="64"/>
                      <a:pt x="506" y="66"/>
                    </a:cubicBezTo>
                    <a:cubicBezTo>
                      <a:pt x="506" y="67"/>
                      <a:pt x="505" y="69"/>
                      <a:pt x="505" y="70"/>
                    </a:cubicBezTo>
                    <a:cubicBezTo>
                      <a:pt x="505" y="70"/>
                      <a:pt x="506" y="71"/>
                      <a:pt x="508" y="71"/>
                    </a:cubicBezTo>
                    <a:cubicBezTo>
                      <a:pt x="509" y="71"/>
                      <a:pt x="513" y="71"/>
                      <a:pt x="513" y="71"/>
                    </a:cubicBezTo>
                    <a:cubicBezTo>
                      <a:pt x="514" y="71"/>
                      <a:pt x="515" y="71"/>
                      <a:pt x="514" y="72"/>
                    </a:cubicBezTo>
                    <a:cubicBezTo>
                      <a:pt x="514" y="72"/>
                      <a:pt x="513" y="72"/>
                      <a:pt x="511" y="72"/>
                    </a:cubicBezTo>
                    <a:cubicBezTo>
                      <a:pt x="510" y="72"/>
                      <a:pt x="508" y="72"/>
                      <a:pt x="508" y="73"/>
                    </a:cubicBezTo>
                    <a:cubicBezTo>
                      <a:pt x="508" y="74"/>
                      <a:pt x="508" y="76"/>
                      <a:pt x="509" y="77"/>
                    </a:cubicBezTo>
                    <a:cubicBezTo>
                      <a:pt x="509" y="77"/>
                      <a:pt x="510" y="77"/>
                      <a:pt x="512" y="77"/>
                    </a:cubicBezTo>
                    <a:cubicBezTo>
                      <a:pt x="514" y="77"/>
                      <a:pt x="521" y="77"/>
                      <a:pt x="521" y="76"/>
                    </a:cubicBezTo>
                    <a:cubicBezTo>
                      <a:pt x="522" y="75"/>
                      <a:pt x="521" y="74"/>
                      <a:pt x="522" y="74"/>
                    </a:cubicBezTo>
                    <a:cubicBezTo>
                      <a:pt x="522" y="73"/>
                      <a:pt x="524" y="73"/>
                      <a:pt x="525" y="73"/>
                    </a:cubicBezTo>
                    <a:cubicBezTo>
                      <a:pt x="526" y="72"/>
                      <a:pt x="525" y="71"/>
                      <a:pt x="524" y="69"/>
                    </a:cubicBezTo>
                    <a:cubicBezTo>
                      <a:pt x="523" y="68"/>
                      <a:pt x="522" y="67"/>
                      <a:pt x="522" y="67"/>
                    </a:cubicBezTo>
                    <a:cubicBezTo>
                      <a:pt x="523" y="66"/>
                      <a:pt x="523" y="66"/>
                      <a:pt x="524" y="66"/>
                    </a:cubicBezTo>
                    <a:cubicBezTo>
                      <a:pt x="526" y="67"/>
                      <a:pt x="527" y="67"/>
                      <a:pt x="529" y="66"/>
                    </a:cubicBezTo>
                    <a:cubicBezTo>
                      <a:pt x="530" y="65"/>
                      <a:pt x="531" y="65"/>
                      <a:pt x="531" y="63"/>
                    </a:cubicBezTo>
                    <a:cubicBezTo>
                      <a:pt x="531" y="61"/>
                      <a:pt x="531" y="60"/>
                      <a:pt x="531" y="58"/>
                    </a:cubicBezTo>
                    <a:cubicBezTo>
                      <a:pt x="532" y="57"/>
                      <a:pt x="533" y="56"/>
                      <a:pt x="533" y="55"/>
                    </a:cubicBezTo>
                    <a:cubicBezTo>
                      <a:pt x="532" y="55"/>
                      <a:pt x="532" y="55"/>
                      <a:pt x="531" y="56"/>
                    </a:cubicBezTo>
                    <a:cubicBezTo>
                      <a:pt x="529" y="57"/>
                      <a:pt x="527" y="58"/>
                      <a:pt x="526" y="58"/>
                    </a:cubicBezTo>
                    <a:cubicBezTo>
                      <a:pt x="524" y="58"/>
                      <a:pt x="524" y="58"/>
                      <a:pt x="524" y="59"/>
                    </a:cubicBezTo>
                    <a:cubicBezTo>
                      <a:pt x="523" y="61"/>
                      <a:pt x="521" y="63"/>
                      <a:pt x="521" y="62"/>
                    </a:cubicBezTo>
                    <a:cubicBezTo>
                      <a:pt x="521" y="62"/>
                      <a:pt x="522" y="60"/>
                      <a:pt x="521" y="60"/>
                    </a:cubicBezTo>
                    <a:cubicBezTo>
                      <a:pt x="520" y="59"/>
                      <a:pt x="520" y="58"/>
                      <a:pt x="521" y="58"/>
                    </a:cubicBezTo>
                    <a:cubicBezTo>
                      <a:pt x="521" y="57"/>
                      <a:pt x="524" y="56"/>
                      <a:pt x="524" y="55"/>
                    </a:cubicBezTo>
                    <a:cubicBezTo>
                      <a:pt x="524" y="53"/>
                      <a:pt x="523" y="52"/>
                      <a:pt x="523" y="50"/>
                    </a:cubicBezTo>
                    <a:cubicBezTo>
                      <a:pt x="523" y="49"/>
                      <a:pt x="524" y="48"/>
                      <a:pt x="525" y="47"/>
                    </a:cubicBezTo>
                    <a:cubicBezTo>
                      <a:pt x="526" y="46"/>
                      <a:pt x="527" y="45"/>
                      <a:pt x="528" y="45"/>
                    </a:cubicBezTo>
                    <a:cubicBezTo>
                      <a:pt x="529" y="45"/>
                      <a:pt x="531" y="46"/>
                      <a:pt x="532" y="45"/>
                    </a:cubicBezTo>
                    <a:cubicBezTo>
                      <a:pt x="532" y="45"/>
                      <a:pt x="531" y="44"/>
                      <a:pt x="531" y="44"/>
                    </a:cubicBezTo>
                    <a:cubicBezTo>
                      <a:pt x="530" y="44"/>
                      <a:pt x="529" y="43"/>
                      <a:pt x="530" y="42"/>
                    </a:cubicBezTo>
                    <a:cubicBezTo>
                      <a:pt x="531" y="42"/>
                      <a:pt x="532" y="41"/>
                      <a:pt x="533" y="41"/>
                    </a:cubicBezTo>
                    <a:cubicBezTo>
                      <a:pt x="534" y="41"/>
                      <a:pt x="534" y="40"/>
                      <a:pt x="533" y="39"/>
                    </a:cubicBezTo>
                    <a:cubicBezTo>
                      <a:pt x="532" y="39"/>
                      <a:pt x="531" y="37"/>
                      <a:pt x="530" y="36"/>
                    </a:cubicBezTo>
                    <a:cubicBezTo>
                      <a:pt x="529" y="35"/>
                      <a:pt x="527" y="35"/>
                      <a:pt x="528" y="34"/>
                    </a:cubicBezTo>
                    <a:cubicBezTo>
                      <a:pt x="528" y="33"/>
                      <a:pt x="529" y="33"/>
                      <a:pt x="528" y="32"/>
                    </a:cubicBezTo>
                    <a:cubicBezTo>
                      <a:pt x="527" y="31"/>
                      <a:pt x="526" y="31"/>
                      <a:pt x="526" y="30"/>
                    </a:cubicBezTo>
                    <a:cubicBezTo>
                      <a:pt x="526" y="29"/>
                      <a:pt x="526" y="29"/>
                      <a:pt x="527" y="30"/>
                    </a:cubicBezTo>
                    <a:cubicBezTo>
                      <a:pt x="528" y="30"/>
                      <a:pt x="529" y="31"/>
                      <a:pt x="529" y="30"/>
                    </a:cubicBezTo>
                    <a:cubicBezTo>
                      <a:pt x="530" y="29"/>
                      <a:pt x="529" y="29"/>
                      <a:pt x="529" y="28"/>
                    </a:cubicBezTo>
                    <a:cubicBezTo>
                      <a:pt x="528" y="27"/>
                      <a:pt x="529" y="27"/>
                      <a:pt x="530" y="25"/>
                    </a:cubicBezTo>
                    <a:cubicBezTo>
                      <a:pt x="531" y="24"/>
                      <a:pt x="532" y="23"/>
                      <a:pt x="533" y="23"/>
                    </a:cubicBezTo>
                    <a:cubicBezTo>
                      <a:pt x="534" y="23"/>
                      <a:pt x="536" y="23"/>
                      <a:pt x="536" y="22"/>
                    </a:cubicBezTo>
                    <a:cubicBezTo>
                      <a:pt x="536" y="21"/>
                      <a:pt x="535" y="20"/>
                      <a:pt x="534" y="20"/>
                    </a:cubicBezTo>
                    <a:cubicBezTo>
                      <a:pt x="533" y="20"/>
                      <a:pt x="531" y="20"/>
                      <a:pt x="530" y="21"/>
                    </a:cubicBezTo>
                    <a:cubicBezTo>
                      <a:pt x="528" y="22"/>
                      <a:pt x="527" y="24"/>
                      <a:pt x="525" y="24"/>
                    </a:cubicBezTo>
                    <a:cubicBezTo>
                      <a:pt x="523" y="24"/>
                      <a:pt x="522" y="24"/>
                      <a:pt x="522" y="25"/>
                    </a:cubicBezTo>
                    <a:cubicBezTo>
                      <a:pt x="523" y="25"/>
                      <a:pt x="525" y="26"/>
                      <a:pt x="523" y="26"/>
                    </a:cubicBezTo>
                    <a:cubicBezTo>
                      <a:pt x="522" y="27"/>
                      <a:pt x="519" y="27"/>
                      <a:pt x="519" y="26"/>
                    </a:cubicBezTo>
                    <a:cubicBezTo>
                      <a:pt x="519" y="25"/>
                      <a:pt x="519" y="25"/>
                      <a:pt x="520" y="24"/>
                    </a:cubicBezTo>
                    <a:cubicBezTo>
                      <a:pt x="521" y="23"/>
                      <a:pt x="521" y="22"/>
                      <a:pt x="520" y="22"/>
                    </a:cubicBezTo>
                    <a:cubicBezTo>
                      <a:pt x="520" y="22"/>
                      <a:pt x="519" y="23"/>
                      <a:pt x="518" y="24"/>
                    </a:cubicBezTo>
                    <a:cubicBezTo>
                      <a:pt x="516" y="25"/>
                      <a:pt x="515" y="25"/>
                      <a:pt x="514" y="25"/>
                    </a:cubicBezTo>
                    <a:cubicBezTo>
                      <a:pt x="513" y="25"/>
                      <a:pt x="512" y="25"/>
                      <a:pt x="511" y="25"/>
                    </a:cubicBezTo>
                    <a:cubicBezTo>
                      <a:pt x="510" y="26"/>
                      <a:pt x="508" y="26"/>
                      <a:pt x="507" y="25"/>
                    </a:cubicBezTo>
                    <a:cubicBezTo>
                      <a:pt x="506" y="24"/>
                      <a:pt x="506" y="23"/>
                      <a:pt x="505" y="22"/>
                    </a:cubicBezTo>
                    <a:cubicBezTo>
                      <a:pt x="503" y="22"/>
                      <a:pt x="501" y="23"/>
                      <a:pt x="500" y="24"/>
                    </a:cubicBezTo>
                    <a:cubicBezTo>
                      <a:pt x="499" y="25"/>
                      <a:pt x="500" y="26"/>
                      <a:pt x="499" y="26"/>
                    </a:cubicBezTo>
                    <a:cubicBezTo>
                      <a:pt x="498" y="26"/>
                      <a:pt x="497" y="26"/>
                      <a:pt x="496" y="24"/>
                    </a:cubicBezTo>
                    <a:cubicBezTo>
                      <a:pt x="495" y="22"/>
                      <a:pt x="493" y="19"/>
                      <a:pt x="494" y="19"/>
                    </a:cubicBezTo>
                    <a:cubicBezTo>
                      <a:pt x="495" y="19"/>
                      <a:pt x="496" y="18"/>
                      <a:pt x="496" y="17"/>
                    </a:cubicBezTo>
                    <a:cubicBezTo>
                      <a:pt x="495" y="16"/>
                      <a:pt x="493" y="14"/>
                      <a:pt x="493" y="15"/>
                    </a:cubicBezTo>
                    <a:cubicBezTo>
                      <a:pt x="492" y="15"/>
                      <a:pt x="493" y="17"/>
                      <a:pt x="492" y="17"/>
                    </a:cubicBezTo>
                    <a:cubicBezTo>
                      <a:pt x="491" y="17"/>
                      <a:pt x="490" y="15"/>
                      <a:pt x="489" y="16"/>
                    </a:cubicBezTo>
                    <a:cubicBezTo>
                      <a:pt x="489" y="16"/>
                      <a:pt x="488" y="17"/>
                      <a:pt x="488" y="18"/>
                    </a:cubicBezTo>
                    <a:cubicBezTo>
                      <a:pt x="487" y="19"/>
                      <a:pt x="486" y="22"/>
                      <a:pt x="485" y="23"/>
                    </a:cubicBezTo>
                    <a:cubicBezTo>
                      <a:pt x="484" y="23"/>
                      <a:pt x="483" y="24"/>
                      <a:pt x="484" y="25"/>
                    </a:cubicBezTo>
                    <a:cubicBezTo>
                      <a:pt x="484" y="25"/>
                      <a:pt x="485" y="26"/>
                      <a:pt x="485" y="27"/>
                    </a:cubicBezTo>
                    <a:cubicBezTo>
                      <a:pt x="486" y="28"/>
                      <a:pt x="486" y="28"/>
                      <a:pt x="484" y="28"/>
                    </a:cubicBezTo>
                    <a:cubicBezTo>
                      <a:pt x="483" y="29"/>
                      <a:pt x="482" y="29"/>
                      <a:pt x="482" y="28"/>
                    </a:cubicBezTo>
                    <a:cubicBezTo>
                      <a:pt x="481" y="28"/>
                      <a:pt x="481" y="27"/>
                      <a:pt x="482" y="26"/>
                    </a:cubicBezTo>
                    <a:cubicBezTo>
                      <a:pt x="482" y="25"/>
                      <a:pt x="482" y="25"/>
                      <a:pt x="480" y="25"/>
                    </a:cubicBezTo>
                    <a:cubicBezTo>
                      <a:pt x="479" y="26"/>
                      <a:pt x="472" y="28"/>
                      <a:pt x="470" y="29"/>
                    </a:cubicBezTo>
                    <a:cubicBezTo>
                      <a:pt x="468" y="29"/>
                      <a:pt x="464" y="29"/>
                      <a:pt x="463" y="29"/>
                    </a:cubicBezTo>
                    <a:cubicBezTo>
                      <a:pt x="463" y="30"/>
                      <a:pt x="463" y="31"/>
                      <a:pt x="462" y="31"/>
                    </a:cubicBezTo>
                    <a:cubicBezTo>
                      <a:pt x="461" y="32"/>
                      <a:pt x="458" y="33"/>
                      <a:pt x="457" y="33"/>
                    </a:cubicBezTo>
                    <a:cubicBezTo>
                      <a:pt x="455" y="33"/>
                      <a:pt x="453" y="33"/>
                      <a:pt x="451" y="32"/>
                    </a:cubicBezTo>
                    <a:cubicBezTo>
                      <a:pt x="450" y="32"/>
                      <a:pt x="447" y="30"/>
                      <a:pt x="447" y="29"/>
                    </a:cubicBezTo>
                    <a:cubicBezTo>
                      <a:pt x="446" y="28"/>
                      <a:pt x="446" y="27"/>
                      <a:pt x="445" y="26"/>
                    </a:cubicBezTo>
                    <a:cubicBezTo>
                      <a:pt x="445" y="26"/>
                      <a:pt x="442" y="25"/>
                      <a:pt x="441" y="25"/>
                    </a:cubicBezTo>
                    <a:cubicBezTo>
                      <a:pt x="440" y="24"/>
                      <a:pt x="439" y="22"/>
                      <a:pt x="440" y="22"/>
                    </a:cubicBezTo>
                    <a:cubicBezTo>
                      <a:pt x="440" y="21"/>
                      <a:pt x="440" y="20"/>
                      <a:pt x="441" y="21"/>
                    </a:cubicBezTo>
                    <a:cubicBezTo>
                      <a:pt x="443" y="21"/>
                      <a:pt x="444" y="21"/>
                      <a:pt x="444" y="21"/>
                    </a:cubicBezTo>
                    <a:cubicBezTo>
                      <a:pt x="444" y="20"/>
                      <a:pt x="443" y="19"/>
                      <a:pt x="442" y="19"/>
                    </a:cubicBezTo>
                    <a:cubicBezTo>
                      <a:pt x="440" y="18"/>
                      <a:pt x="438" y="18"/>
                      <a:pt x="438" y="18"/>
                    </a:cubicBezTo>
                    <a:cubicBezTo>
                      <a:pt x="437" y="18"/>
                      <a:pt x="436" y="19"/>
                      <a:pt x="437" y="19"/>
                    </a:cubicBezTo>
                    <a:cubicBezTo>
                      <a:pt x="438" y="19"/>
                      <a:pt x="439" y="19"/>
                      <a:pt x="439" y="20"/>
                    </a:cubicBezTo>
                    <a:cubicBezTo>
                      <a:pt x="439" y="21"/>
                      <a:pt x="438" y="22"/>
                      <a:pt x="437" y="23"/>
                    </a:cubicBezTo>
                    <a:cubicBezTo>
                      <a:pt x="435" y="23"/>
                      <a:pt x="431" y="25"/>
                      <a:pt x="429" y="25"/>
                    </a:cubicBezTo>
                    <a:cubicBezTo>
                      <a:pt x="427" y="24"/>
                      <a:pt x="424" y="24"/>
                      <a:pt x="423" y="23"/>
                    </a:cubicBezTo>
                    <a:cubicBezTo>
                      <a:pt x="422" y="21"/>
                      <a:pt x="421" y="19"/>
                      <a:pt x="421" y="18"/>
                    </a:cubicBezTo>
                    <a:cubicBezTo>
                      <a:pt x="421" y="16"/>
                      <a:pt x="423" y="15"/>
                      <a:pt x="422" y="14"/>
                    </a:cubicBezTo>
                    <a:cubicBezTo>
                      <a:pt x="421" y="14"/>
                      <a:pt x="420" y="13"/>
                      <a:pt x="419" y="14"/>
                    </a:cubicBezTo>
                    <a:cubicBezTo>
                      <a:pt x="417" y="14"/>
                      <a:pt x="416" y="16"/>
                      <a:pt x="414" y="15"/>
                    </a:cubicBezTo>
                    <a:cubicBezTo>
                      <a:pt x="412" y="14"/>
                      <a:pt x="412" y="13"/>
                      <a:pt x="410" y="12"/>
                    </a:cubicBezTo>
                    <a:cubicBezTo>
                      <a:pt x="409" y="11"/>
                      <a:pt x="406" y="10"/>
                      <a:pt x="406" y="10"/>
                    </a:cubicBezTo>
                    <a:cubicBezTo>
                      <a:pt x="406" y="9"/>
                      <a:pt x="406" y="8"/>
                      <a:pt x="405" y="7"/>
                    </a:cubicBezTo>
                    <a:cubicBezTo>
                      <a:pt x="405" y="6"/>
                      <a:pt x="403" y="6"/>
                      <a:pt x="402" y="6"/>
                    </a:cubicBezTo>
                    <a:cubicBezTo>
                      <a:pt x="401" y="6"/>
                      <a:pt x="400" y="7"/>
                      <a:pt x="400" y="7"/>
                    </a:cubicBezTo>
                    <a:cubicBezTo>
                      <a:pt x="399" y="8"/>
                      <a:pt x="398" y="9"/>
                      <a:pt x="397" y="8"/>
                    </a:cubicBezTo>
                    <a:cubicBezTo>
                      <a:pt x="396" y="8"/>
                      <a:pt x="393" y="7"/>
                      <a:pt x="392" y="7"/>
                    </a:cubicBezTo>
                    <a:cubicBezTo>
                      <a:pt x="391" y="8"/>
                      <a:pt x="388" y="11"/>
                      <a:pt x="387" y="12"/>
                    </a:cubicBezTo>
                    <a:cubicBezTo>
                      <a:pt x="386" y="13"/>
                      <a:pt x="384" y="15"/>
                      <a:pt x="381" y="16"/>
                    </a:cubicBezTo>
                    <a:cubicBezTo>
                      <a:pt x="379" y="17"/>
                      <a:pt x="378" y="18"/>
                      <a:pt x="376" y="18"/>
                    </a:cubicBezTo>
                    <a:cubicBezTo>
                      <a:pt x="374" y="18"/>
                      <a:pt x="373" y="18"/>
                      <a:pt x="372" y="20"/>
                    </a:cubicBezTo>
                    <a:cubicBezTo>
                      <a:pt x="370" y="21"/>
                      <a:pt x="368" y="24"/>
                      <a:pt x="366" y="25"/>
                    </a:cubicBezTo>
                    <a:cubicBezTo>
                      <a:pt x="364" y="26"/>
                      <a:pt x="361" y="26"/>
                      <a:pt x="360" y="26"/>
                    </a:cubicBezTo>
                    <a:cubicBezTo>
                      <a:pt x="358" y="27"/>
                      <a:pt x="358" y="27"/>
                      <a:pt x="358" y="27"/>
                    </a:cubicBezTo>
                    <a:cubicBezTo>
                      <a:pt x="358" y="28"/>
                      <a:pt x="358" y="28"/>
                      <a:pt x="359" y="28"/>
                    </a:cubicBezTo>
                    <a:cubicBezTo>
                      <a:pt x="360" y="28"/>
                      <a:pt x="362" y="26"/>
                      <a:pt x="364" y="27"/>
                    </a:cubicBezTo>
                    <a:cubicBezTo>
                      <a:pt x="365" y="28"/>
                      <a:pt x="366" y="28"/>
                      <a:pt x="366" y="30"/>
                    </a:cubicBezTo>
                    <a:cubicBezTo>
                      <a:pt x="366" y="32"/>
                      <a:pt x="366" y="33"/>
                      <a:pt x="364" y="36"/>
                    </a:cubicBezTo>
                    <a:cubicBezTo>
                      <a:pt x="361" y="38"/>
                      <a:pt x="360" y="41"/>
                      <a:pt x="358" y="44"/>
                    </a:cubicBezTo>
                    <a:cubicBezTo>
                      <a:pt x="355" y="47"/>
                      <a:pt x="351" y="49"/>
                      <a:pt x="350" y="50"/>
                    </a:cubicBezTo>
                    <a:cubicBezTo>
                      <a:pt x="348" y="52"/>
                      <a:pt x="343" y="54"/>
                      <a:pt x="343" y="54"/>
                    </a:cubicBezTo>
                    <a:cubicBezTo>
                      <a:pt x="342" y="55"/>
                      <a:pt x="342" y="57"/>
                      <a:pt x="341" y="57"/>
                    </a:cubicBezTo>
                    <a:cubicBezTo>
                      <a:pt x="340" y="58"/>
                      <a:pt x="336" y="59"/>
                      <a:pt x="336" y="60"/>
                    </a:cubicBezTo>
                    <a:cubicBezTo>
                      <a:pt x="336" y="60"/>
                      <a:pt x="336" y="61"/>
                      <a:pt x="336" y="61"/>
                    </a:cubicBezTo>
                    <a:cubicBezTo>
                      <a:pt x="337" y="62"/>
                      <a:pt x="339" y="62"/>
                      <a:pt x="340" y="64"/>
                    </a:cubicBezTo>
                    <a:cubicBezTo>
                      <a:pt x="341" y="65"/>
                      <a:pt x="342" y="66"/>
                      <a:pt x="342" y="67"/>
                    </a:cubicBezTo>
                    <a:cubicBezTo>
                      <a:pt x="341" y="68"/>
                      <a:pt x="341" y="71"/>
                      <a:pt x="340" y="72"/>
                    </a:cubicBezTo>
                    <a:cubicBezTo>
                      <a:pt x="339" y="72"/>
                      <a:pt x="339" y="73"/>
                      <a:pt x="338" y="75"/>
                    </a:cubicBezTo>
                    <a:cubicBezTo>
                      <a:pt x="336" y="77"/>
                      <a:pt x="334" y="77"/>
                      <a:pt x="334" y="78"/>
                    </a:cubicBezTo>
                    <a:cubicBezTo>
                      <a:pt x="334" y="79"/>
                      <a:pt x="335" y="81"/>
                      <a:pt x="333" y="82"/>
                    </a:cubicBezTo>
                    <a:cubicBezTo>
                      <a:pt x="332" y="83"/>
                      <a:pt x="329" y="84"/>
                      <a:pt x="327" y="85"/>
                    </a:cubicBezTo>
                    <a:cubicBezTo>
                      <a:pt x="326" y="86"/>
                      <a:pt x="322" y="86"/>
                      <a:pt x="321" y="86"/>
                    </a:cubicBezTo>
                    <a:cubicBezTo>
                      <a:pt x="319" y="86"/>
                      <a:pt x="318" y="85"/>
                      <a:pt x="316" y="85"/>
                    </a:cubicBezTo>
                    <a:cubicBezTo>
                      <a:pt x="314" y="84"/>
                      <a:pt x="312" y="85"/>
                      <a:pt x="310" y="85"/>
                    </a:cubicBezTo>
                    <a:cubicBezTo>
                      <a:pt x="309" y="86"/>
                      <a:pt x="303" y="89"/>
                      <a:pt x="302" y="88"/>
                    </a:cubicBezTo>
                    <a:cubicBezTo>
                      <a:pt x="301" y="87"/>
                      <a:pt x="299" y="86"/>
                      <a:pt x="296" y="87"/>
                    </a:cubicBezTo>
                    <a:cubicBezTo>
                      <a:pt x="293" y="88"/>
                      <a:pt x="293" y="87"/>
                      <a:pt x="291" y="86"/>
                    </a:cubicBezTo>
                    <a:cubicBezTo>
                      <a:pt x="290" y="85"/>
                      <a:pt x="285" y="82"/>
                      <a:pt x="284" y="82"/>
                    </a:cubicBezTo>
                    <a:cubicBezTo>
                      <a:pt x="282" y="82"/>
                      <a:pt x="280" y="84"/>
                      <a:pt x="279" y="84"/>
                    </a:cubicBezTo>
                    <a:cubicBezTo>
                      <a:pt x="278" y="84"/>
                      <a:pt x="277" y="84"/>
                      <a:pt x="278" y="83"/>
                    </a:cubicBezTo>
                    <a:cubicBezTo>
                      <a:pt x="280" y="82"/>
                      <a:pt x="281" y="80"/>
                      <a:pt x="280" y="79"/>
                    </a:cubicBezTo>
                    <a:cubicBezTo>
                      <a:pt x="279" y="78"/>
                      <a:pt x="276" y="78"/>
                      <a:pt x="275" y="78"/>
                    </a:cubicBezTo>
                    <a:cubicBezTo>
                      <a:pt x="273" y="79"/>
                      <a:pt x="270" y="80"/>
                      <a:pt x="268" y="79"/>
                    </a:cubicBezTo>
                    <a:cubicBezTo>
                      <a:pt x="265" y="79"/>
                      <a:pt x="263" y="79"/>
                      <a:pt x="265" y="78"/>
                    </a:cubicBezTo>
                    <a:cubicBezTo>
                      <a:pt x="266" y="78"/>
                      <a:pt x="268" y="78"/>
                      <a:pt x="269" y="77"/>
                    </a:cubicBezTo>
                    <a:cubicBezTo>
                      <a:pt x="270" y="77"/>
                      <a:pt x="271" y="76"/>
                      <a:pt x="271" y="75"/>
                    </a:cubicBezTo>
                    <a:cubicBezTo>
                      <a:pt x="272" y="72"/>
                      <a:pt x="271" y="72"/>
                      <a:pt x="269" y="73"/>
                    </a:cubicBezTo>
                    <a:cubicBezTo>
                      <a:pt x="267" y="74"/>
                      <a:pt x="266" y="72"/>
                      <a:pt x="265" y="71"/>
                    </a:cubicBezTo>
                    <a:cubicBezTo>
                      <a:pt x="265" y="70"/>
                      <a:pt x="264" y="68"/>
                      <a:pt x="265" y="67"/>
                    </a:cubicBezTo>
                    <a:cubicBezTo>
                      <a:pt x="266" y="66"/>
                      <a:pt x="271" y="63"/>
                      <a:pt x="270" y="61"/>
                    </a:cubicBezTo>
                    <a:cubicBezTo>
                      <a:pt x="270" y="60"/>
                      <a:pt x="268" y="56"/>
                      <a:pt x="269" y="54"/>
                    </a:cubicBezTo>
                    <a:cubicBezTo>
                      <a:pt x="269" y="52"/>
                      <a:pt x="270" y="48"/>
                      <a:pt x="269" y="47"/>
                    </a:cubicBezTo>
                    <a:cubicBezTo>
                      <a:pt x="268" y="46"/>
                      <a:pt x="268" y="45"/>
                      <a:pt x="269" y="44"/>
                    </a:cubicBezTo>
                    <a:cubicBezTo>
                      <a:pt x="271" y="43"/>
                      <a:pt x="271" y="42"/>
                      <a:pt x="271" y="41"/>
                    </a:cubicBezTo>
                    <a:cubicBezTo>
                      <a:pt x="271" y="39"/>
                      <a:pt x="271" y="38"/>
                      <a:pt x="272" y="38"/>
                    </a:cubicBezTo>
                    <a:cubicBezTo>
                      <a:pt x="273" y="37"/>
                      <a:pt x="279" y="36"/>
                      <a:pt x="281" y="36"/>
                    </a:cubicBezTo>
                    <a:cubicBezTo>
                      <a:pt x="283" y="36"/>
                      <a:pt x="287" y="35"/>
                      <a:pt x="287" y="35"/>
                    </a:cubicBezTo>
                    <a:cubicBezTo>
                      <a:pt x="287" y="34"/>
                      <a:pt x="285" y="31"/>
                      <a:pt x="284" y="29"/>
                    </a:cubicBezTo>
                    <a:cubicBezTo>
                      <a:pt x="283" y="28"/>
                      <a:pt x="283" y="28"/>
                      <a:pt x="281" y="28"/>
                    </a:cubicBezTo>
                    <a:cubicBezTo>
                      <a:pt x="279" y="28"/>
                      <a:pt x="278" y="29"/>
                      <a:pt x="277" y="25"/>
                    </a:cubicBezTo>
                    <a:cubicBezTo>
                      <a:pt x="277" y="22"/>
                      <a:pt x="277" y="19"/>
                      <a:pt x="275" y="18"/>
                    </a:cubicBezTo>
                    <a:cubicBezTo>
                      <a:pt x="273" y="17"/>
                      <a:pt x="268" y="14"/>
                      <a:pt x="265" y="9"/>
                    </a:cubicBezTo>
                    <a:cubicBezTo>
                      <a:pt x="263" y="4"/>
                      <a:pt x="262" y="3"/>
                      <a:pt x="258" y="2"/>
                    </a:cubicBezTo>
                    <a:cubicBezTo>
                      <a:pt x="255" y="1"/>
                      <a:pt x="254" y="1"/>
                      <a:pt x="253" y="2"/>
                    </a:cubicBezTo>
                    <a:cubicBezTo>
                      <a:pt x="252" y="3"/>
                      <a:pt x="252" y="5"/>
                      <a:pt x="251" y="4"/>
                    </a:cubicBezTo>
                    <a:cubicBezTo>
                      <a:pt x="251" y="4"/>
                      <a:pt x="251" y="2"/>
                      <a:pt x="250" y="2"/>
                    </a:cubicBezTo>
                    <a:cubicBezTo>
                      <a:pt x="250" y="2"/>
                      <a:pt x="247" y="2"/>
                      <a:pt x="246" y="2"/>
                    </a:cubicBezTo>
                    <a:cubicBezTo>
                      <a:pt x="245" y="3"/>
                      <a:pt x="240" y="4"/>
                      <a:pt x="240" y="5"/>
                    </a:cubicBezTo>
                    <a:cubicBezTo>
                      <a:pt x="240" y="6"/>
                      <a:pt x="240" y="6"/>
                      <a:pt x="240" y="7"/>
                    </a:cubicBezTo>
                    <a:cubicBezTo>
                      <a:pt x="241" y="8"/>
                      <a:pt x="242" y="8"/>
                      <a:pt x="242" y="9"/>
                    </a:cubicBezTo>
                    <a:cubicBezTo>
                      <a:pt x="242" y="10"/>
                      <a:pt x="240" y="12"/>
                      <a:pt x="239" y="14"/>
                    </a:cubicBezTo>
                    <a:cubicBezTo>
                      <a:pt x="238" y="16"/>
                      <a:pt x="237" y="19"/>
                      <a:pt x="236" y="19"/>
                    </a:cubicBezTo>
                    <a:cubicBezTo>
                      <a:pt x="235" y="20"/>
                      <a:pt x="235" y="18"/>
                      <a:pt x="234" y="17"/>
                    </a:cubicBezTo>
                    <a:cubicBezTo>
                      <a:pt x="233" y="16"/>
                      <a:pt x="232" y="17"/>
                      <a:pt x="231" y="16"/>
                    </a:cubicBezTo>
                    <a:cubicBezTo>
                      <a:pt x="230" y="16"/>
                      <a:pt x="230" y="15"/>
                      <a:pt x="230" y="14"/>
                    </a:cubicBezTo>
                    <a:cubicBezTo>
                      <a:pt x="231" y="12"/>
                      <a:pt x="231" y="11"/>
                      <a:pt x="231" y="10"/>
                    </a:cubicBezTo>
                    <a:cubicBezTo>
                      <a:pt x="231" y="8"/>
                      <a:pt x="230" y="8"/>
                      <a:pt x="229" y="8"/>
                    </a:cubicBezTo>
                    <a:cubicBezTo>
                      <a:pt x="228" y="8"/>
                      <a:pt x="228" y="9"/>
                      <a:pt x="227" y="11"/>
                    </a:cubicBezTo>
                    <a:cubicBezTo>
                      <a:pt x="227" y="13"/>
                      <a:pt x="226" y="16"/>
                      <a:pt x="226" y="15"/>
                    </a:cubicBezTo>
                    <a:cubicBezTo>
                      <a:pt x="225" y="14"/>
                      <a:pt x="225" y="10"/>
                      <a:pt x="224" y="9"/>
                    </a:cubicBezTo>
                    <a:cubicBezTo>
                      <a:pt x="224" y="8"/>
                      <a:pt x="223" y="9"/>
                      <a:pt x="222" y="11"/>
                    </a:cubicBezTo>
                    <a:cubicBezTo>
                      <a:pt x="222" y="13"/>
                      <a:pt x="222" y="15"/>
                      <a:pt x="220" y="15"/>
                    </a:cubicBezTo>
                    <a:cubicBezTo>
                      <a:pt x="219" y="15"/>
                      <a:pt x="217" y="15"/>
                      <a:pt x="217" y="15"/>
                    </a:cubicBezTo>
                    <a:cubicBezTo>
                      <a:pt x="217" y="16"/>
                      <a:pt x="217" y="19"/>
                      <a:pt x="216" y="18"/>
                    </a:cubicBezTo>
                    <a:cubicBezTo>
                      <a:pt x="215" y="16"/>
                      <a:pt x="215" y="16"/>
                      <a:pt x="213" y="15"/>
                    </a:cubicBezTo>
                    <a:cubicBezTo>
                      <a:pt x="212" y="14"/>
                      <a:pt x="211" y="12"/>
                      <a:pt x="211" y="13"/>
                    </a:cubicBezTo>
                    <a:cubicBezTo>
                      <a:pt x="210" y="13"/>
                      <a:pt x="208" y="13"/>
                      <a:pt x="209" y="15"/>
                    </a:cubicBezTo>
                    <a:cubicBezTo>
                      <a:pt x="209" y="17"/>
                      <a:pt x="209" y="17"/>
                      <a:pt x="208" y="19"/>
                    </a:cubicBezTo>
                    <a:cubicBezTo>
                      <a:pt x="208" y="20"/>
                      <a:pt x="208" y="20"/>
                      <a:pt x="208" y="22"/>
                    </a:cubicBezTo>
                    <a:cubicBezTo>
                      <a:pt x="209" y="23"/>
                      <a:pt x="210" y="25"/>
                      <a:pt x="208" y="25"/>
                    </a:cubicBezTo>
                    <a:cubicBezTo>
                      <a:pt x="207" y="24"/>
                      <a:pt x="204" y="23"/>
                      <a:pt x="203" y="24"/>
                    </a:cubicBezTo>
                    <a:cubicBezTo>
                      <a:pt x="202" y="26"/>
                      <a:pt x="202" y="26"/>
                      <a:pt x="202" y="27"/>
                    </a:cubicBezTo>
                    <a:cubicBezTo>
                      <a:pt x="203" y="28"/>
                      <a:pt x="203" y="29"/>
                      <a:pt x="202" y="29"/>
                    </a:cubicBezTo>
                    <a:cubicBezTo>
                      <a:pt x="201" y="30"/>
                      <a:pt x="200" y="30"/>
                      <a:pt x="200" y="31"/>
                    </a:cubicBezTo>
                    <a:cubicBezTo>
                      <a:pt x="200" y="33"/>
                      <a:pt x="202" y="35"/>
                      <a:pt x="201" y="36"/>
                    </a:cubicBezTo>
                    <a:cubicBezTo>
                      <a:pt x="200" y="36"/>
                      <a:pt x="199" y="36"/>
                      <a:pt x="199" y="34"/>
                    </a:cubicBezTo>
                    <a:cubicBezTo>
                      <a:pt x="199" y="31"/>
                      <a:pt x="199" y="30"/>
                      <a:pt x="200" y="29"/>
                    </a:cubicBezTo>
                    <a:cubicBezTo>
                      <a:pt x="201" y="27"/>
                      <a:pt x="201" y="27"/>
                      <a:pt x="201" y="25"/>
                    </a:cubicBezTo>
                    <a:cubicBezTo>
                      <a:pt x="200" y="22"/>
                      <a:pt x="200" y="22"/>
                      <a:pt x="199" y="22"/>
                    </a:cubicBezTo>
                    <a:cubicBezTo>
                      <a:pt x="198" y="23"/>
                      <a:pt x="196" y="24"/>
                      <a:pt x="196" y="23"/>
                    </a:cubicBezTo>
                    <a:cubicBezTo>
                      <a:pt x="197" y="22"/>
                      <a:pt x="198" y="21"/>
                      <a:pt x="198" y="20"/>
                    </a:cubicBezTo>
                    <a:cubicBezTo>
                      <a:pt x="199" y="18"/>
                      <a:pt x="199" y="18"/>
                      <a:pt x="199" y="17"/>
                    </a:cubicBezTo>
                    <a:cubicBezTo>
                      <a:pt x="198" y="15"/>
                      <a:pt x="197" y="14"/>
                      <a:pt x="196" y="15"/>
                    </a:cubicBezTo>
                    <a:cubicBezTo>
                      <a:pt x="195" y="15"/>
                      <a:pt x="193" y="16"/>
                      <a:pt x="192" y="15"/>
                    </a:cubicBezTo>
                    <a:cubicBezTo>
                      <a:pt x="192" y="15"/>
                      <a:pt x="192" y="15"/>
                      <a:pt x="192" y="14"/>
                    </a:cubicBezTo>
                    <a:cubicBezTo>
                      <a:pt x="193" y="14"/>
                      <a:pt x="195" y="13"/>
                      <a:pt x="195" y="13"/>
                    </a:cubicBezTo>
                    <a:cubicBezTo>
                      <a:pt x="195" y="12"/>
                      <a:pt x="195" y="11"/>
                      <a:pt x="194" y="11"/>
                    </a:cubicBezTo>
                    <a:cubicBezTo>
                      <a:pt x="193" y="11"/>
                      <a:pt x="191" y="14"/>
                      <a:pt x="190" y="14"/>
                    </a:cubicBezTo>
                    <a:cubicBezTo>
                      <a:pt x="189" y="14"/>
                      <a:pt x="187" y="14"/>
                      <a:pt x="186" y="14"/>
                    </a:cubicBezTo>
                    <a:cubicBezTo>
                      <a:pt x="186" y="13"/>
                      <a:pt x="187" y="13"/>
                      <a:pt x="188" y="12"/>
                    </a:cubicBezTo>
                    <a:cubicBezTo>
                      <a:pt x="189" y="12"/>
                      <a:pt x="191" y="11"/>
                      <a:pt x="190" y="10"/>
                    </a:cubicBezTo>
                    <a:cubicBezTo>
                      <a:pt x="190" y="9"/>
                      <a:pt x="188" y="9"/>
                      <a:pt x="189" y="7"/>
                    </a:cubicBezTo>
                    <a:cubicBezTo>
                      <a:pt x="190" y="6"/>
                      <a:pt x="191" y="5"/>
                      <a:pt x="190" y="5"/>
                    </a:cubicBezTo>
                    <a:cubicBezTo>
                      <a:pt x="189" y="4"/>
                      <a:pt x="188" y="4"/>
                      <a:pt x="187" y="3"/>
                    </a:cubicBezTo>
                    <a:cubicBezTo>
                      <a:pt x="186" y="2"/>
                      <a:pt x="185" y="0"/>
                      <a:pt x="185" y="1"/>
                    </a:cubicBezTo>
                    <a:cubicBezTo>
                      <a:pt x="184" y="1"/>
                      <a:pt x="182" y="4"/>
                      <a:pt x="182" y="5"/>
                    </a:cubicBezTo>
                    <a:cubicBezTo>
                      <a:pt x="181" y="7"/>
                      <a:pt x="182" y="9"/>
                      <a:pt x="181" y="11"/>
                    </a:cubicBezTo>
                    <a:cubicBezTo>
                      <a:pt x="180" y="12"/>
                      <a:pt x="178" y="15"/>
                      <a:pt x="177" y="15"/>
                    </a:cubicBezTo>
                    <a:cubicBezTo>
                      <a:pt x="177" y="15"/>
                      <a:pt x="177" y="15"/>
                      <a:pt x="177" y="15"/>
                    </a:cubicBezTo>
                    <a:cubicBezTo>
                      <a:pt x="176" y="17"/>
                      <a:pt x="175" y="18"/>
                      <a:pt x="169" y="19"/>
                    </a:cubicBezTo>
                    <a:cubicBezTo>
                      <a:pt x="164" y="21"/>
                      <a:pt x="167" y="21"/>
                      <a:pt x="166" y="24"/>
                    </a:cubicBezTo>
                    <a:cubicBezTo>
                      <a:pt x="164" y="26"/>
                      <a:pt x="163" y="31"/>
                      <a:pt x="162" y="37"/>
                    </a:cubicBezTo>
                    <a:cubicBezTo>
                      <a:pt x="160" y="43"/>
                      <a:pt x="157" y="42"/>
                      <a:pt x="155" y="42"/>
                    </a:cubicBezTo>
                    <a:cubicBezTo>
                      <a:pt x="152" y="41"/>
                      <a:pt x="151" y="42"/>
                      <a:pt x="150" y="43"/>
                    </a:cubicBezTo>
                    <a:cubicBezTo>
                      <a:pt x="149" y="44"/>
                      <a:pt x="145" y="44"/>
                      <a:pt x="140" y="44"/>
                    </a:cubicBezTo>
                    <a:cubicBezTo>
                      <a:pt x="135" y="45"/>
                      <a:pt x="134" y="44"/>
                      <a:pt x="132" y="46"/>
                    </a:cubicBezTo>
                    <a:cubicBezTo>
                      <a:pt x="131" y="48"/>
                      <a:pt x="123" y="47"/>
                      <a:pt x="120" y="48"/>
                    </a:cubicBezTo>
                    <a:cubicBezTo>
                      <a:pt x="116" y="49"/>
                      <a:pt x="113" y="55"/>
                      <a:pt x="110" y="58"/>
                    </a:cubicBezTo>
                    <a:cubicBezTo>
                      <a:pt x="107" y="60"/>
                      <a:pt x="106" y="62"/>
                      <a:pt x="105" y="66"/>
                    </a:cubicBezTo>
                    <a:cubicBezTo>
                      <a:pt x="104" y="69"/>
                      <a:pt x="102" y="71"/>
                      <a:pt x="99" y="75"/>
                    </a:cubicBezTo>
                    <a:cubicBezTo>
                      <a:pt x="97" y="79"/>
                      <a:pt x="95" y="81"/>
                      <a:pt x="93" y="84"/>
                    </a:cubicBezTo>
                    <a:cubicBezTo>
                      <a:pt x="92" y="84"/>
                      <a:pt x="92" y="84"/>
                      <a:pt x="92" y="84"/>
                    </a:cubicBezTo>
                    <a:cubicBezTo>
                      <a:pt x="92" y="84"/>
                      <a:pt x="91" y="83"/>
                      <a:pt x="91" y="82"/>
                    </a:cubicBezTo>
                    <a:cubicBezTo>
                      <a:pt x="90" y="81"/>
                      <a:pt x="89" y="81"/>
                      <a:pt x="88" y="81"/>
                    </a:cubicBezTo>
                    <a:cubicBezTo>
                      <a:pt x="87" y="81"/>
                      <a:pt x="88" y="79"/>
                      <a:pt x="88" y="78"/>
                    </a:cubicBezTo>
                    <a:cubicBezTo>
                      <a:pt x="88" y="76"/>
                      <a:pt x="88" y="77"/>
                      <a:pt x="87" y="77"/>
                    </a:cubicBezTo>
                    <a:cubicBezTo>
                      <a:pt x="86" y="76"/>
                      <a:pt x="85" y="76"/>
                      <a:pt x="85" y="76"/>
                    </a:cubicBezTo>
                    <a:cubicBezTo>
                      <a:pt x="84" y="75"/>
                      <a:pt x="84" y="76"/>
                      <a:pt x="84" y="76"/>
                    </a:cubicBezTo>
                    <a:cubicBezTo>
                      <a:pt x="83" y="77"/>
                      <a:pt x="83" y="77"/>
                      <a:pt x="83" y="77"/>
                    </a:cubicBezTo>
                    <a:cubicBezTo>
                      <a:pt x="82" y="78"/>
                      <a:pt x="82" y="79"/>
                      <a:pt x="82" y="79"/>
                    </a:cubicBezTo>
                    <a:cubicBezTo>
                      <a:pt x="82" y="80"/>
                      <a:pt x="83" y="80"/>
                      <a:pt x="83" y="81"/>
                    </a:cubicBezTo>
                    <a:cubicBezTo>
                      <a:pt x="84" y="84"/>
                      <a:pt x="83" y="84"/>
                      <a:pt x="82" y="86"/>
                    </a:cubicBezTo>
                    <a:cubicBezTo>
                      <a:pt x="82" y="86"/>
                      <a:pt x="82" y="86"/>
                      <a:pt x="82" y="86"/>
                    </a:cubicBezTo>
                    <a:cubicBezTo>
                      <a:pt x="82" y="86"/>
                      <a:pt x="80" y="85"/>
                      <a:pt x="79" y="84"/>
                    </a:cubicBezTo>
                    <a:cubicBezTo>
                      <a:pt x="78" y="84"/>
                      <a:pt x="78" y="86"/>
                      <a:pt x="79" y="87"/>
                    </a:cubicBezTo>
                    <a:cubicBezTo>
                      <a:pt x="79" y="88"/>
                      <a:pt x="80" y="88"/>
                      <a:pt x="79" y="89"/>
                    </a:cubicBezTo>
                    <a:cubicBezTo>
                      <a:pt x="79" y="89"/>
                      <a:pt x="79" y="90"/>
                      <a:pt x="79" y="90"/>
                    </a:cubicBezTo>
                    <a:cubicBezTo>
                      <a:pt x="80" y="90"/>
                      <a:pt x="82" y="90"/>
                      <a:pt x="82" y="90"/>
                    </a:cubicBezTo>
                    <a:cubicBezTo>
                      <a:pt x="83" y="91"/>
                      <a:pt x="83" y="91"/>
                      <a:pt x="83" y="91"/>
                    </a:cubicBezTo>
                    <a:cubicBezTo>
                      <a:pt x="83" y="92"/>
                      <a:pt x="83" y="93"/>
                      <a:pt x="82" y="93"/>
                    </a:cubicBezTo>
                    <a:cubicBezTo>
                      <a:pt x="82" y="94"/>
                      <a:pt x="81" y="96"/>
                      <a:pt x="80" y="96"/>
                    </a:cubicBezTo>
                    <a:cubicBezTo>
                      <a:pt x="79" y="96"/>
                      <a:pt x="75" y="96"/>
                      <a:pt x="73" y="96"/>
                    </a:cubicBezTo>
                    <a:cubicBezTo>
                      <a:pt x="70" y="96"/>
                      <a:pt x="69" y="96"/>
                      <a:pt x="67" y="98"/>
                    </a:cubicBezTo>
                    <a:cubicBezTo>
                      <a:pt x="64" y="99"/>
                      <a:pt x="63" y="100"/>
                      <a:pt x="63" y="102"/>
                    </a:cubicBezTo>
                    <a:cubicBezTo>
                      <a:pt x="62" y="103"/>
                      <a:pt x="62" y="105"/>
                      <a:pt x="62" y="107"/>
                    </a:cubicBezTo>
                    <a:cubicBezTo>
                      <a:pt x="62" y="110"/>
                      <a:pt x="62" y="110"/>
                      <a:pt x="61" y="111"/>
                    </a:cubicBezTo>
                    <a:cubicBezTo>
                      <a:pt x="60" y="111"/>
                      <a:pt x="59" y="112"/>
                      <a:pt x="59" y="113"/>
                    </a:cubicBezTo>
                    <a:cubicBezTo>
                      <a:pt x="58" y="114"/>
                      <a:pt x="58" y="117"/>
                      <a:pt x="58" y="119"/>
                    </a:cubicBezTo>
                    <a:cubicBezTo>
                      <a:pt x="58" y="121"/>
                      <a:pt x="57" y="125"/>
                      <a:pt x="56" y="126"/>
                    </a:cubicBezTo>
                    <a:cubicBezTo>
                      <a:pt x="56" y="127"/>
                      <a:pt x="54" y="129"/>
                      <a:pt x="53" y="131"/>
                    </a:cubicBezTo>
                    <a:cubicBezTo>
                      <a:pt x="53" y="132"/>
                      <a:pt x="52" y="137"/>
                      <a:pt x="51" y="139"/>
                    </a:cubicBezTo>
                    <a:cubicBezTo>
                      <a:pt x="51" y="140"/>
                      <a:pt x="48" y="143"/>
                      <a:pt x="47" y="144"/>
                    </a:cubicBezTo>
                    <a:cubicBezTo>
                      <a:pt x="47" y="145"/>
                      <a:pt x="47" y="145"/>
                      <a:pt x="47" y="145"/>
                    </a:cubicBezTo>
                    <a:cubicBezTo>
                      <a:pt x="47" y="145"/>
                      <a:pt x="47" y="146"/>
                      <a:pt x="46" y="147"/>
                    </a:cubicBezTo>
                    <a:cubicBezTo>
                      <a:pt x="46" y="149"/>
                      <a:pt x="43" y="151"/>
                      <a:pt x="42" y="152"/>
                    </a:cubicBezTo>
                    <a:cubicBezTo>
                      <a:pt x="41" y="153"/>
                      <a:pt x="38" y="154"/>
                      <a:pt x="35" y="155"/>
                    </a:cubicBezTo>
                    <a:cubicBezTo>
                      <a:pt x="32" y="156"/>
                      <a:pt x="32" y="157"/>
                      <a:pt x="32" y="158"/>
                    </a:cubicBezTo>
                    <a:cubicBezTo>
                      <a:pt x="31" y="160"/>
                      <a:pt x="30" y="162"/>
                      <a:pt x="29" y="163"/>
                    </a:cubicBezTo>
                    <a:cubicBezTo>
                      <a:pt x="28" y="163"/>
                      <a:pt x="27" y="165"/>
                      <a:pt x="27" y="167"/>
                    </a:cubicBezTo>
                    <a:cubicBezTo>
                      <a:pt x="26" y="168"/>
                      <a:pt x="26" y="169"/>
                      <a:pt x="25" y="170"/>
                    </a:cubicBezTo>
                    <a:cubicBezTo>
                      <a:pt x="24" y="171"/>
                      <a:pt x="24" y="173"/>
                      <a:pt x="24" y="174"/>
                    </a:cubicBezTo>
                    <a:cubicBezTo>
                      <a:pt x="24" y="175"/>
                      <a:pt x="23" y="177"/>
                      <a:pt x="22" y="178"/>
                    </a:cubicBezTo>
                    <a:cubicBezTo>
                      <a:pt x="21" y="179"/>
                      <a:pt x="21" y="181"/>
                      <a:pt x="21" y="182"/>
                    </a:cubicBezTo>
                    <a:cubicBezTo>
                      <a:pt x="21" y="182"/>
                      <a:pt x="22" y="183"/>
                      <a:pt x="23" y="185"/>
                    </a:cubicBezTo>
                    <a:cubicBezTo>
                      <a:pt x="24" y="186"/>
                      <a:pt x="23" y="187"/>
                      <a:pt x="23" y="188"/>
                    </a:cubicBezTo>
                    <a:cubicBezTo>
                      <a:pt x="23" y="189"/>
                      <a:pt x="23" y="189"/>
                      <a:pt x="23" y="189"/>
                    </a:cubicBezTo>
                    <a:cubicBezTo>
                      <a:pt x="23" y="189"/>
                      <a:pt x="25" y="189"/>
                      <a:pt x="26" y="190"/>
                    </a:cubicBezTo>
                    <a:cubicBezTo>
                      <a:pt x="27" y="191"/>
                      <a:pt x="26" y="193"/>
                      <a:pt x="27" y="193"/>
                    </a:cubicBezTo>
                    <a:cubicBezTo>
                      <a:pt x="30" y="195"/>
                      <a:pt x="25" y="199"/>
                      <a:pt x="31" y="195"/>
                    </a:cubicBezTo>
                    <a:cubicBezTo>
                      <a:pt x="33" y="195"/>
                      <a:pt x="32" y="197"/>
                      <a:pt x="33" y="198"/>
                    </a:cubicBezTo>
                    <a:cubicBezTo>
                      <a:pt x="33" y="199"/>
                      <a:pt x="34" y="199"/>
                      <a:pt x="35" y="200"/>
                    </a:cubicBezTo>
                    <a:cubicBezTo>
                      <a:pt x="36" y="200"/>
                      <a:pt x="36" y="200"/>
                      <a:pt x="37" y="201"/>
                    </a:cubicBezTo>
                    <a:cubicBezTo>
                      <a:pt x="37" y="202"/>
                      <a:pt x="37" y="207"/>
                      <a:pt x="38" y="209"/>
                    </a:cubicBezTo>
                    <a:cubicBezTo>
                      <a:pt x="39" y="210"/>
                      <a:pt x="39" y="210"/>
                      <a:pt x="39" y="21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1" name="AutoShape 11"/>
              <p:cNvSpPr/>
              <p:nvPr/>
            </p:nvSpPr>
            <p:spPr>
              <a:xfrm>
                <a:off x="10404277" y="3588941"/>
                <a:ext cx="2824" cy="2824"/>
              </a:xfrm>
              <a:custGeom>
                <a:avLst/>
                <a:gdLst/>
                <a:ahLst/>
                <a:cxnLst/>
                <a:rect l="l" t="t" r="r" b="b"/>
                <a:pathLst>
                  <a:path w="2" h="2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2" name="AutoShape 12"/>
              <p:cNvSpPr/>
              <p:nvPr/>
            </p:nvSpPr>
            <p:spPr>
              <a:xfrm>
                <a:off x="9284382" y="2637102"/>
                <a:ext cx="617143" cy="574776"/>
              </a:xfrm>
              <a:custGeom>
                <a:avLst/>
                <a:gdLst/>
                <a:ahLst/>
                <a:cxnLst/>
                <a:rect l="l" t="t" r="r" b="b"/>
                <a:pathLst>
                  <a:path w="471" h="439">
                    <a:moveTo>
                      <a:pt x="430" y="143"/>
                    </a:moveTo>
                    <a:cubicBezTo>
                      <a:pt x="430" y="143"/>
                      <a:pt x="430" y="143"/>
                      <a:pt x="430" y="143"/>
                    </a:cubicBezTo>
                    <a:cubicBezTo>
                      <a:pt x="430" y="143"/>
                      <a:pt x="431" y="144"/>
                      <a:pt x="431" y="145"/>
                    </a:cubicBezTo>
                    <a:cubicBezTo>
                      <a:pt x="431" y="146"/>
                      <a:pt x="430" y="147"/>
                      <a:pt x="431" y="148"/>
                    </a:cubicBezTo>
                    <a:cubicBezTo>
                      <a:pt x="432" y="149"/>
                      <a:pt x="431" y="149"/>
                      <a:pt x="431" y="150"/>
                    </a:cubicBezTo>
                    <a:cubicBezTo>
                      <a:pt x="431" y="150"/>
                      <a:pt x="429" y="152"/>
                      <a:pt x="429" y="153"/>
                    </a:cubicBezTo>
                    <a:cubicBezTo>
                      <a:pt x="429" y="154"/>
                      <a:pt x="429" y="154"/>
                      <a:pt x="430" y="155"/>
                    </a:cubicBezTo>
                    <a:cubicBezTo>
                      <a:pt x="430" y="156"/>
                      <a:pt x="432" y="157"/>
                      <a:pt x="433" y="158"/>
                    </a:cubicBezTo>
                    <a:cubicBezTo>
                      <a:pt x="434" y="159"/>
                      <a:pt x="433" y="159"/>
                      <a:pt x="433" y="160"/>
                    </a:cubicBezTo>
                    <a:cubicBezTo>
                      <a:pt x="433" y="161"/>
                      <a:pt x="435" y="161"/>
                      <a:pt x="436" y="161"/>
                    </a:cubicBezTo>
                    <a:cubicBezTo>
                      <a:pt x="437" y="161"/>
                      <a:pt x="438" y="161"/>
                      <a:pt x="439" y="162"/>
                    </a:cubicBezTo>
                    <a:cubicBezTo>
                      <a:pt x="440" y="162"/>
                      <a:pt x="440" y="162"/>
                      <a:pt x="440" y="163"/>
                    </a:cubicBezTo>
                    <a:cubicBezTo>
                      <a:pt x="441" y="164"/>
                      <a:pt x="442" y="164"/>
                      <a:pt x="444" y="164"/>
                    </a:cubicBezTo>
                    <a:cubicBezTo>
                      <a:pt x="445" y="165"/>
                      <a:pt x="444" y="165"/>
                      <a:pt x="446" y="166"/>
                    </a:cubicBezTo>
                    <a:cubicBezTo>
                      <a:pt x="447" y="167"/>
                      <a:pt x="445" y="168"/>
                      <a:pt x="446" y="169"/>
                    </a:cubicBezTo>
                    <a:cubicBezTo>
                      <a:pt x="446" y="170"/>
                      <a:pt x="449" y="169"/>
                      <a:pt x="449" y="169"/>
                    </a:cubicBezTo>
                    <a:cubicBezTo>
                      <a:pt x="450" y="169"/>
                      <a:pt x="450" y="168"/>
                      <a:pt x="451" y="167"/>
                    </a:cubicBezTo>
                    <a:cubicBezTo>
                      <a:pt x="452" y="166"/>
                      <a:pt x="452" y="168"/>
                      <a:pt x="453" y="168"/>
                    </a:cubicBezTo>
                    <a:cubicBezTo>
                      <a:pt x="455" y="168"/>
                      <a:pt x="454" y="168"/>
                      <a:pt x="455" y="167"/>
                    </a:cubicBezTo>
                    <a:cubicBezTo>
                      <a:pt x="455" y="166"/>
                      <a:pt x="456" y="166"/>
                      <a:pt x="458" y="166"/>
                    </a:cubicBezTo>
                    <a:cubicBezTo>
                      <a:pt x="460" y="166"/>
                      <a:pt x="461" y="166"/>
                      <a:pt x="462" y="167"/>
                    </a:cubicBezTo>
                    <a:cubicBezTo>
                      <a:pt x="462" y="168"/>
                      <a:pt x="461" y="169"/>
                      <a:pt x="460" y="170"/>
                    </a:cubicBezTo>
                    <a:cubicBezTo>
                      <a:pt x="459" y="171"/>
                      <a:pt x="459" y="171"/>
                      <a:pt x="460" y="172"/>
                    </a:cubicBezTo>
                    <a:cubicBezTo>
                      <a:pt x="460" y="173"/>
                      <a:pt x="460" y="174"/>
                      <a:pt x="461" y="175"/>
                    </a:cubicBezTo>
                    <a:cubicBezTo>
                      <a:pt x="462" y="176"/>
                      <a:pt x="461" y="177"/>
                      <a:pt x="461" y="177"/>
                    </a:cubicBezTo>
                    <a:cubicBezTo>
                      <a:pt x="460" y="178"/>
                      <a:pt x="460" y="179"/>
                      <a:pt x="460" y="181"/>
                    </a:cubicBezTo>
                    <a:cubicBezTo>
                      <a:pt x="460" y="182"/>
                      <a:pt x="462" y="183"/>
                      <a:pt x="463" y="184"/>
                    </a:cubicBezTo>
                    <a:cubicBezTo>
                      <a:pt x="464" y="185"/>
                      <a:pt x="465" y="187"/>
                      <a:pt x="466" y="188"/>
                    </a:cubicBezTo>
                    <a:cubicBezTo>
                      <a:pt x="467" y="190"/>
                      <a:pt x="467" y="191"/>
                      <a:pt x="469" y="193"/>
                    </a:cubicBezTo>
                    <a:cubicBezTo>
                      <a:pt x="470" y="194"/>
                      <a:pt x="470" y="196"/>
                      <a:pt x="470" y="197"/>
                    </a:cubicBezTo>
                    <a:cubicBezTo>
                      <a:pt x="470" y="199"/>
                      <a:pt x="470" y="199"/>
                      <a:pt x="471" y="200"/>
                    </a:cubicBezTo>
                    <a:cubicBezTo>
                      <a:pt x="471" y="202"/>
                      <a:pt x="469" y="202"/>
                      <a:pt x="468" y="201"/>
                    </a:cubicBezTo>
                    <a:cubicBezTo>
                      <a:pt x="467" y="200"/>
                      <a:pt x="466" y="200"/>
                      <a:pt x="465" y="200"/>
                    </a:cubicBezTo>
                    <a:cubicBezTo>
                      <a:pt x="464" y="200"/>
                      <a:pt x="464" y="201"/>
                      <a:pt x="464" y="202"/>
                    </a:cubicBezTo>
                    <a:cubicBezTo>
                      <a:pt x="464" y="203"/>
                      <a:pt x="462" y="203"/>
                      <a:pt x="462" y="204"/>
                    </a:cubicBezTo>
                    <a:cubicBezTo>
                      <a:pt x="461" y="204"/>
                      <a:pt x="460" y="204"/>
                      <a:pt x="459" y="205"/>
                    </a:cubicBezTo>
                    <a:cubicBezTo>
                      <a:pt x="458" y="205"/>
                      <a:pt x="458" y="206"/>
                      <a:pt x="456" y="207"/>
                    </a:cubicBezTo>
                    <a:cubicBezTo>
                      <a:pt x="454" y="208"/>
                      <a:pt x="456" y="209"/>
                      <a:pt x="456" y="210"/>
                    </a:cubicBezTo>
                    <a:cubicBezTo>
                      <a:pt x="456" y="212"/>
                      <a:pt x="455" y="211"/>
                      <a:pt x="454" y="211"/>
                    </a:cubicBezTo>
                    <a:cubicBezTo>
                      <a:pt x="454" y="210"/>
                      <a:pt x="454" y="211"/>
                      <a:pt x="453" y="212"/>
                    </a:cubicBezTo>
                    <a:cubicBezTo>
                      <a:pt x="452" y="214"/>
                      <a:pt x="450" y="214"/>
                      <a:pt x="449" y="214"/>
                    </a:cubicBezTo>
                    <a:cubicBezTo>
                      <a:pt x="448" y="214"/>
                      <a:pt x="447" y="215"/>
                      <a:pt x="447" y="216"/>
                    </a:cubicBezTo>
                    <a:cubicBezTo>
                      <a:pt x="446" y="217"/>
                      <a:pt x="445" y="216"/>
                      <a:pt x="445" y="217"/>
                    </a:cubicBezTo>
                    <a:cubicBezTo>
                      <a:pt x="444" y="218"/>
                      <a:pt x="444" y="218"/>
                      <a:pt x="444" y="219"/>
                    </a:cubicBezTo>
                    <a:cubicBezTo>
                      <a:pt x="444" y="220"/>
                      <a:pt x="442" y="218"/>
                      <a:pt x="442" y="218"/>
                    </a:cubicBezTo>
                    <a:cubicBezTo>
                      <a:pt x="442" y="217"/>
                      <a:pt x="441" y="218"/>
                      <a:pt x="441" y="219"/>
                    </a:cubicBezTo>
                    <a:cubicBezTo>
                      <a:pt x="441" y="220"/>
                      <a:pt x="441" y="219"/>
                      <a:pt x="440" y="220"/>
                    </a:cubicBezTo>
                    <a:cubicBezTo>
                      <a:pt x="439" y="220"/>
                      <a:pt x="438" y="220"/>
                      <a:pt x="438" y="221"/>
                    </a:cubicBezTo>
                    <a:cubicBezTo>
                      <a:pt x="438" y="222"/>
                      <a:pt x="437" y="222"/>
                      <a:pt x="436" y="221"/>
                    </a:cubicBezTo>
                    <a:cubicBezTo>
                      <a:pt x="435" y="221"/>
                      <a:pt x="434" y="218"/>
                      <a:pt x="434" y="218"/>
                    </a:cubicBezTo>
                    <a:cubicBezTo>
                      <a:pt x="434" y="218"/>
                      <a:pt x="433" y="218"/>
                      <a:pt x="433" y="218"/>
                    </a:cubicBezTo>
                    <a:cubicBezTo>
                      <a:pt x="432" y="217"/>
                      <a:pt x="431" y="217"/>
                      <a:pt x="431" y="216"/>
                    </a:cubicBezTo>
                    <a:cubicBezTo>
                      <a:pt x="430" y="215"/>
                      <a:pt x="429" y="215"/>
                      <a:pt x="428" y="214"/>
                    </a:cubicBezTo>
                    <a:cubicBezTo>
                      <a:pt x="428" y="214"/>
                      <a:pt x="428" y="213"/>
                      <a:pt x="428" y="213"/>
                    </a:cubicBezTo>
                    <a:cubicBezTo>
                      <a:pt x="429" y="212"/>
                      <a:pt x="428" y="212"/>
                      <a:pt x="428" y="211"/>
                    </a:cubicBezTo>
                    <a:cubicBezTo>
                      <a:pt x="428" y="210"/>
                      <a:pt x="427" y="209"/>
                      <a:pt x="427" y="208"/>
                    </a:cubicBezTo>
                    <a:cubicBezTo>
                      <a:pt x="427" y="207"/>
                      <a:pt x="426" y="207"/>
                      <a:pt x="425" y="207"/>
                    </a:cubicBezTo>
                    <a:cubicBezTo>
                      <a:pt x="424" y="207"/>
                      <a:pt x="424" y="207"/>
                      <a:pt x="422" y="207"/>
                    </a:cubicBezTo>
                    <a:cubicBezTo>
                      <a:pt x="421" y="207"/>
                      <a:pt x="421" y="205"/>
                      <a:pt x="421" y="204"/>
                    </a:cubicBezTo>
                    <a:cubicBezTo>
                      <a:pt x="421" y="204"/>
                      <a:pt x="421" y="203"/>
                      <a:pt x="421" y="203"/>
                    </a:cubicBezTo>
                    <a:cubicBezTo>
                      <a:pt x="422" y="202"/>
                      <a:pt x="422" y="200"/>
                      <a:pt x="422" y="200"/>
                    </a:cubicBezTo>
                    <a:cubicBezTo>
                      <a:pt x="422" y="199"/>
                      <a:pt x="420" y="197"/>
                      <a:pt x="419" y="196"/>
                    </a:cubicBezTo>
                    <a:cubicBezTo>
                      <a:pt x="418" y="196"/>
                      <a:pt x="417" y="196"/>
                      <a:pt x="416" y="197"/>
                    </a:cubicBezTo>
                    <a:cubicBezTo>
                      <a:pt x="415" y="197"/>
                      <a:pt x="415" y="197"/>
                      <a:pt x="414" y="196"/>
                    </a:cubicBezTo>
                    <a:cubicBezTo>
                      <a:pt x="414" y="195"/>
                      <a:pt x="414" y="195"/>
                      <a:pt x="413" y="195"/>
                    </a:cubicBezTo>
                    <a:cubicBezTo>
                      <a:pt x="412" y="195"/>
                      <a:pt x="412" y="197"/>
                      <a:pt x="411" y="197"/>
                    </a:cubicBezTo>
                    <a:cubicBezTo>
                      <a:pt x="410" y="197"/>
                      <a:pt x="410" y="197"/>
                      <a:pt x="410" y="196"/>
                    </a:cubicBezTo>
                    <a:cubicBezTo>
                      <a:pt x="410" y="195"/>
                      <a:pt x="408" y="194"/>
                      <a:pt x="408" y="194"/>
                    </a:cubicBezTo>
                    <a:cubicBezTo>
                      <a:pt x="408" y="193"/>
                      <a:pt x="407" y="192"/>
                      <a:pt x="406" y="192"/>
                    </a:cubicBezTo>
                    <a:cubicBezTo>
                      <a:pt x="406" y="192"/>
                      <a:pt x="404" y="193"/>
                      <a:pt x="403" y="193"/>
                    </a:cubicBezTo>
                    <a:cubicBezTo>
                      <a:pt x="403" y="193"/>
                      <a:pt x="402" y="193"/>
                      <a:pt x="401" y="193"/>
                    </a:cubicBezTo>
                    <a:cubicBezTo>
                      <a:pt x="400" y="193"/>
                      <a:pt x="399" y="193"/>
                      <a:pt x="398" y="193"/>
                    </a:cubicBezTo>
                    <a:cubicBezTo>
                      <a:pt x="397" y="194"/>
                      <a:pt x="396" y="194"/>
                      <a:pt x="396" y="194"/>
                    </a:cubicBezTo>
                    <a:cubicBezTo>
                      <a:pt x="395" y="195"/>
                      <a:pt x="394" y="195"/>
                      <a:pt x="393" y="196"/>
                    </a:cubicBezTo>
                    <a:cubicBezTo>
                      <a:pt x="392" y="197"/>
                      <a:pt x="392" y="198"/>
                      <a:pt x="391" y="199"/>
                    </a:cubicBezTo>
                    <a:cubicBezTo>
                      <a:pt x="391" y="200"/>
                      <a:pt x="391" y="201"/>
                      <a:pt x="391" y="202"/>
                    </a:cubicBezTo>
                    <a:cubicBezTo>
                      <a:pt x="391" y="204"/>
                      <a:pt x="390" y="205"/>
                      <a:pt x="390" y="206"/>
                    </a:cubicBezTo>
                    <a:cubicBezTo>
                      <a:pt x="390" y="207"/>
                      <a:pt x="390" y="208"/>
                      <a:pt x="390" y="209"/>
                    </a:cubicBezTo>
                    <a:cubicBezTo>
                      <a:pt x="389" y="210"/>
                      <a:pt x="389" y="210"/>
                      <a:pt x="389" y="211"/>
                    </a:cubicBezTo>
                    <a:cubicBezTo>
                      <a:pt x="389" y="212"/>
                      <a:pt x="390" y="212"/>
                      <a:pt x="391" y="211"/>
                    </a:cubicBezTo>
                    <a:cubicBezTo>
                      <a:pt x="392" y="211"/>
                      <a:pt x="393" y="212"/>
                      <a:pt x="394" y="212"/>
                    </a:cubicBezTo>
                    <a:cubicBezTo>
                      <a:pt x="395" y="212"/>
                      <a:pt x="395" y="211"/>
                      <a:pt x="395" y="211"/>
                    </a:cubicBezTo>
                    <a:cubicBezTo>
                      <a:pt x="396" y="211"/>
                      <a:pt x="396" y="212"/>
                      <a:pt x="396" y="213"/>
                    </a:cubicBezTo>
                    <a:cubicBezTo>
                      <a:pt x="396" y="214"/>
                      <a:pt x="396" y="215"/>
                      <a:pt x="395" y="216"/>
                    </a:cubicBezTo>
                    <a:cubicBezTo>
                      <a:pt x="395" y="217"/>
                      <a:pt x="395" y="219"/>
                      <a:pt x="395" y="219"/>
                    </a:cubicBezTo>
                    <a:cubicBezTo>
                      <a:pt x="395" y="220"/>
                      <a:pt x="393" y="219"/>
                      <a:pt x="392" y="219"/>
                    </a:cubicBezTo>
                    <a:cubicBezTo>
                      <a:pt x="392" y="219"/>
                      <a:pt x="392" y="220"/>
                      <a:pt x="392" y="221"/>
                    </a:cubicBezTo>
                    <a:cubicBezTo>
                      <a:pt x="392" y="221"/>
                      <a:pt x="394" y="223"/>
                      <a:pt x="394" y="224"/>
                    </a:cubicBezTo>
                    <a:cubicBezTo>
                      <a:pt x="395" y="225"/>
                      <a:pt x="395" y="226"/>
                      <a:pt x="395" y="228"/>
                    </a:cubicBezTo>
                    <a:cubicBezTo>
                      <a:pt x="395" y="230"/>
                      <a:pt x="396" y="232"/>
                      <a:pt x="397" y="233"/>
                    </a:cubicBezTo>
                    <a:cubicBezTo>
                      <a:pt x="398" y="235"/>
                      <a:pt x="399" y="237"/>
                      <a:pt x="399" y="237"/>
                    </a:cubicBezTo>
                    <a:cubicBezTo>
                      <a:pt x="399" y="237"/>
                      <a:pt x="397" y="238"/>
                      <a:pt x="395" y="238"/>
                    </a:cubicBezTo>
                    <a:cubicBezTo>
                      <a:pt x="394" y="238"/>
                      <a:pt x="394" y="238"/>
                      <a:pt x="393" y="239"/>
                    </a:cubicBezTo>
                    <a:cubicBezTo>
                      <a:pt x="393" y="240"/>
                      <a:pt x="392" y="240"/>
                      <a:pt x="391" y="240"/>
                    </a:cubicBezTo>
                    <a:cubicBezTo>
                      <a:pt x="389" y="240"/>
                      <a:pt x="389" y="240"/>
                      <a:pt x="388" y="241"/>
                    </a:cubicBezTo>
                    <a:cubicBezTo>
                      <a:pt x="387" y="241"/>
                      <a:pt x="387" y="241"/>
                      <a:pt x="386" y="240"/>
                    </a:cubicBezTo>
                    <a:cubicBezTo>
                      <a:pt x="385" y="240"/>
                      <a:pt x="384" y="241"/>
                      <a:pt x="383" y="242"/>
                    </a:cubicBezTo>
                    <a:cubicBezTo>
                      <a:pt x="382" y="242"/>
                      <a:pt x="382" y="243"/>
                      <a:pt x="382" y="245"/>
                    </a:cubicBezTo>
                    <a:cubicBezTo>
                      <a:pt x="382" y="247"/>
                      <a:pt x="381" y="246"/>
                      <a:pt x="380" y="246"/>
                    </a:cubicBezTo>
                    <a:cubicBezTo>
                      <a:pt x="379" y="245"/>
                      <a:pt x="379" y="246"/>
                      <a:pt x="378" y="246"/>
                    </a:cubicBezTo>
                    <a:cubicBezTo>
                      <a:pt x="377" y="247"/>
                      <a:pt x="379" y="248"/>
                      <a:pt x="378" y="250"/>
                    </a:cubicBezTo>
                    <a:cubicBezTo>
                      <a:pt x="378" y="252"/>
                      <a:pt x="378" y="252"/>
                      <a:pt x="376" y="251"/>
                    </a:cubicBezTo>
                    <a:cubicBezTo>
                      <a:pt x="375" y="251"/>
                      <a:pt x="376" y="254"/>
                      <a:pt x="376" y="255"/>
                    </a:cubicBezTo>
                    <a:cubicBezTo>
                      <a:pt x="377" y="256"/>
                      <a:pt x="376" y="257"/>
                      <a:pt x="376" y="257"/>
                    </a:cubicBezTo>
                    <a:cubicBezTo>
                      <a:pt x="376" y="258"/>
                      <a:pt x="376" y="259"/>
                      <a:pt x="378" y="259"/>
                    </a:cubicBezTo>
                    <a:cubicBezTo>
                      <a:pt x="379" y="258"/>
                      <a:pt x="379" y="260"/>
                      <a:pt x="379" y="261"/>
                    </a:cubicBezTo>
                    <a:cubicBezTo>
                      <a:pt x="379" y="262"/>
                      <a:pt x="381" y="262"/>
                      <a:pt x="381" y="262"/>
                    </a:cubicBezTo>
                    <a:cubicBezTo>
                      <a:pt x="381" y="263"/>
                      <a:pt x="380" y="265"/>
                      <a:pt x="380" y="265"/>
                    </a:cubicBezTo>
                    <a:cubicBezTo>
                      <a:pt x="379" y="265"/>
                      <a:pt x="379" y="266"/>
                      <a:pt x="379" y="267"/>
                    </a:cubicBezTo>
                    <a:cubicBezTo>
                      <a:pt x="379" y="269"/>
                      <a:pt x="379" y="270"/>
                      <a:pt x="379" y="271"/>
                    </a:cubicBezTo>
                    <a:cubicBezTo>
                      <a:pt x="379" y="272"/>
                      <a:pt x="378" y="274"/>
                      <a:pt x="377" y="274"/>
                    </a:cubicBezTo>
                    <a:cubicBezTo>
                      <a:pt x="376" y="275"/>
                      <a:pt x="378" y="278"/>
                      <a:pt x="377" y="279"/>
                    </a:cubicBezTo>
                    <a:cubicBezTo>
                      <a:pt x="377" y="280"/>
                      <a:pt x="375" y="280"/>
                      <a:pt x="374" y="281"/>
                    </a:cubicBezTo>
                    <a:cubicBezTo>
                      <a:pt x="373" y="281"/>
                      <a:pt x="370" y="283"/>
                      <a:pt x="369" y="283"/>
                    </a:cubicBezTo>
                    <a:cubicBezTo>
                      <a:pt x="368" y="283"/>
                      <a:pt x="368" y="284"/>
                      <a:pt x="368" y="285"/>
                    </a:cubicBezTo>
                    <a:cubicBezTo>
                      <a:pt x="368" y="286"/>
                      <a:pt x="367" y="287"/>
                      <a:pt x="366" y="287"/>
                    </a:cubicBezTo>
                    <a:cubicBezTo>
                      <a:pt x="364" y="287"/>
                      <a:pt x="364" y="287"/>
                      <a:pt x="362" y="286"/>
                    </a:cubicBezTo>
                    <a:cubicBezTo>
                      <a:pt x="361" y="286"/>
                      <a:pt x="360" y="287"/>
                      <a:pt x="359" y="286"/>
                    </a:cubicBezTo>
                    <a:cubicBezTo>
                      <a:pt x="358" y="286"/>
                      <a:pt x="358" y="287"/>
                      <a:pt x="357" y="286"/>
                    </a:cubicBezTo>
                    <a:cubicBezTo>
                      <a:pt x="356" y="286"/>
                      <a:pt x="355" y="286"/>
                      <a:pt x="355" y="285"/>
                    </a:cubicBezTo>
                    <a:cubicBezTo>
                      <a:pt x="354" y="285"/>
                      <a:pt x="353" y="283"/>
                      <a:pt x="353" y="283"/>
                    </a:cubicBezTo>
                    <a:cubicBezTo>
                      <a:pt x="353" y="282"/>
                      <a:pt x="352" y="282"/>
                      <a:pt x="351" y="282"/>
                    </a:cubicBezTo>
                    <a:cubicBezTo>
                      <a:pt x="350" y="282"/>
                      <a:pt x="349" y="282"/>
                      <a:pt x="349" y="283"/>
                    </a:cubicBezTo>
                    <a:cubicBezTo>
                      <a:pt x="348" y="284"/>
                      <a:pt x="347" y="284"/>
                      <a:pt x="348" y="284"/>
                    </a:cubicBezTo>
                    <a:cubicBezTo>
                      <a:pt x="348" y="285"/>
                      <a:pt x="348" y="285"/>
                      <a:pt x="348" y="286"/>
                    </a:cubicBezTo>
                    <a:cubicBezTo>
                      <a:pt x="348" y="288"/>
                      <a:pt x="348" y="287"/>
                      <a:pt x="349" y="288"/>
                    </a:cubicBezTo>
                    <a:cubicBezTo>
                      <a:pt x="350" y="289"/>
                      <a:pt x="350" y="291"/>
                      <a:pt x="351" y="293"/>
                    </a:cubicBezTo>
                    <a:cubicBezTo>
                      <a:pt x="351" y="294"/>
                      <a:pt x="350" y="294"/>
                      <a:pt x="349" y="294"/>
                    </a:cubicBezTo>
                    <a:cubicBezTo>
                      <a:pt x="348" y="294"/>
                      <a:pt x="349" y="296"/>
                      <a:pt x="348" y="296"/>
                    </a:cubicBezTo>
                    <a:cubicBezTo>
                      <a:pt x="348" y="296"/>
                      <a:pt x="348" y="296"/>
                      <a:pt x="348" y="297"/>
                    </a:cubicBezTo>
                    <a:cubicBezTo>
                      <a:pt x="348" y="298"/>
                      <a:pt x="349" y="299"/>
                      <a:pt x="350" y="299"/>
                    </a:cubicBezTo>
                    <a:cubicBezTo>
                      <a:pt x="351" y="299"/>
                      <a:pt x="352" y="299"/>
                      <a:pt x="353" y="301"/>
                    </a:cubicBezTo>
                    <a:cubicBezTo>
                      <a:pt x="354" y="302"/>
                      <a:pt x="354" y="301"/>
                      <a:pt x="355" y="300"/>
                    </a:cubicBezTo>
                    <a:cubicBezTo>
                      <a:pt x="356" y="299"/>
                      <a:pt x="357" y="300"/>
                      <a:pt x="359" y="300"/>
                    </a:cubicBezTo>
                    <a:cubicBezTo>
                      <a:pt x="360" y="301"/>
                      <a:pt x="359" y="301"/>
                      <a:pt x="359" y="303"/>
                    </a:cubicBezTo>
                    <a:cubicBezTo>
                      <a:pt x="359" y="304"/>
                      <a:pt x="362" y="303"/>
                      <a:pt x="364" y="303"/>
                    </a:cubicBezTo>
                    <a:cubicBezTo>
                      <a:pt x="366" y="303"/>
                      <a:pt x="365" y="302"/>
                      <a:pt x="367" y="303"/>
                    </a:cubicBezTo>
                    <a:cubicBezTo>
                      <a:pt x="368" y="303"/>
                      <a:pt x="368" y="304"/>
                      <a:pt x="369" y="306"/>
                    </a:cubicBezTo>
                    <a:cubicBezTo>
                      <a:pt x="370" y="307"/>
                      <a:pt x="372" y="306"/>
                      <a:pt x="373" y="306"/>
                    </a:cubicBezTo>
                    <a:cubicBezTo>
                      <a:pt x="373" y="307"/>
                      <a:pt x="372" y="308"/>
                      <a:pt x="372" y="310"/>
                    </a:cubicBezTo>
                    <a:cubicBezTo>
                      <a:pt x="372" y="311"/>
                      <a:pt x="373" y="311"/>
                      <a:pt x="374" y="312"/>
                    </a:cubicBezTo>
                    <a:cubicBezTo>
                      <a:pt x="374" y="312"/>
                      <a:pt x="374" y="313"/>
                      <a:pt x="372" y="313"/>
                    </a:cubicBezTo>
                    <a:cubicBezTo>
                      <a:pt x="371" y="313"/>
                      <a:pt x="372" y="314"/>
                      <a:pt x="373" y="315"/>
                    </a:cubicBezTo>
                    <a:cubicBezTo>
                      <a:pt x="373" y="315"/>
                      <a:pt x="373" y="319"/>
                      <a:pt x="373" y="320"/>
                    </a:cubicBezTo>
                    <a:cubicBezTo>
                      <a:pt x="373" y="321"/>
                      <a:pt x="373" y="322"/>
                      <a:pt x="374" y="322"/>
                    </a:cubicBezTo>
                    <a:cubicBezTo>
                      <a:pt x="375" y="322"/>
                      <a:pt x="375" y="322"/>
                      <a:pt x="375" y="323"/>
                    </a:cubicBezTo>
                    <a:cubicBezTo>
                      <a:pt x="375" y="324"/>
                      <a:pt x="375" y="324"/>
                      <a:pt x="374" y="325"/>
                    </a:cubicBezTo>
                    <a:cubicBezTo>
                      <a:pt x="373" y="326"/>
                      <a:pt x="375" y="328"/>
                      <a:pt x="375" y="329"/>
                    </a:cubicBezTo>
                    <a:cubicBezTo>
                      <a:pt x="375" y="330"/>
                      <a:pt x="376" y="330"/>
                      <a:pt x="378" y="330"/>
                    </a:cubicBezTo>
                    <a:cubicBezTo>
                      <a:pt x="380" y="329"/>
                      <a:pt x="380" y="330"/>
                      <a:pt x="381" y="330"/>
                    </a:cubicBezTo>
                    <a:cubicBezTo>
                      <a:pt x="381" y="329"/>
                      <a:pt x="381" y="329"/>
                      <a:pt x="382" y="329"/>
                    </a:cubicBezTo>
                    <a:cubicBezTo>
                      <a:pt x="384" y="330"/>
                      <a:pt x="383" y="330"/>
                      <a:pt x="383" y="331"/>
                    </a:cubicBezTo>
                    <a:cubicBezTo>
                      <a:pt x="383" y="332"/>
                      <a:pt x="383" y="333"/>
                      <a:pt x="384" y="333"/>
                    </a:cubicBezTo>
                    <a:cubicBezTo>
                      <a:pt x="385" y="332"/>
                      <a:pt x="385" y="332"/>
                      <a:pt x="386" y="331"/>
                    </a:cubicBezTo>
                    <a:cubicBezTo>
                      <a:pt x="387" y="331"/>
                      <a:pt x="388" y="331"/>
                      <a:pt x="390" y="330"/>
                    </a:cubicBezTo>
                    <a:cubicBezTo>
                      <a:pt x="392" y="330"/>
                      <a:pt x="391" y="330"/>
                      <a:pt x="391" y="331"/>
                    </a:cubicBezTo>
                    <a:cubicBezTo>
                      <a:pt x="391" y="332"/>
                      <a:pt x="392" y="332"/>
                      <a:pt x="393" y="332"/>
                    </a:cubicBezTo>
                    <a:cubicBezTo>
                      <a:pt x="394" y="332"/>
                      <a:pt x="394" y="333"/>
                      <a:pt x="395" y="334"/>
                    </a:cubicBezTo>
                    <a:cubicBezTo>
                      <a:pt x="396" y="335"/>
                      <a:pt x="396" y="334"/>
                      <a:pt x="397" y="335"/>
                    </a:cubicBezTo>
                    <a:cubicBezTo>
                      <a:pt x="398" y="336"/>
                      <a:pt x="398" y="337"/>
                      <a:pt x="399" y="338"/>
                    </a:cubicBezTo>
                    <a:cubicBezTo>
                      <a:pt x="399" y="340"/>
                      <a:pt x="400" y="341"/>
                      <a:pt x="402" y="341"/>
                    </a:cubicBezTo>
                    <a:cubicBezTo>
                      <a:pt x="403" y="342"/>
                      <a:pt x="404" y="343"/>
                      <a:pt x="404" y="343"/>
                    </a:cubicBezTo>
                    <a:cubicBezTo>
                      <a:pt x="404" y="343"/>
                      <a:pt x="404" y="343"/>
                      <a:pt x="404" y="343"/>
                    </a:cubicBezTo>
                    <a:cubicBezTo>
                      <a:pt x="405" y="342"/>
                      <a:pt x="406" y="342"/>
                      <a:pt x="406" y="342"/>
                    </a:cubicBezTo>
                    <a:cubicBezTo>
                      <a:pt x="408" y="342"/>
                      <a:pt x="408" y="343"/>
                      <a:pt x="410" y="343"/>
                    </a:cubicBezTo>
                    <a:cubicBezTo>
                      <a:pt x="411" y="343"/>
                      <a:pt x="412" y="342"/>
                      <a:pt x="412" y="340"/>
                    </a:cubicBezTo>
                    <a:cubicBezTo>
                      <a:pt x="412" y="337"/>
                      <a:pt x="412" y="336"/>
                      <a:pt x="413" y="335"/>
                    </a:cubicBezTo>
                    <a:cubicBezTo>
                      <a:pt x="414" y="335"/>
                      <a:pt x="414" y="335"/>
                      <a:pt x="415" y="336"/>
                    </a:cubicBezTo>
                    <a:cubicBezTo>
                      <a:pt x="416" y="336"/>
                      <a:pt x="417" y="336"/>
                      <a:pt x="418" y="335"/>
                    </a:cubicBezTo>
                    <a:cubicBezTo>
                      <a:pt x="419" y="334"/>
                      <a:pt x="419" y="334"/>
                      <a:pt x="420" y="334"/>
                    </a:cubicBezTo>
                    <a:cubicBezTo>
                      <a:pt x="421" y="334"/>
                      <a:pt x="422" y="334"/>
                      <a:pt x="423" y="333"/>
                    </a:cubicBezTo>
                    <a:cubicBezTo>
                      <a:pt x="423" y="331"/>
                      <a:pt x="425" y="329"/>
                      <a:pt x="426" y="328"/>
                    </a:cubicBezTo>
                    <a:cubicBezTo>
                      <a:pt x="426" y="327"/>
                      <a:pt x="427" y="325"/>
                      <a:pt x="428" y="326"/>
                    </a:cubicBezTo>
                    <a:cubicBezTo>
                      <a:pt x="428" y="326"/>
                      <a:pt x="428" y="327"/>
                      <a:pt x="428" y="328"/>
                    </a:cubicBezTo>
                    <a:cubicBezTo>
                      <a:pt x="427" y="329"/>
                      <a:pt x="427" y="331"/>
                      <a:pt x="426" y="332"/>
                    </a:cubicBezTo>
                    <a:cubicBezTo>
                      <a:pt x="426" y="332"/>
                      <a:pt x="426" y="332"/>
                      <a:pt x="426" y="332"/>
                    </a:cubicBezTo>
                    <a:cubicBezTo>
                      <a:pt x="426" y="332"/>
                      <a:pt x="427" y="333"/>
                      <a:pt x="427" y="334"/>
                    </a:cubicBezTo>
                    <a:cubicBezTo>
                      <a:pt x="427" y="335"/>
                      <a:pt x="427" y="335"/>
                      <a:pt x="427" y="336"/>
                    </a:cubicBezTo>
                    <a:cubicBezTo>
                      <a:pt x="426" y="337"/>
                      <a:pt x="427" y="337"/>
                      <a:pt x="428" y="338"/>
                    </a:cubicBezTo>
                    <a:cubicBezTo>
                      <a:pt x="429" y="338"/>
                      <a:pt x="429" y="341"/>
                      <a:pt x="429" y="342"/>
                    </a:cubicBezTo>
                    <a:cubicBezTo>
                      <a:pt x="429" y="344"/>
                      <a:pt x="429" y="345"/>
                      <a:pt x="430" y="347"/>
                    </a:cubicBezTo>
                    <a:cubicBezTo>
                      <a:pt x="431" y="350"/>
                      <a:pt x="431" y="351"/>
                      <a:pt x="432" y="352"/>
                    </a:cubicBezTo>
                    <a:cubicBezTo>
                      <a:pt x="432" y="354"/>
                      <a:pt x="432" y="353"/>
                      <a:pt x="432" y="354"/>
                    </a:cubicBezTo>
                    <a:cubicBezTo>
                      <a:pt x="432" y="355"/>
                      <a:pt x="433" y="359"/>
                      <a:pt x="433" y="361"/>
                    </a:cubicBezTo>
                    <a:cubicBezTo>
                      <a:pt x="434" y="362"/>
                      <a:pt x="435" y="362"/>
                      <a:pt x="435" y="363"/>
                    </a:cubicBezTo>
                    <a:cubicBezTo>
                      <a:pt x="435" y="365"/>
                      <a:pt x="434" y="368"/>
                      <a:pt x="435" y="369"/>
                    </a:cubicBezTo>
                    <a:cubicBezTo>
                      <a:pt x="435" y="370"/>
                      <a:pt x="435" y="372"/>
                      <a:pt x="435" y="373"/>
                    </a:cubicBezTo>
                    <a:cubicBezTo>
                      <a:pt x="434" y="374"/>
                      <a:pt x="435" y="376"/>
                      <a:pt x="435" y="377"/>
                    </a:cubicBezTo>
                    <a:cubicBezTo>
                      <a:pt x="435" y="378"/>
                      <a:pt x="435" y="379"/>
                      <a:pt x="435" y="381"/>
                    </a:cubicBezTo>
                    <a:cubicBezTo>
                      <a:pt x="434" y="382"/>
                      <a:pt x="435" y="384"/>
                      <a:pt x="435" y="385"/>
                    </a:cubicBezTo>
                    <a:cubicBezTo>
                      <a:pt x="435" y="386"/>
                      <a:pt x="435" y="387"/>
                      <a:pt x="434" y="388"/>
                    </a:cubicBezTo>
                    <a:cubicBezTo>
                      <a:pt x="434" y="389"/>
                      <a:pt x="434" y="392"/>
                      <a:pt x="435" y="393"/>
                    </a:cubicBezTo>
                    <a:cubicBezTo>
                      <a:pt x="435" y="394"/>
                      <a:pt x="435" y="394"/>
                      <a:pt x="436" y="394"/>
                    </a:cubicBezTo>
                    <a:cubicBezTo>
                      <a:pt x="436" y="395"/>
                      <a:pt x="435" y="397"/>
                      <a:pt x="434" y="397"/>
                    </a:cubicBezTo>
                    <a:cubicBezTo>
                      <a:pt x="433" y="398"/>
                      <a:pt x="433" y="398"/>
                      <a:pt x="432" y="398"/>
                    </a:cubicBezTo>
                    <a:cubicBezTo>
                      <a:pt x="431" y="398"/>
                      <a:pt x="430" y="399"/>
                      <a:pt x="429" y="400"/>
                    </a:cubicBezTo>
                    <a:cubicBezTo>
                      <a:pt x="429" y="400"/>
                      <a:pt x="428" y="399"/>
                      <a:pt x="427" y="399"/>
                    </a:cubicBezTo>
                    <a:cubicBezTo>
                      <a:pt x="426" y="399"/>
                      <a:pt x="425" y="398"/>
                      <a:pt x="424" y="399"/>
                    </a:cubicBezTo>
                    <a:cubicBezTo>
                      <a:pt x="422" y="399"/>
                      <a:pt x="423" y="400"/>
                      <a:pt x="423" y="400"/>
                    </a:cubicBezTo>
                    <a:cubicBezTo>
                      <a:pt x="423" y="401"/>
                      <a:pt x="421" y="401"/>
                      <a:pt x="420" y="401"/>
                    </a:cubicBezTo>
                    <a:cubicBezTo>
                      <a:pt x="420" y="400"/>
                      <a:pt x="418" y="400"/>
                      <a:pt x="418" y="400"/>
                    </a:cubicBezTo>
                    <a:cubicBezTo>
                      <a:pt x="418" y="401"/>
                      <a:pt x="415" y="402"/>
                      <a:pt x="415" y="403"/>
                    </a:cubicBezTo>
                    <a:cubicBezTo>
                      <a:pt x="415" y="403"/>
                      <a:pt x="413" y="404"/>
                      <a:pt x="412" y="405"/>
                    </a:cubicBezTo>
                    <a:cubicBezTo>
                      <a:pt x="411" y="406"/>
                      <a:pt x="412" y="406"/>
                      <a:pt x="411" y="407"/>
                    </a:cubicBezTo>
                    <a:cubicBezTo>
                      <a:pt x="409" y="407"/>
                      <a:pt x="409" y="408"/>
                      <a:pt x="408" y="408"/>
                    </a:cubicBezTo>
                    <a:cubicBezTo>
                      <a:pt x="407" y="408"/>
                      <a:pt x="406" y="409"/>
                      <a:pt x="405" y="411"/>
                    </a:cubicBezTo>
                    <a:cubicBezTo>
                      <a:pt x="405" y="412"/>
                      <a:pt x="405" y="413"/>
                      <a:pt x="405" y="415"/>
                    </a:cubicBezTo>
                    <a:cubicBezTo>
                      <a:pt x="406" y="416"/>
                      <a:pt x="404" y="417"/>
                      <a:pt x="403" y="418"/>
                    </a:cubicBezTo>
                    <a:cubicBezTo>
                      <a:pt x="401" y="419"/>
                      <a:pt x="402" y="422"/>
                      <a:pt x="401" y="424"/>
                    </a:cubicBezTo>
                    <a:cubicBezTo>
                      <a:pt x="400" y="426"/>
                      <a:pt x="399" y="427"/>
                      <a:pt x="398" y="427"/>
                    </a:cubicBezTo>
                    <a:cubicBezTo>
                      <a:pt x="397" y="428"/>
                      <a:pt x="398" y="430"/>
                      <a:pt x="398" y="431"/>
                    </a:cubicBezTo>
                    <a:cubicBezTo>
                      <a:pt x="399" y="432"/>
                      <a:pt x="399" y="433"/>
                      <a:pt x="399" y="434"/>
                    </a:cubicBezTo>
                    <a:cubicBezTo>
                      <a:pt x="399" y="435"/>
                      <a:pt x="398" y="436"/>
                      <a:pt x="398" y="436"/>
                    </a:cubicBezTo>
                    <a:cubicBezTo>
                      <a:pt x="398" y="436"/>
                      <a:pt x="397" y="437"/>
                      <a:pt x="396" y="437"/>
                    </a:cubicBezTo>
                    <a:cubicBezTo>
                      <a:pt x="395" y="437"/>
                      <a:pt x="395" y="437"/>
                      <a:pt x="394" y="438"/>
                    </a:cubicBezTo>
                    <a:cubicBezTo>
                      <a:pt x="393" y="439"/>
                      <a:pt x="392" y="438"/>
                      <a:pt x="392" y="437"/>
                    </a:cubicBezTo>
                    <a:cubicBezTo>
                      <a:pt x="391" y="437"/>
                      <a:pt x="390" y="439"/>
                      <a:pt x="389" y="438"/>
                    </a:cubicBezTo>
                    <a:cubicBezTo>
                      <a:pt x="388" y="438"/>
                      <a:pt x="390" y="437"/>
                      <a:pt x="390" y="436"/>
                    </a:cubicBezTo>
                    <a:cubicBezTo>
                      <a:pt x="390" y="435"/>
                      <a:pt x="388" y="435"/>
                      <a:pt x="387" y="435"/>
                    </a:cubicBezTo>
                    <a:cubicBezTo>
                      <a:pt x="386" y="435"/>
                      <a:pt x="385" y="434"/>
                      <a:pt x="386" y="433"/>
                    </a:cubicBezTo>
                    <a:cubicBezTo>
                      <a:pt x="386" y="432"/>
                      <a:pt x="386" y="428"/>
                      <a:pt x="386" y="427"/>
                    </a:cubicBezTo>
                    <a:cubicBezTo>
                      <a:pt x="386" y="427"/>
                      <a:pt x="387" y="423"/>
                      <a:pt x="387" y="423"/>
                    </a:cubicBezTo>
                    <a:cubicBezTo>
                      <a:pt x="387" y="423"/>
                      <a:pt x="386" y="423"/>
                      <a:pt x="385" y="423"/>
                    </a:cubicBezTo>
                    <a:cubicBezTo>
                      <a:pt x="384" y="423"/>
                      <a:pt x="383" y="422"/>
                      <a:pt x="382" y="422"/>
                    </a:cubicBezTo>
                    <a:cubicBezTo>
                      <a:pt x="381" y="421"/>
                      <a:pt x="382" y="419"/>
                      <a:pt x="381" y="419"/>
                    </a:cubicBezTo>
                    <a:cubicBezTo>
                      <a:pt x="379" y="419"/>
                      <a:pt x="378" y="419"/>
                      <a:pt x="378" y="420"/>
                    </a:cubicBezTo>
                    <a:cubicBezTo>
                      <a:pt x="378" y="421"/>
                      <a:pt x="378" y="422"/>
                      <a:pt x="377" y="423"/>
                    </a:cubicBezTo>
                    <a:cubicBezTo>
                      <a:pt x="376" y="424"/>
                      <a:pt x="377" y="424"/>
                      <a:pt x="377" y="426"/>
                    </a:cubicBezTo>
                    <a:cubicBezTo>
                      <a:pt x="377" y="427"/>
                      <a:pt x="376" y="428"/>
                      <a:pt x="376" y="428"/>
                    </a:cubicBezTo>
                    <a:cubicBezTo>
                      <a:pt x="376" y="429"/>
                      <a:pt x="374" y="429"/>
                      <a:pt x="373" y="428"/>
                    </a:cubicBezTo>
                    <a:cubicBezTo>
                      <a:pt x="372" y="428"/>
                      <a:pt x="371" y="428"/>
                      <a:pt x="371" y="428"/>
                    </a:cubicBezTo>
                    <a:cubicBezTo>
                      <a:pt x="370" y="427"/>
                      <a:pt x="370" y="429"/>
                      <a:pt x="370" y="430"/>
                    </a:cubicBezTo>
                    <a:cubicBezTo>
                      <a:pt x="369" y="431"/>
                      <a:pt x="369" y="432"/>
                      <a:pt x="369" y="433"/>
                    </a:cubicBezTo>
                    <a:cubicBezTo>
                      <a:pt x="368" y="434"/>
                      <a:pt x="368" y="432"/>
                      <a:pt x="367" y="431"/>
                    </a:cubicBezTo>
                    <a:cubicBezTo>
                      <a:pt x="366" y="430"/>
                      <a:pt x="364" y="434"/>
                      <a:pt x="364" y="434"/>
                    </a:cubicBezTo>
                    <a:cubicBezTo>
                      <a:pt x="363" y="432"/>
                      <a:pt x="363" y="432"/>
                      <a:pt x="363" y="432"/>
                    </a:cubicBezTo>
                    <a:cubicBezTo>
                      <a:pt x="363" y="432"/>
                      <a:pt x="363" y="433"/>
                      <a:pt x="361" y="434"/>
                    </a:cubicBezTo>
                    <a:cubicBezTo>
                      <a:pt x="360" y="434"/>
                      <a:pt x="360" y="433"/>
                      <a:pt x="359" y="433"/>
                    </a:cubicBezTo>
                    <a:cubicBezTo>
                      <a:pt x="357" y="433"/>
                      <a:pt x="357" y="436"/>
                      <a:pt x="356" y="435"/>
                    </a:cubicBezTo>
                    <a:cubicBezTo>
                      <a:pt x="355" y="434"/>
                      <a:pt x="354" y="433"/>
                      <a:pt x="353" y="433"/>
                    </a:cubicBezTo>
                    <a:cubicBezTo>
                      <a:pt x="352" y="433"/>
                      <a:pt x="352" y="432"/>
                      <a:pt x="352" y="431"/>
                    </a:cubicBezTo>
                    <a:cubicBezTo>
                      <a:pt x="352" y="430"/>
                      <a:pt x="351" y="430"/>
                      <a:pt x="350" y="430"/>
                    </a:cubicBezTo>
                    <a:cubicBezTo>
                      <a:pt x="350" y="430"/>
                      <a:pt x="349" y="430"/>
                      <a:pt x="347" y="430"/>
                    </a:cubicBezTo>
                    <a:cubicBezTo>
                      <a:pt x="346" y="431"/>
                      <a:pt x="345" y="430"/>
                      <a:pt x="345" y="430"/>
                    </a:cubicBezTo>
                    <a:cubicBezTo>
                      <a:pt x="345" y="429"/>
                      <a:pt x="345" y="428"/>
                      <a:pt x="344" y="429"/>
                    </a:cubicBezTo>
                    <a:cubicBezTo>
                      <a:pt x="343" y="429"/>
                      <a:pt x="342" y="427"/>
                      <a:pt x="341" y="426"/>
                    </a:cubicBezTo>
                    <a:cubicBezTo>
                      <a:pt x="340" y="425"/>
                      <a:pt x="340" y="425"/>
                      <a:pt x="339" y="426"/>
                    </a:cubicBezTo>
                    <a:cubicBezTo>
                      <a:pt x="337" y="427"/>
                      <a:pt x="337" y="427"/>
                      <a:pt x="336" y="428"/>
                    </a:cubicBezTo>
                    <a:cubicBezTo>
                      <a:pt x="335" y="428"/>
                      <a:pt x="334" y="427"/>
                      <a:pt x="334" y="426"/>
                    </a:cubicBezTo>
                    <a:cubicBezTo>
                      <a:pt x="334" y="426"/>
                      <a:pt x="334" y="424"/>
                      <a:pt x="333" y="422"/>
                    </a:cubicBezTo>
                    <a:cubicBezTo>
                      <a:pt x="333" y="421"/>
                      <a:pt x="333" y="420"/>
                      <a:pt x="334" y="419"/>
                    </a:cubicBezTo>
                    <a:cubicBezTo>
                      <a:pt x="335" y="419"/>
                      <a:pt x="335" y="418"/>
                      <a:pt x="335" y="417"/>
                    </a:cubicBezTo>
                    <a:cubicBezTo>
                      <a:pt x="335" y="416"/>
                      <a:pt x="336" y="415"/>
                      <a:pt x="335" y="415"/>
                    </a:cubicBezTo>
                    <a:cubicBezTo>
                      <a:pt x="335" y="414"/>
                      <a:pt x="335" y="411"/>
                      <a:pt x="335" y="410"/>
                    </a:cubicBezTo>
                    <a:cubicBezTo>
                      <a:pt x="335" y="409"/>
                      <a:pt x="334" y="409"/>
                      <a:pt x="333" y="409"/>
                    </a:cubicBezTo>
                    <a:cubicBezTo>
                      <a:pt x="332" y="409"/>
                      <a:pt x="332" y="410"/>
                      <a:pt x="332" y="411"/>
                    </a:cubicBezTo>
                    <a:cubicBezTo>
                      <a:pt x="332" y="412"/>
                      <a:pt x="331" y="411"/>
                      <a:pt x="331" y="411"/>
                    </a:cubicBezTo>
                    <a:cubicBezTo>
                      <a:pt x="330" y="410"/>
                      <a:pt x="330" y="409"/>
                      <a:pt x="329" y="410"/>
                    </a:cubicBezTo>
                    <a:cubicBezTo>
                      <a:pt x="329" y="410"/>
                      <a:pt x="330" y="411"/>
                      <a:pt x="329" y="412"/>
                    </a:cubicBezTo>
                    <a:cubicBezTo>
                      <a:pt x="328" y="413"/>
                      <a:pt x="327" y="413"/>
                      <a:pt x="325" y="413"/>
                    </a:cubicBezTo>
                    <a:cubicBezTo>
                      <a:pt x="323" y="413"/>
                      <a:pt x="323" y="413"/>
                      <a:pt x="322" y="412"/>
                    </a:cubicBezTo>
                    <a:cubicBezTo>
                      <a:pt x="321" y="412"/>
                      <a:pt x="318" y="413"/>
                      <a:pt x="318" y="412"/>
                    </a:cubicBezTo>
                    <a:cubicBezTo>
                      <a:pt x="317" y="411"/>
                      <a:pt x="315" y="412"/>
                      <a:pt x="314" y="412"/>
                    </a:cubicBezTo>
                    <a:cubicBezTo>
                      <a:pt x="312" y="412"/>
                      <a:pt x="312" y="411"/>
                      <a:pt x="311" y="410"/>
                    </a:cubicBezTo>
                    <a:cubicBezTo>
                      <a:pt x="310" y="409"/>
                      <a:pt x="309" y="408"/>
                      <a:pt x="309" y="407"/>
                    </a:cubicBezTo>
                    <a:cubicBezTo>
                      <a:pt x="308" y="406"/>
                      <a:pt x="308" y="406"/>
                      <a:pt x="307" y="406"/>
                    </a:cubicBezTo>
                    <a:cubicBezTo>
                      <a:pt x="306" y="406"/>
                      <a:pt x="305" y="404"/>
                      <a:pt x="304" y="404"/>
                    </a:cubicBezTo>
                    <a:cubicBezTo>
                      <a:pt x="303" y="404"/>
                      <a:pt x="302" y="406"/>
                      <a:pt x="301" y="405"/>
                    </a:cubicBezTo>
                    <a:cubicBezTo>
                      <a:pt x="300" y="405"/>
                      <a:pt x="300" y="406"/>
                      <a:pt x="300" y="407"/>
                    </a:cubicBezTo>
                    <a:cubicBezTo>
                      <a:pt x="300" y="408"/>
                      <a:pt x="299" y="408"/>
                      <a:pt x="298" y="409"/>
                    </a:cubicBezTo>
                    <a:cubicBezTo>
                      <a:pt x="297" y="410"/>
                      <a:pt x="297" y="411"/>
                      <a:pt x="296" y="411"/>
                    </a:cubicBezTo>
                    <a:cubicBezTo>
                      <a:pt x="295" y="412"/>
                      <a:pt x="294" y="413"/>
                      <a:pt x="293" y="413"/>
                    </a:cubicBezTo>
                    <a:cubicBezTo>
                      <a:pt x="291" y="413"/>
                      <a:pt x="291" y="413"/>
                      <a:pt x="290" y="414"/>
                    </a:cubicBezTo>
                    <a:cubicBezTo>
                      <a:pt x="290" y="415"/>
                      <a:pt x="289" y="414"/>
                      <a:pt x="288" y="413"/>
                    </a:cubicBezTo>
                    <a:cubicBezTo>
                      <a:pt x="288" y="412"/>
                      <a:pt x="287" y="412"/>
                      <a:pt x="286" y="410"/>
                    </a:cubicBezTo>
                    <a:cubicBezTo>
                      <a:pt x="286" y="409"/>
                      <a:pt x="286" y="408"/>
                      <a:pt x="287" y="407"/>
                    </a:cubicBezTo>
                    <a:cubicBezTo>
                      <a:pt x="287" y="406"/>
                      <a:pt x="287" y="405"/>
                      <a:pt x="286" y="405"/>
                    </a:cubicBezTo>
                    <a:cubicBezTo>
                      <a:pt x="285" y="405"/>
                      <a:pt x="285" y="404"/>
                      <a:pt x="284" y="404"/>
                    </a:cubicBezTo>
                    <a:cubicBezTo>
                      <a:pt x="283" y="403"/>
                      <a:pt x="282" y="405"/>
                      <a:pt x="282" y="406"/>
                    </a:cubicBezTo>
                    <a:cubicBezTo>
                      <a:pt x="282" y="408"/>
                      <a:pt x="280" y="408"/>
                      <a:pt x="278" y="407"/>
                    </a:cubicBezTo>
                    <a:cubicBezTo>
                      <a:pt x="277" y="407"/>
                      <a:pt x="277" y="405"/>
                      <a:pt x="277" y="403"/>
                    </a:cubicBezTo>
                    <a:cubicBezTo>
                      <a:pt x="277" y="401"/>
                      <a:pt x="277" y="401"/>
                      <a:pt x="276" y="400"/>
                    </a:cubicBezTo>
                    <a:cubicBezTo>
                      <a:pt x="275" y="400"/>
                      <a:pt x="274" y="399"/>
                      <a:pt x="274" y="398"/>
                    </a:cubicBezTo>
                    <a:cubicBezTo>
                      <a:pt x="274" y="396"/>
                      <a:pt x="274" y="396"/>
                      <a:pt x="274" y="396"/>
                    </a:cubicBezTo>
                    <a:cubicBezTo>
                      <a:pt x="273" y="396"/>
                      <a:pt x="271" y="396"/>
                      <a:pt x="270" y="395"/>
                    </a:cubicBezTo>
                    <a:cubicBezTo>
                      <a:pt x="270" y="394"/>
                      <a:pt x="271" y="392"/>
                      <a:pt x="272" y="391"/>
                    </a:cubicBezTo>
                    <a:cubicBezTo>
                      <a:pt x="273" y="390"/>
                      <a:pt x="272" y="390"/>
                      <a:pt x="271" y="390"/>
                    </a:cubicBezTo>
                    <a:cubicBezTo>
                      <a:pt x="270" y="389"/>
                      <a:pt x="269" y="388"/>
                      <a:pt x="268" y="387"/>
                    </a:cubicBezTo>
                    <a:cubicBezTo>
                      <a:pt x="267" y="385"/>
                      <a:pt x="267" y="384"/>
                      <a:pt x="267" y="383"/>
                    </a:cubicBezTo>
                    <a:cubicBezTo>
                      <a:pt x="267" y="382"/>
                      <a:pt x="268" y="384"/>
                      <a:pt x="268" y="384"/>
                    </a:cubicBezTo>
                    <a:cubicBezTo>
                      <a:pt x="268" y="384"/>
                      <a:pt x="269" y="383"/>
                      <a:pt x="269" y="383"/>
                    </a:cubicBezTo>
                    <a:cubicBezTo>
                      <a:pt x="270" y="382"/>
                      <a:pt x="270" y="381"/>
                      <a:pt x="270" y="380"/>
                    </a:cubicBezTo>
                    <a:cubicBezTo>
                      <a:pt x="269" y="378"/>
                      <a:pt x="270" y="378"/>
                      <a:pt x="271" y="377"/>
                    </a:cubicBezTo>
                    <a:cubicBezTo>
                      <a:pt x="271" y="376"/>
                      <a:pt x="270" y="375"/>
                      <a:pt x="270" y="375"/>
                    </a:cubicBezTo>
                    <a:cubicBezTo>
                      <a:pt x="269" y="375"/>
                      <a:pt x="269" y="375"/>
                      <a:pt x="268" y="374"/>
                    </a:cubicBezTo>
                    <a:cubicBezTo>
                      <a:pt x="268" y="373"/>
                      <a:pt x="267" y="372"/>
                      <a:pt x="267" y="371"/>
                    </a:cubicBezTo>
                    <a:cubicBezTo>
                      <a:pt x="268" y="370"/>
                      <a:pt x="268" y="370"/>
                      <a:pt x="267" y="369"/>
                    </a:cubicBezTo>
                    <a:cubicBezTo>
                      <a:pt x="266" y="368"/>
                      <a:pt x="269" y="367"/>
                      <a:pt x="269" y="367"/>
                    </a:cubicBezTo>
                    <a:cubicBezTo>
                      <a:pt x="269" y="367"/>
                      <a:pt x="269" y="366"/>
                      <a:pt x="268" y="364"/>
                    </a:cubicBezTo>
                    <a:cubicBezTo>
                      <a:pt x="267" y="362"/>
                      <a:pt x="269" y="361"/>
                      <a:pt x="269" y="361"/>
                    </a:cubicBezTo>
                    <a:cubicBezTo>
                      <a:pt x="268" y="360"/>
                      <a:pt x="268" y="361"/>
                      <a:pt x="267" y="361"/>
                    </a:cubicBezTo>
                    <a:cubicBezTo>
                      <a:pt x="266" y="361"/>
                      <a:pt x="267" y="360"/>
                      <a:pt x="267" y="359"/>
                    </a:cubicBezTo>
                    <a:cubicBezTo>
                      <a:pt x="267" y="359"/>
                      <a:pt x="266" y="359"/>
                      <a:pt x="265" y="357"/>
                    </a:cubicBezTo>
                    <a:cubicBezTo>
                      <a:pt x="264" y="356"/>
                      <a:pt x="263" y="356"/>
                      <a:pt x="261" y="356"/>
                    </a:cubicBezTo>
                    <a:cubicBezTo>
                      <a:pt x="259" y="356"/>
                      <a:pt x="258" y="358"/>
                      <a:pt x="258" y="359"/>
                    </a:cubicBezTo>
                    <a:cubicBezTo>
                      <a:pt x="258" y="360"/>
                      <a:pt x="257" y="362"/>
                      <a:pt x="257" y="362"/>
                    </a:cubicBezTo>
                    <a:cubicBezTo>
                      <a:pt x="256" y="362"/>
                      <a:pt x="256" y="363"/>
                      <a:pt x="255" y="363"/>
                    </a:cubicBezTo>
                    <a:cubicBezTo>
                      <a:pt x="254" y="363"/>
                      <a:pt x="253" y="364"/>
                      <a:pt x="253" y="365"/>
                    </a:cubicBezTo>
                    <a:cubicBezTo>
                      <a:pt x="252" y="366"/>
                      <a:pt x="253" y="366"/>
                      <a:pt x="253" y="367"/>
                    </a:cubicBezTo>
                    <a:cubicBezTo>
                      <a:pt x="254" y="368"/>
                      <a:pt x="254" y="368"/>
                      <a:pt x="253" y="368"/>
                    </a:cubicBezTo>
                    <a:cubicBezTo>
                      <a:pt x="251" y="367"/>
                      <a:pt x="252" y="366"/>
                      <a:pt x="251" y="365"/>
                    </a:cubicBezTo>
                    <a:cubicBezTo>
                      <a:pt x="251" y="365"/>
                      <a:pt x="249" y="367"/>
                      <a:pt x="248" y="368"/>
                    </a:cubicBezTo>
                    <a:cubicBezTo>
                      <a:pt x="247" y="369"/>
                      <a:pt x="245" y="370"/>
                      <a:pt x="244" y="371"/>
                    </a:cubicBezTo>
                    <a:cubicBezTo>
                      <a:pt x="242" y="372"/>
                      <a:pt x="242" y="371"/>
                      <a:pt x="241" y="370"/>
                    </a:cubicBezTo>
                    <a:cubicBezTo>
                      <a:pt x="240" y="369"/>
                      <a:pt x="239" y="370"/>
                      <a:pt x="238" y="370"/>
                    </a:cubicBezTo>
                    <a:cubicBezTo>
                      <a:pt x="238" y="370"/>
                      <a:pt x="237" y="369"/>
                      <a:pt x="236" y="369"/>
                    </a:cubicBezTo>
                    <a:cubicBezTo>
                      <a:pt x="235" y="368"/>
                      <a:pt x="235" y="367"/>
                      <a:pt x="236" y="366"/>
                    </a:cubicBezTo>
                    <a:cubicBezTo>
                      <a:pt x="236" y="365"/>
                      <a:pt x="233" y="365"/>
                      <a:pt x="233" y="365"/>
                    </a:cubicBezTo>
                    <a:cubicBezTo>
                      <a:pt x="232" y="364"/>
                      <a:pt x="231" y="362"/>
                      <a:pt x="230" y="362"/>
                    </a:cubicBezTo>
                    <a:cubicBezTo>
                      <a:pt x="229" y="361"/>
                      <a:pt x="228" y="360"/>
                      <a:pt x="227" y="359"/>
                    </a:cubicBezTo>
                    <a:cubicBezTo>
                      <a:pt x="226" y="359"/>
                      <a:pt x="224" y="359"/>
                      <a:pt x="223" y="360"/>
                    </a:cubicBezTo>
                    <a:cubicBezTo>
                      <a:pt x="221" y="361"/>
                      <a:pt x="222" y="364"/>
                      <a:pt x="221" y="364"/>
                    </a:cubicBezTo>
                    <a:cubicBezTo>
                      <a:pt x="220" y="364"/>
                      <a:pt x="220" y="364"/>
                      <a:pt x="219" y="363"/>
                    </a:cubicBezTo>
                    <a:cubicBezTo>
                      <a:pt x="218" y="361"/>
                      <a:pt x="217" y="362"/>
                      <a:pt x="216" y="362"/>
                    </a:cubicBezTo>
                    <a:cubicBezTo>
                      <a:pt x="215" y="362"/>
                      <a:pt x="214" y="361"/>
                      <a:pt x="214" y="361"/>
                    </a:cubicBezTo>
                    <a:cubicBezTo>
                      <a:pt x="213" y="360"/>
                      <a:pt x="211" y="361"/>
                      <a:pt x="210" y="361"/>
                    </a:cubicBezTo>
                    <a:cubicBezTo>
                      <a:pt x="209" y="362"/>
                      <a:pt x="209" y="363"/>
                      <a:pt x="209" y="364"/>
                    </a:cubicBezTo>
                    <a:cubicBezTo>
                      <a:pt x="209" y="364"/>
                      <a:pt x="209" y="365"/>
                      <a:pt x="209" y="365"/>
                    </a:cubicBezTo>
                    <a:cubicBezTo>
                      <a:pt x="208" y="365"/>
                      <a:pt x="208" y="365"/>
                      <a:pt x="207" y="364"/>
                    </a:cubicBezTo>
                    <a:cubicBezTo>
                      <a:pt x="207" y="363"/>
                      <a:pt x="206" y="364"/>
                      <a:pt x="204" y="364"/>
                    </a:cubicBezTo>
                    <a:cubicBezTo>
                      <a:pt x="203" y="363"/>
                      <a:pt x="203" y="364"/>
                      <a:pt x="202" y="364"/>
                    </a:cubicBezTo>
                    <a:cubicBezTo>
                      <a:pt x="200" y="363"/>
                      <a:pt x="199" y="365"/>
                      <a:pt x="198" y="365"/>
                    </a:cubicBezTo>
                    <a:cubicBezTo>
                      <a:pt x="197" y="366"/>
                      <a:pt x="196" y="367"/>
                      <a:pt x="195" y="367"/>
                    </a:cubicBezTo>
                    <a:cubicBezTo>
                      <a:pt x="193" y="368"/>
                      <a:pt x="194" y="369"/>
                      <a:pt x="192" y="369"/>
                    </a:cubicBezTo>
                    <a:cubicBezTo>
                      <a:pt x="191" y="369"/>
                      <a:pt x="191" y="369"/>
                      <a:pt x="190" y="368"/>
                    </a:cubicBezTo>
                    <a:cubicBezTo>
                      <a:pt x="190" y="366"/>
                      <a:pt x="189" y="368"/>
                      <a:pt x="188" y="368"/>
                    </a:cubicBezTo>
                    <a:cubicBezTo>
                      <a:pt x="187" y="369"/>
                      <a:pt x="185" y="367"/>
                      <a:pt x="184" y="367"/>
                    </a:cubicBezTo>
                    <a:cubicBezTo>
                      <a:pt x="183" y="367"/>
                      <a:pt x="181" y="366"/>
                      <a:pt x="179" y="366"/>
                    </a:cubicBezTo>
                    <a:cubicBezTo>
                      <a:pt x="178" y="366"/>
                      <a:pt x="176" y="364"/>
                      <a:pt x="176" y="364"/>
                    </a:cubicBezTo>
                    <a:cubicBezTo>
                      <a:pt x="175" y="364"/>
                      <a:pt x="175" y="365"/>
                      <a:pt x="174" y="366"/>
                    </a:cubicBezTo>
                    <a:cubicBezTo>
                      <a:pt x="173" y="367"/>
                      <a:pt x="172" y="368"/>
                      <a:pt x="171" y="368"/>
                    </a:cubicBezTo>
                    <a:cubicBezTo>
                      <a:pt x="170" y="368"/>
                      <a:pt x="168" y="370"/>
                      <a:pt x="168" y="371"/>
                    </a:cubicBezTo>
                    <a:cubicBezTo>
                      <a:pt x="168" y="371"/>
                      <a:pt x="166" y="370"/>
                      <a:pt x="166" y="369"/>
                    </a:cubicBezTo>
                    <a:cubicBezTo>
                      <a:pt x="165" y="369"/>
                      <a:pt x="164" y="369"/>
                      <a:pt x="163" y="369"/>
                    </a:cubicBezTo>
                    <a:cubicBezTo>
                      <a:pt x="162" y="369"/>
                      <a:pt x="161" y="370"/>
                      <a:pt x="160" y="371"/>
                    </a:cubicBezTo>
                    <a:cubicBezTo>
                      <a:pt x="160" y="372"/>
                      <a:pt x="160" y="372"/>
                      <a:pt x="160" y="373"/>
                    </a:cubicBezTo>
                    <a:cubicBezTo>
                      <a:pt x="160" y="373"/>
                      <a:pt x="158" y="373"/>
                      <a:pt x="157" y="372"/>
                    </a:cubicBezTo>
                    <a:cubicBezTo>
                      <a:pt x="156" y="372"/>
                      <a:pt x="154" y="370"/>
                      <a:pt x="153" y="369"/>
                    </a:cubicBezTo>
                    <a:cubicBezTo>
                      <a:pt x="151" y="368"/>
                      <a:pt x="150" y="368"/>
                      <a:pt x="149" y="368"/>
                    </a:cubicBezTo>
                    <a:cubicBezTo>
                      <a:pt x="148" y="368"/>
                      <a:pt x="148" y="368"/>
                      <a:pt x="147" y="367"/>
                    </a:cubicBezTo>
                    <a:cubicBezTo>
                      <a:pt x="147" y="367"/>
                      <a:pt x="147" y="366"/>
                      <a:pt x="146" y="366"/>
                    </a:cubicBezTo>
                    <a:cubicBezTo>
                      <a:pt x="144" y="367"/>
                      <a:pt x="146" y="368"/>
                      <a:pt x="147" y="369"/>
                    </a:cubicBezTo>
                    <a:cubicBezTo>
                      <a:pt x="147" y="370"/>
                      <a:pt x="145" y="368"/>
                      <a:pt x="143" y="368"/>
                    </a:cubicBezTo>
                    <a:cubicBezTo>
                      <a:pt x="142" y="367"/>
                      <a:pt x="142" y="367"/>
                      <a:pt x="141" y="366"/>
                    </a:cubicBezTo>
                    <a:cubicBezTo>
                      <a:pt x="140" y="366"/>
                      <a:pt x="140" y="365"/>
                      <a:pt x="139" y="364"/>
                    </a:cubicBezTo>
                    <a:cubicBezTo>
                      <a:pt x="139" y="363"/>
                      <a:pt x="140" y="362"/>
                      <a:pt x="139" y="361"/>
                    </a:cubicBezTo>
                    <a:cubicBezTo>
                      <a:pt x="138" y="361"/>
                      <a:pt x="137" y="362"/>
                      <a:pt x="136" y="363"/>
                    </a:cubicBezTo>
                    <a:cubicBezTo>
                      <a:pt x="135" y="364"/>
                      <a:pt x="134" y="363"/>
                      <a:pt x="133" y="362"/>
                    </a:cubicBezTo>
                    <a:cubicBezTo>
                      <a:pt x="133" y="361"/>
                      <a:pt x="131" y="359"/>
                      <a:pt x="130" y="358"/>
                    </a:cubicBezTo>
                    <a:cubicBezTo>
                      <a:pt x="129" y="357"/>
                      <a:pt x="128" y="359"/>
                      <a:pt x="126" y="359"/>
                    </a:cubicBezTo>
                    <a:cubicBezTo>
                      <a:pt x="125" y="360"/>
                      <a:pt x="124" y="359"/>
                      <a:pt x="123" y="358"/>
                    </a:cubicBezTo>
                    <a:cubicBezTo>
                      <a:pt x="123" y="357"/>
                      <a:pt x="121" y="357"/>
                      <a:pt x="121" y="357"/>
                    </a:cubicBezTo>
                    <a:cubicBezTo>
                      <a:pt x="120" y="357"/>
                      <a:pt x="118" y="356"/>
                      <a:pt x="117" y="356"/>
                    </a:cubicBezTo>
                    <a:cubicBezTo>
                      <a:pt x="116" y="355"/>
                      <a:pt x="116" y="355"/>
                      <a:pt x="114" y="354"/>
                    </a:cubicBezTo>
                    <a:cubicBezTo>
                      <a:pt x="113" y="353"/>
                      <a:pt x="112" y="351"/>
                      <a:pt x="110" y="351"/>
                    </a:cubicBezTo>
                    <a:cubicBezTo>
                      <a:pt x="109" y="351"/>
                      <a:pt x="107" y="350"/>
                      <a:pt x="106" y="351"/>
                    </a:cubicBezTo>
                    <a:cubicBezTo>
                      <a:pt x="105" y="352"/>
                      <a:pt x="106" y="350"/>
                      <a:pt x="106" y="349"/>
                    </a:cubicBezTo>
                    <a:cubicBezTo>
                      <a:pt x="106" y="349"/>
                      <a:pt x="104" y="350"/>
                      <a:pt x="104" y="351"/>
                    </a:cubicBezTo>
                    <a:cubicBezTo>
                      <a:pt x="103" y="352"/>
                      <a:pt x="102" y="352"/>
                      <a:pt x="101" y="353"/>
                    </a:cubicBezTo>
                    <a:cubicBezTo>
                      <a:pt x="100" y="353"/>
                      <a:pt x="100" y="352"/>
                      <a:pt x="99" y="352"/>
                    </a:cubicBezTo>
                    <a:cubicBezTo>
                      <a:pt x="98" y="351"/>
                      <a:pt x="98" y="351"/>
                      <a:pt x="97" y="350"/>
                    </a:cubicBezTo>
                    <a:cubicBezTo>
                      <a:pt x="97" y="348"/>
                      <a:pt x="97" y="348"/>
                      <a:pt x="96" y="347"/>
                    </a:cubicBezTo>
                    <a:cubicBezTo>
                      <a:pt x="95" y="345"/>
                      <a:pt x="93" y="344"/>
                      <a:pt x="92" y="343"/>
                    </a:cubicBezTo>
                    <a:cubicBezTo>
                      <a:pt x="91" y="342"/>
                      <a:pt x="90" y="342"/>
                      <a:pt x="89" y="341"/>
                    </a:cubicBezTo>
                    <a:cubicBezTo>
                      <a:pt x="89" y="340"/>
                      <a:pt x="91" y="341"/>
                      <a:pt x="92" y="341"/>
                    </a:cubicBezTo>
                    <a:cubicBezTo>
                      <a:pt x="92" y="341"/>
                      <a:pt x="92" y="340"/>
                      <a:pt x="92" y="339"/>
                    </a:cubicBezTo>
                    <a:cubicBezTo>
                      <a:pt x="92" y="338"/>
                      <a:pt x="92" y="338"/>
                      <a:pt x="91" y="338"/>
                    </a:cubicBezTo>
                    <a:cubicBezTo>
                      <a:pt x="91" y="339"/>
                      <a:pt x="90" y="339"/>
                      <a:pt x="89" y="339"/>
                    </a:cubicBezTo>
                    <a:cubicBezTo>
                      <a:pt x="88" y="339"/>
                      <a:pt x="88" y="339"/>
                      <a:pt x="87" y="338"/>
                    </a:cubicBezTo>
                    <a:cubicBezTo>
                      <a:pt x="87" y="337"/>
                      <a:pt x="86" y="335"/>
                      <a:pt x="86" y="334"/>
                    </a:cubicBezTo>
                    <a:cubicBezTo>
                      <a:pt x="85" y="333"/>
                      <a:pt x="84" y="332"/>
                      <a:pt x="83" y="332"/>
                    </a:cubicBezTo>
                    <a:cubicBezTo>
                      <a:pt x="82" y="332"/>
                      <a:pt x="81" y="332"/>
                      <a:pt x="80" y="332"/>
                    </a:cubicBezTo>
                    <a:cubicBezTo>
                      <a:pt x="80" y="331"/>
                      <a:pt x="78" y="330"/>
                      <a:pt x="78" y="329"/>
                    </a:cubicBezTo>
                    <a:cubicBezTo>
                      <a:pt x="78" y="329"/>
                      <a:pt x="78" y="328"/>
                      <a:pt x="77" y="327"/>
                    </a:cubicBezTo>
                    <a:cubicBezTo>
                      <a:pt x="76" y="326"/>
                      <a:pt x="77" y="328"/>
                      <a:pt x="75" y="329"/>
                    </a:cubicBezTo>
                    <a:cubicBezTo>
                      <a:pt x="73" y="329"/>
                      <a:pt x="74" y="326"/>
                      <a:pt x="74" y="325"/>
                    </a:cubicBezTo>
                    <a:cubicBezTo>
                      <a:pt x="74" y="323"/>
                      <a:pt x="74" y="323"/>
                      <a:pt x="76" y="322"/>
                    </a:cubicBezTo>
                    <a:cubicBezTo>
                      <a:pt x="77" y="320"/>
                      <a:pt x="76" y="319"/>
                      <a:pt x="75" y="319"/>
                    </a:cubicBezTo>
                    <a:cubicBezTo>
                      <a:pt x="75" y="318"/>
                      <a:pt x="74" y="317"/>
                      <a:pt x="74" y="315"/>
                    </a:cubicBezTo>
                    <a:cubicBezTo>
                      <a:pt x="73" y="314"/>
                      <a:pt x="71" y="315"/>
                      <a:pt x="70" y="315"/>
                    </a:cubicBezTo>
                    <a:cubicBezTo>
                      <a:pt x="69" y="315"/>
                      <a:pt x="68" y="315"/>
                      <a:pt x="67" y="315"/>
                    </a:cubicBezTo>
                    <a:cubicBezTo>
                      <a:pt x="66" y="315"/>
                      <a:pt x="67" y="314"/>
                      <a:pt x="68" y="313"/>
                    </a:cubicBezTo>
                    <a:cubicBezTo>
                      <a:pt x="69" y="313"/>
                      <a:pt x="69" y="312"/>
                      <a:pt x="70" y="311"/>
                    </a:cubicBezTo>
                    <a:cubicBezTo>
                      <a:pt x="70" y="310"/>
                      <a:pt x="68" y="309"/>
                      <a:pt x="68" y="308"/>
                    </a:cubicBezTo>
                    <a:cubicBezTo>
                      <a:pt x="68" y="307"/>
                      <a:pt x="66" y="307"/>
                      <a:pt x="65" y="306"/>
                    </a:cubicBezTo>
                    <a:cubicBezTo>
                      <a:pt x="65" y="306"/>
                      <a:pt x="64" y="304"/>
                      <a:pt x="63" y="304"/>
                    </a:cubicBezTo>
                    <a:cubicBezTo>
                      <a:pt x="63" y="304"/>
                      <a:pt x="61" y="303"/>
                      <a:pt x="61" y="302"/>
                    </a:cubicBezTo>
                    <a:cubicBezTo>
                      <a:pt x="60" y="302"/>
                      <a:pt x="59" y="305"/>
                      <a:pt x="58" y="305"/>
                    </a:cubicBezTo>
                    <a:cubicBezTo>
                      <a:pt x="58" y="305"/>
                      <a:pt x="57" y="305"/>
                      <a:pt x="58" y="304"/>
                    </a:cubicBezTo>
                    <a:cubicBezTo>
                      <a:pt x="58" y="303"/>
                      <a:pt x="59" y="303"/>
                      <a:pt x="59" y="302"/>
                    </a:cubicBezTo>
                    <a:cubicBezTo>
                      <a:pt x="59" y="301"/>
                      <a:pt x="57" y="300"/>
                      <a:pt x="56" y="299"/>
                    </a:cubicBezTo>
                    <a:cubicBezTo>
                      <a:pt x="55" y="299"/>
                      <a:pt x="54" y="297"/>
                      <a:pt x="53" y="296"/>
                    </a:cubicBezTo>
                    <a:cubicBezTo>
                      <a:pt x="53" y="295"/>
                      <a:pt x="53" y="294"/>
                      <a:pt x="53" y="294"/>
                    </a:cubicBezTo>
                    <a:cubicBezTo>
                      <a:pt x="53" y="294"/>
                      <a:pt x="54" y="292"/>
                      <a:pt x="54" y="292"/>
                    </a:cubicBezTo>
                    <a:cubicBezTo>
                      <a:pt x="54" y="291"/>
                      <a:pt x="54" y="290"/>
                      <a:pt x="55" y="290"/>
                    </a:cubicBezTo>
                    <a:cubicBezTo>
                      <a:pt x="56" y="289"/>
                      <a:pt x="56" y="289"/>
                      <a:pt x="56" y="288"/>
                    </a:cubicBezTo>
                    <a:cubicBezTo>
                      <a:pt x="56" y="287"/>
                      <a:pt x="57" y="285"/>
                      <a:pt x="55" y="284"/>
                    </a:cubicBezTo>
                    <a:cubicBezTo>
                      <a:pt x="54" y="283"/>
                      <a:pt x="54" y="281"/>
                      <a:pt x="54" y="280"/>
                    </a:cubicBezTo>
                    <a:cubicBezTo>
                      <a:pt x="53" y="279"/>
                      <a:pt x="54" y="280"/>
                      <a:pt x="55" y="278"/>
                    </a:cubicBezTo>
                    <a:cubicBezTo>
                      <a:pt x="55" y="276"/>
                      <a:pt x="55" y="275"/>
                      <a:pt x="55" y="274"/>
                    </a:cubicBezTo>
                    <a:cubicBezTo>
                      <a:pt x="55" y="274"/>
                      <a:pt x="54" y="272"/>
                      <a:pt x="53" y="271"/>
                    </a:cubicBezTo>
                    <a:cubicBezTo>
                      <a:pt x="52" y="271"/>
                      <a:pt x="53" y="270"/>
                      <a:pt x="53" y="268"/>
                    </a:cubicBezTo>
                    <a:cubicBezTo>
                      <a:pt x="53" y="266"/>
                      <a:pt x="50" y="265"/>
                      <a:pt x="49" y="265"/>
                    </a:cubicBezTo>
                    <a:cubicBezTo>
                      <a:pt x="49" y="264"/>
                      <a:pt x="45" y="263"/>
                      <a:pt x="45" y="263"/>
                    </a:cubicBezTo>
                    <a:cubicBezTo>
                      <a:pt x="44" y="262"/>
                      <a:pt x="41" y="261"/>
                      <a:pt x="41" y="260"/>
                    </a:cubicBezTo>
                    <a:cubicBezTo>
                      <a:pt x="40" y="260"/>
                      <a:pt x="39" y="259"/>
                      <a:pt x="39" y="257"/>
                    </a:cubicBezTo>
                    <a:cubicBezTo>
                      <a:pt x="39" y="255"/>
                      <a:pt x="37" y="252"/>
                      <a:pt x="37" y="251"/>
                    </a:cubicBezTo>
                    <a:cubicBezTo>
                      <a:pt x="37" y="250"/>
                      <a:pt x="35" y="248"/>
                      <a:pt x="34" y="248"/>
                    </a:cubicBezTo>
                    <a:cubicBezTo>
                      <a:pt x="32" y="248"/>
                      <a:pt x="32" y="248"/>
                      <a:pt x="31" y="247"/>
                    </a:cubicBezTo>
                    <a:cubicBezTo>
                      <a:pt x="30" y="246"/>
                      <a:pt x="29" y="245"/>
                      <a:pt x="27" y="244"/>
                    </a:cubicBezTo>
                    <a:cubicBezTo>
                      <a:pt x="25" y="244"/>
                      <a:pt x="25" y="244"/>
                      <a:pt x="24" y="244"/>
                    </a:cubicBezTo>
                    <a:cubicBezTo>
                      <a:pt x="23" y="245"/>
                      <a:pt x="22" y="244"/>
                      <a:pt x="22" y="243"/>
                    </a:cubicBezTo>
                    <a:cubicBezTo>
                      <a:pt x="22" y="242"/>
                      <a:pt x="20" y="241"/>
                      <a:pt x="20" y="240"/>
                    </a:cubicBezTo>
                    <a:cubicBezTo>
                      <a:pt x="20" y="239"/>
                      <a:pt x="22" y="239"/>
                      <a:pt x="23" y="239"/>
                    </a:cubicBezTo>
                    <a:cubicBezTo>
                      <a:pt x="23" y="238"/>
                      <a:pt x="23" y="238"/>
                      <a:pt x="24" y="237"/>
                    </a:cubicBezTo>
                    <a:cubicBezTo>
                      <a:pt x="24" y="235"/>
                      <a:pt x="26" y="236"/>
                      <a:pt x="26" y="235"/>
                    </a:cubicBezTo>
                    <a:cubicBezTo>
                      <a:pt x="27" y="234"/>
                      <a:pt x="26" y="234"/>
                      <a:pt x="25" y="233"/>
                    </a:cubicBezTo>
                    <a:cubicBezTo>
                      <a:pt x="24" y="233"/>
                      <a:pt x="24" y="232"/>
                      <a:pt x="24" y="232"/>
                    </a:cubicBezTo>
                    <a:cubicBezTo>
                      <a:pt x="24" y="231"/>
                      <a:pt x="23" y="228"/>
                      <a:pt x="22" y="228"/>
                    </a:cubicBezTo>
                    <a:cubicBezTo>
                      <a:pt x="22" y="227"/>
                      <a:pt x="22" y="228"/>
                      <a:pt x="21" y="229"/>
                    </a:cubicBezTo>
                    <a:cubicBezTo>
                      <a:pt x="20" y="229"/>
                      <a:pt x="19" y="228"/>
                      <a:pt x="19" y="227"/>
                    </a:cubicBezTo>
                    <a:cubicBezTo>
                      <a:pt x="19" y="226"/>
                      <a:pt x="20" y="224"/>
                      <a:pt x="19" y="222"/>
                    </a:cubicBezTo>
                    <a:cubicBezTo>
                      <a:pt x="19" y="221"/>
                      <a:pt x="20" y="221"/>
                      <a:pt x="21" y="220"/>
                    </a:cubicBezTo>
                    <a:cubicBezTo>
                      <a:pt x="21" y="219"/>
                      <a:pt x="23" y="217"/>
                      <a:pt x="23" y="217"/>
                    </a:cubicBezTo>
                    <a:cubicBezTo>
                      <a:pt x="23" y="216"/>
                      <a:pt x="21" y="215"/>
                      <a:pt x="20" y="215"/>
                    </a:cubicBezTo>
                    <a:cubicBezTo>
                      <a:pt x="20" y="215"/>
                      <a:pt x="18" y="214"/>
                      <a:pt x="18" y="214"/>
                    </a:cubicBezTo>
                    <a:cubicBezTo>
                      <a:pt x="17" y="214"/>
                      <a:pt x="16" y="213"/>
                      <a:pt x="16" y="212"/>
                    </a:cubicBezTo>
                    <a:cubicBezTo>
                      <a:pt x="16" y="211"/>
                      <a:pt x="13" y="211"/>
                      <a:pt x="12" y="211"/>
                    </a:cubicBezTo>
                    <a:cubicBezTo>
                      <a:pt x="12" y="211"/>
                      <a:pt x="11" y="210"/>
                      <a:pt x="9" y="210"/>
                    </a:cubicBezTo>
                    <a:cubicBezTo>
                      <a:pt x="8" y="210"/>
                      <a:pt x="7" y="209"/>
                      <a:pt x="7" y="209"/>
                    </a:cubicBezTo>
                    <a:cubicBezTo>
                      <a:pt x="7" y="208"/>
                      <a:pt x="6" y="207"/>
                      <a:pt x="6" y="206"/>
                    </a:cubicBezTo>
                    <a:cubicBezTo>
                      <a:pt x="6" y="206"/>
                      <a:pt x="7" y="205"/>
                      <a:pt x="8" y="205"/>
                    </a:cubicBezTo>
                    <a:cubicBezTo>
                      <a:pt x="8" y="205"/>
                      <a:pt x="9" y="204"/>
                      <a:pt x="9" y="203"/>
                    </a:cubicBezTo>
                    <a:cubicBezTo>
                      <a:pt x="9" y="202"/>
                      <a:pt x="10" y="202"/>
                      <a:pt x="11" y="202"/>
                    </a:cubicBezTo>
                    <a:cubicBezTo>
                      <a:pt x="12" y="202"/>
                      <a:pt x="12" y="201"/>
                      <a:pt x="12" y="200"/>
                    </a:cubicBezTo>
                    <a:cubicBezTo>
                      <a:pt x="12" y="200"/>
                      <a:pt x="10" y="199"/>
                      <a:pt x="10" y="198"/>
                    </a:cubicBezTo>
                    <a:cubicBezTo>
                      <a:pt x="9" y="197"/>
                      <a:pt x="9" y="195"/>
                      <a:pt x="9" y="195"/>
                    </a:cubicBezTo>
                    <a:cubicBezTo>
                      <a:pt x="9" y="194"/>
                      <a:pt x="9" y="194"/>
                      <a:pt x="8" y="195"/>
                    </a:cubicBezTo>
                    <a:cubicBezTo>
                      <a:pt x="7" y="195"/>
                      <a:pt x="7" y="195"/>
                      <a:pt x="6" y="194"/>
                    </a:cubicBezTo>
                    <a:cubicBezTo>
                      <a:pt x="5" y="193"/>
                      <a:pt x="4" y="193"/>
                      <a:pt x="4" y="192"/>
                    </a:cubicBezTo>
                    <a:cubicBezTo>
                      <a:pt x="4" y="190"/>
                      <a:pt x="2" y="189"/>
                      <a:pt x="1" y="187"/>
                    </a:cubicBezTo>
                    <a:cubicBezTo>
                      <a:pt x="0" y="186"/>
                      <a:pt x="0" y="184"/>
                      <a:pt x="1" y="183"/>
                    </a:cubicBezTo>
                    <a:cubicBezTo>
                      <a:pt x="2" y="182"/>
                      <a:pt x="3" y="182"/>
                      <a:pt x="3" y="181"/>
                    </a:cubicBezTo>
                    <a:cubicBezTo>
                      <a:pt x="3" y="180"/>
                      <a:pt x="1" y="181"/>
                      <a:pt x="1" y="181"/>
                    </a:cubicBezTo>
                    <a:cubicBezTo>
                      <a:pt x="0" y="181"/>
                      <a:pt x="1" y="178"/>
                      <a:pt x="1" y="178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1" y="178"/>
                      <a:pt x="4" y="177"/>
                      <a:pt x="6" y="177"/>
                    </a:cubicBezTo>
                    <a:cubicBezTo>
                      <a:pt x="7" y="177"/>
                      <a:pt x="10" y="177"/>
                      <a:pt x="12" y="177"/>
                    </a:cubicBezTo>
                    <a:cubicBezTo>
                      <a:pt x="13" y="177"/>
                      <a:pt x="17" y="177"/>
                      <a:pt x="19" y="177"/>
                    </a:cubicBezTo>
                    <a:cubicBezTo>
                      <a:pt x="22" y="177"/>
                      <a:pt x="24" y="175"/>
                      <a:pt x="26" y="173"/>
                    </a:cubicBezTo>
                    <a:cubicBezTo>
                      <a:pt x="28" y="171"/>
                      <a:pt x="33" y="170"/>
                      <a:pt x="35" y="170"/>
                    </a:cubicBezTo>
                    <a:cubicBezTo>
                      <a:pt x="38" y="169"/>
                      <a:pt x="40" y="168"/>
                      <a:pt x="41" y="167"/>
                    </a:cubicBezTo>
                    <a:cubicBezTo>
                      <a:pt x="42" y="166"/>
                      <a:pt x="44" y="164"/>
                      <a:pt x="45" y="164"/>
                    </a:cubicBezTo>
                    <a:cubicBezTo>
                      <a:pt x="47" y="163"/>
                      <a:pt x="50" y="162"/>
                      <a:pt x="52" y="161"/>
                    </a:cubicBezTo>
                    <a:cubicBezTo>
                      <a:pt x="54" y="160"/>
                      <a:pt x="55" y="158"/>
                      <a:pt x="56" y="157"/>
                    </a:cubicBezTo>
                    <a:cubicBezTo>
                      <a:pt x="58" y="155"/>
                      <a:pt x="61" y="155"/>
                      <a:pt x="63" y="155"/>
                    </a:cubicBezTo>
                    <a:cubicBezTo>
                      <a:pt x="65" y="155"/>
                      <a:pt x="69" y="154"/>
                      <a:pt x="69" y="154"/>
                    </a:cubicBezTo>
                    <a:cubicBezTo>
                      <a:pt x="69" y="154"/>
                      <a:pt x="70" y="153"/>
                      <a:pt x="72" y="153"/>
                    </a:cubicBezTo>
                    <a:cubicBezTo>
                      <a:pt x="73" y="154"/>
                      <a:pt x="75" y="153"/>
                      <a:pt x="76" y="153"/>
                    </a:cubicBezTo>
                    <a:cubicBezTo>
                      <a:pt x="77" y="152"/>
                      <a:pt x="79" y="151"/>
                      <a:pt x="79" y="152"/>
                    </a:cubicBezTo>
                    <a:cubicBezTo>
                      <a:pt x="80" y="152"/>
                      <a:pt x="82" y="152"/>
                      <a:pt x="83" y="151"/>
                    </a:cubicBezTo>
                    <a:cubicBezTo>
                      <a:pt x="85" y="149"/>
                      <a:pt x="85" y="149"/>
                      <a:pt x="86" y="149"/>
                    </a:cubicBezTo>
                    <a:cubicBezTo>
                      <a:pt x="87" y="150"/>
                      <a:pt x="88" y="149"/>
                      <a:pt x="89" y="148"/>
                    </a:cubicBezTo>
                    <a:cubicBezTo>
                      <a:pt x="89" y="146"/>
                      <a:pt x="91" y="143"/>
                      <a:pt x="91" y="142"/>
                    </a:cubicBezTo>
                    <a:cubicBezTo>
                      <a:pt x="92" y="142"/>
                      <a:pt x="93" y="141"/>
                      <a:pt x="94" y="141"/>
                    </a:cubicBezTo>
                    <a:cubicBezTo>
                      <a:pt x="94" y="141"/>
                      <a:pt x="95" y="139"/>
                      <a:pt x="95" y="138"/>
                    </a:cubicBezTo>
                    <a:cubicBezTo>
                      <a:pt x="94" y="137"/>
                      <a:pt x="94" y="136"/>
                      <a:pt x="95" y="136"/>
                    </a:cubicBezTo>
                    <a:cubicBezTo>
                      <a:pt x="97" y="135"/>
                      <a:pt x="100" y="134"/>
                      <a:pt x="101" y="133"/>
                    </a:cubicBezTo>
                    <a:cubicBezTo>
                      <a:pt x="103" y="132"/>
                      <a:pt x="104" y="132"/>
                      <a:pt x="104" y="130"/>
                    </a:cubicBezTo>
                    <a:cubicBezTo>
                      <a:pt x="104" y="128"/>
                      <a:pt x="108" y="128"/>
                      <a:pt x="110" y="128"/>
                    </a:cubicBezTo>
                    <a:cubicBezTo>
                      <a:pt x="111" y="127"/>
                      <a:pt x="114" y="127"/>
                      <a:pt x="115" y="127"/>
                    </a:cubicBezTo>
                    <a:cubicBezTo>
                      <a:pt x="116" y="127"/>
                      <a:pt x="119" y="128"/>
                      <a:pt x="120" y="129"/>
                    </a:cubicBezTo>
                    <a:cubicBezTo>
                      <a:pt x="120" y="129"/>
                      <a:pt x="120" y="129"/>
                      <a:pt x="120" y="130"/>
                    </a:cubicBezTo>
                    <a:cubicBezTo>
                      <a:pt x="122" y="130"/>
                      <a:pt x="122" y="130"/>
                      <a:pt x="122" y="130"/>
                    </a:cubicBezTo>
                    <a:cubicBezTo>
                      <a:pt x="122" y="129"/>
                      <a:pt x="122" y="127"/>
                      <a:pt x="122" y="126"/>
                    </a:cubicBezTo>
                    <a:cubicBezTo>
                      <a:pt x="122" y="126"/>
                      <a:pt x="122" y="125"/>
                      <a:pt x="122" y="124"/>
                    </a:cubicBezTo>
                    <a:cubicBezTo>
                      <a:pt x="122" y="123"/>
                      <a:pt x="122" y="121"/>
                      <a:pt x="122" y="120"/>
                    </a:cubicBezTo>
                    <a:cubicBezTo>
                      <a:pt x="122" y="120"/>
                      <a:pt x="121" y="118"/>
                      <a:pt x="120" y="117"/>
                    </a:cubicBezTo>
                    <a:cubicBezTo>
                      <a:pt x="119" y="116"/>
                      <a:pt x="121" y="115"/>
                      <a:pt x="122" y="114"/>
                    </a:cubicBezTo>
                    <a:cubicBezTo>
                      <a:pt x="123" y="113"/>
                      <a:pt x="123" y="112"/>
                      <a:pt x="122" y="112"/>
                    </a:cubicBezTo>
                    <a:cubicBezTo>
                      <a:pt x="122" y="111"/>
                      <a:pt x="120" y="110"/>
                      <a:pt x="120" y="109"/>
                    </a:cubicBezTo>
                    <a:cubicBezTo>
                      <a:pt x="120" y="108"/>
                      <a:pt x="123" y="109"/>
                      <a:pt x="124" y="109"/>
                    </a:cubicBezTo>
                    <a:cubicBezTo>
                      <a:pt x="125" y="109"/>
                      <a:pt x="125" y="109"/>
                      <a:pt x="126" y="109"/>
                    </a:cubicBezTo>
                    <a:cubicBezTo>
                      <a:pt x="128" y="109"/>
                      <a:pt x="129" y="109"/>
                      <a:pt x="131" y="110"/>
                    </a:cubicBezTo>
                    <a:cubicBezTo>
                      <a:pt x="132" y="110"/>
                      <a:pt x="132" y="111"/>
                      <a:pt x="133" y="111"/>
                    </a:cubicBezTo>
                    <a:cubicBezTo>
                      <a:pt x="134" y="112"/>
                      <a:pt x="135" y="111"/>
                      <a:pt x="136" y="111"/>
                    </a:cubicBezTo>
                    <a:cubicBezTo>
                      <a:pt x="136" y="110"/>
                      <a:pt x="138" y="110"/>
                      <a:pt x="139" y="110"/>
                    </a:cubicBezTo>
                    <a:cubicBezTo>
                      <a:pt x="139" y="110"/>
                      <a:pt x="138" y="111"/>
                      <a:pt x="138" y="112"/>
                    </a:cubicBezTo>
                    <a:cubicBezTo>
                      <a:pt x="138" y="113"/>
                      <a:pt x="139" y="112"/>
                      <a:pt x="139" y="112"/>
                    </a:cubicBezTo>
                    <a:cubicBezTo>
                      <a:pt x="140" y="112"/>
                      <a:pt x="142" y="112"/>
                      <a:pt x="143" y="112"/>
                    </a:cubicBezTo>
                    <a:cubicBezTo>
                      <a:pt x="144" y="112"/>
                      <a:pt x="144" y="112"/>
                      <a:pt x="145" y="111"/>
                    </a:cubicBezTo>
                    <a:cubicBezTo>
                      <a:pt x="145" y="110"/>
                      <a:pt x="147" y="110"/>
                      <a:pt x="149" y="110"/>
                    </a:cubicBezTo>
                    <a:cubicBezTo>
                      <a:pt x="150" y="110"/>
                      <a:pt x="150" y="111"/>
                      <a:pt x="152" y="111"/>
                    </a:cubicBezTo>
                    <a:cubicBezTo>
                      <a:pt x="154" y="111"/>
                      <a:pt x="153" y="111"/>
                      <a:pt x="155" y="111"/>
                    </a:cubicBezTo>
                    <a:cubicBezTo>
                      <a:pt x="156" y="111"/>
                      <a:pt x="157" y="111"/>
                      <a:pt x="158" y="112"/>
                    </a:cubicBezTo>
                    <a:cubicBezTo>
                      <a:pt x="159" y="112"/>
                      <a:pt x="159" y="110"/>
                      <a:pt x="160" y="110"/>
                    </a:cubicBezTo>
                    <a:cubicBezTo>
                      <a:pt x="161" y="110"/>
                      <a:pt x="161" y="111"/>
                      <a:pt x="162" y="111"/>
                    </a:cubicBezTo>
                    <a:cubicBezTo>
                      <a:pt x="163" y="111"/>
                      <a:pt x="163" y="110"/>
                      <a:pt x="164" y="110"/>
                    </a:cubicBezTo>
                    <a:cubicBezTo>
                      <a:pt x="164" y="109"/>
                      <a:pt x="163" y="109"/>
                      <a:pt x="163" y="108"/>
                    </a:cubicBezTo>
                    <a:cubicBezTo>
                      <a:pt x="162" y="108"/>
                      <a:pt x="162" y="108"/>
                      <a:pt x="162" y="107"/>
                    </a:cubicBezTo>
                    <a:cubicBezTo>
                      <a:pt x="163" y="106"/>
                      <a:pt x="163" y="106"/>
                      <a:pt x="163" y="106"/>
                    </a:cubicBezTo>
                    <a:cubicBezTo>
                      <a:pt x="164" y="107"/>
                      <a:pt x="164" y="107"/>
                      <a:pt x="164" y="108"/>
                    </a:cubicBezTo>
                    <a:cubicBezTo>
                      <a:pt x="165" y="109"/>
                      <a:pt x="165" y="109"/>
                      <a:pt x="166" y="109"/>
                    </a:cubicBezTo>
                    <a:cubicBezTo>
                      <a:pt x="167" y="110"/>
                      <a:pt x="167" y="110"/>
                      <a:pt x="168" y="110"/>
                    </a:cubicBezTo>
                    <a:cubicBezTo>
                      <a:pt x="169" y="111"/>
                      <a:pt x="168" y="112"/>
                      <a:pt x="169" y="113"/>
                    </a:cubicBezTo>
                    <a:cubicBezTo>
                      <a:pt x="169" y="114"/>
                      <a:pt x="169" y="113"/>
                      <a:pt x="170" y="111"/>
                    </a:cubicBezTo>
                    <a:cubicBezTo>
                      <a:pt x="170" y="110"/>
                      <a:pt x="171" y="112"/>
                      <a:pt x="172" y="111"/>
                    </a:cubicBezTo>
                    <a:cubicBezTo>
                      <a:pt x="174" y="111"/>
                      <a:pt x="174" y="110"/>
                      <a:pt x="174" y="109"/>
                    </a:cubicBezTo>
                    <a:cubicBezTo>
                      <a:pt x="174" y="107"/>
                      <a:pt x="176" y="108"/>
                      <a:pt x="176" y="107"/>
                    </a:cubicBezTo>
                    <a:cubicBezTo>
                      <a:pt x="177" y="107"/>
                      <a:pt x="177" y="106"/>
                      <a:pt x="178" y="106"/>
                    </a:cubicBezTo>
                    <a:cubicBezTo>
                      <a:pt x="179" y="106"/>
                      <a:pt x="179" y="106"/>
                      <a:pt x="181" y="107"/>
                    </a:cubicBezTo>
                    <a:cubicBezTo>
                      <a:pt x="182" y="108"/>
                      <a:pt x="183" y="107"/>
                      <a:pt x="184" y="107"/>
                    </a:cubicBezTo>
                    <a:cubicBezTo>
                      <a:pt x="185" y="106"/>
                      <a:pt x="185" y="105"/>
                      <a:pt x="185" y="104"/>
                    </a:cubicBezTo>
                    <a:cubicBezTo>
                      <a:pt x="185" y="103"/>
                      <a:pt x="186" y="103"/>
                      <a:pt x="187" y="102"/>
                    </a:cubicBezTo>
                    <a:cubicBezTo>
                      <a:pt x="188" y="102"/>
                      <a:pt x="188" y="103"/>
                      <a:pt x="189" y="103"/>
                    </a:cubicBezTo>
                    <a:cubicBezTo>
                      <a:pt x="189" y="103"/>
                      <a:pt x="189" y="101"/>
                      <a:pt x="188" y="100"/>
                    </a:cubicBezTo>
                    <a:cubicBezTo>
                      <a:pt x="188" y="99"/>
                      <a:pt x="188" y="98"/>
                      <a:pt x="188" y="97"/>
                    </a:cubicBezTo>
                    <a:cubicBezTo>
                      <a:pt x="189" y="95"/>
                      <a:pt x="189" y="96"/>
                      <a:pt x="190" y="96"/>
                    </a:cubicBezTo>
                    <a:cubicBezTo>
                      <a:pt x="192" y="96"/>
                      <a:pt x="192" y="96"/>
                      <a:pt x="193" y="96"/>
                    </a:cubicBezTo>
                    <a:cubicBezTo>
                      <a:pt x="193" y="96"/>
                      <a:pt x="194" y="96"/>
                      <a:pt x="195" y="97"/>
                    </a:cubicBezTo>
                    <a:cubicBezTo>
                      <a:pt x="196" y="98"/>
                      <a:pt x="196" y="97"/>
                      <a:pt x="198" y="98"/>
                    </a:cubicBezTo>
                    <a:cubicBezTo>
                      <a:pt x="200" y="98"/>
                      <a:pt x="200" y="96"/>
                      <a:pt x="200" y="95"/>
                    </a:cubicBezTo>
                    <a:cubicBezTo>
                      <a:pt x="200" y="94"/>
                      <a:pt x="201" y="93"/>
                      <a:pt x="201" y="93"/>
                    </a:cubicBezTo>
                    <a:cubicBezTo>
                      <a:pt x="201" y="92"/>
                      <a:pt x="201" y="92"/>
                      <a:pt x="201" y="91"/>
                    </a:cubicBezTo>
                    <a:cubicBezTo>
                      <a:pt x="201" y="90"/>
                      <a:pt x="202" y="90"/>
                      <a:pt x="202" y="90"/>
                    </a:cubicBezTo>
                    <a:cubicBezTo>
                      <a:pt x="203" y="90"/>
                      <a:pt x="202" y="89"/>
                      <a:pt x="202" y="87"/>
                    </a:cubicBezTo>
                    <a:cubicBezTo>
                      <a:pt x="202" y="86"/>
                      <a:pt x="204" y="87"/>
                      <a:pt x="205" y="86"/>
                    </a:cubicBezTo>
                    <a:cubicBezTo>
                      <a:pt x="206" y="86"/>
                      <a:pt x="206" y="86"/>
                      <a:pt x="207" y="87"/>
                    </a:cubicBezTo>
                    <a:cubicBezTo>
                      <a:pt x="208" y="88"/>
                      <a:pt x="210" y="88"/>
                      <a:pt x="210" y="88"/>
                    </a:cubicBezTo>
                    <a:cubicBezTo>
                      <a:pt x="211" y="89"/>
                      <a:pt x="210" y="87"/>
                      <a:pt x="210" y="86"/>
                    </a:cubicBezTo>
                    <a:cubicBezTo>
                      <a:pt x="210" y="85"/>
                      <a:pt x="211" y="86"/>
                      <a:pt x="212" y="86"/>
                    </a:cubicBezTo>
                    <a:cubicBezTo>
                      <a:pt x="212" y="86"/>
                      <a:pt x="212" y="85"/>
                      <a:pt x="211" y="84"/>
                    </a:cubicBezTo>
                    <a:cubicBezTo>
                      <a:pt x="209" y="84"/>
                      <a:pt x="209" y="84"/>
                      <a:pt x="210" y="84"/>
                    </a:cubicBezTo>
                    <a:cubicBezTo>
                      <a:pt x="211" y="83"/>
                      <a:pt x="211" y="83"/>
                      <a:pt x="211" y="84"/>
                    </a:cubicBezTo>
                    <a:cubicBezTo>
                      <a:pt x="212" y="84"/>
                      <a:pt x="212" y="84"/>
                      <a:pt x="213" y="84"/>
                    </a:cubicBezTo>
                    <a:cubicBezTo>
                      <a:pt x="214" y="84"/>
                      <a:pt x="215" y="84"/>
                      <a:pt x="215" y="83"/>
                    </a:cubicBezTo>
                    <a:cubicBezTo>
                      <a:pt x="216" y="82"/>
                      <a:pt x="215" y="81"/>
                      <a:pt x="217" y="81"/>
                    </a:cubicBezTo>
                    <a:cubicBezTo>
                      <a:pt x="218" y="80"/>
                      <a:pt x="217" y="80"/>
                      <a:pt x="218" y="80"/>
                    </a:cubicBezTo>
                    <a:cubicBezTo>
                      <a:pt x="219" y="80"/>
                      <a:pt x="220" y="79"/>
                      <a:pt x="222" y="79"/>
                    </a:cubicBezTo>
                    <a:cubicBezTo>
                      <a:pt x="223" y="79"/>
                      <a:pt x="223" y="79"/>
                      <a:pt x="224" y="79"/>
                    </a:cubicBezTo>
                    <a:cubicBezTo>
                      <a:pt x="225" y="78"/>
                      <a:pt x="224" y="78"/>
                      <a:pt x="224" y="77"/>
                    </a:cubicBezTo>
                    <a:cubicBezTo>
                      <a:pt x="224" y="76"/>
                      <a:pt x="224" y="75"/>
                      <a:pt x="224" y="74"/>
                    </a:cubicBezTo>
                    <a:cubicBezTo>
                      <a:pt x="224" y="73"/>
                      <a:pt x="226" y="72"/>
                      <a:pt x="226" y="71"/>
                    </a:cubicBezTo>
                    <a:cubicBezTo>
                      <a:pt x="227" y="71"/>
                      <a:pt x="227" y="70"/>
                      <a:pt x="227" y="69"/>
                    </a:cubicBezTo>
                    <a:cubicBezTo>
                      <a:pt x="227" y="68"/>
                      <a:pt x="227" y="68"/>
                      <a:pt x="227" y="67"/>
                    </a:cubicBezTo>
                    <a:cubicBezTo>
                      <a:pt x="227" y="66"/>
                      <a:pt x="227" y="66"/>
                      <a:pt x="228" y="66"/>
                    </a:cubicBezTo>
                    <a:cubicBezTo>
                      <a:pt x="228" y="67"/>
                      <a:pt x="228" y="67"/>
                      <a:pt x="229" y="67"/>
                    </a:cubicBezTo>
                    <a:cubicBezTo>
                      <a:pt x="229" y="68"/>
                      <a:pt x="230" y="68"/>
                      <a:pt x="231" y="68"/>
                    </a:cubicBezTo>
                    <a:cubicBezTo>
                      <a:pt x="232" y="67"/>
                      <a:pt x="232" y="68"/>
                      <a:pt x="232" y="66"/>
                    </a:cubicBezTo>
                    <a:cubicBezTo>
                      <a:pt x="232" y="65"/>
                      <a:pt x="232" y="65"/>
                      <a:pt x="232" y="64"/>
                    </a:cubicBezTo>
                    <a:cubicBezTo>
                      <a:pt x="232" y="63"/>
                      <a:pt x="231" y="63"/>
                      <a:pt x="231" y="62"/>
                    </a:cubicBezTo>
                    <a:cubicBezTo>
                      <a:pt x="230" y="62"/>
                      <a:pt x="230" y="62"/>
                      <a:pt x="230" y="60"/>
                    </a:cubicBezTo>
                    <a:cubicBezTo>
                      <a:pt x="230" y="59"/>
                      <a:pt x="230" y="59"/>
                      <a:pt x="229" y="58"/>
                    </a:cubicBezTo>
                    <a:cubicBezTo>
                      <a:pt x="229" y="57"/>
                      <a:pt x="230" y="57"/>
                      <a:pt x="230" y="56"/>
                    </a:cubicBezTo>
                    <a:cubicBezTo>
                      <a:pt x="231" y="55"/>
                      <a:pt x="229" y="54"/>
                      <a:pt x="228" y="54"/>
                    </a:cubicBezTo>
                    <a:cubicBezTo>
                      <a:pt x="227" y="54"/>
                      <a:pt x="229" y="53"/>
                      <a:pt x="230" y="53"/>
                    </a:cubicBezTo>
                    <a:cubicBezTo>
                      <a:pt x="231" y="53"/>
                      <a:pt x="230" y="52"/>
                      <a:pt x="229" y="52"/>
                    </a:cubicBezTo>
                    <a:cubicBezTo>
                      <a:pt x="228" y="52"/>
                      <a:pt x="229" y="51"/>
                      <a:pt x="229" y="51"/>
                    </a:cubicBezTo>
                    <a:cubicBezTo>
                      <a:pt x="229" y="50"/>
                      <a:pt x="230" y="50"/>
                      <a:pt x="230" y="50"/>
                    </a:cubicBezTo>
                    <a:cubicBezTo>
                      <a:pt x="231" y="49"/>
                      <a:pt x="231" y="49"/>
                      <a:pt x="232" y="50"/>
                    </a:cubicBezTo>
                    <a:cubicBezTo>
                      <a:pt x="232" y="50"/>
                      <a:pt x="232" y="50"/>
                      <a:pt x="233" y="50"/>
                    </a:cubicBezTo>
                    <a:cubicBezTo>
                      <a:pt x="234" y="49"/>
                      <a:pt x="234" y="49"/>
                      <a:pt x="233" y="48"/>
                    </a:cubicBezTo>
                    <a:cubicBezTo>
                      <a:pt x="233" y="47"/>
                      <a:pt x="232" y="48"/>
                      <a:pt x="232" y="47"/>
                    </a:cubicBezTo>
                    <a:cubicBezTo>
                      <a:pt x="231" y="46"/>
                      <a:pt x="232" y="45"/>
                      <a:pt x="232" y="45"/>
                    </a:cubicBezTo>
                    <a:cubicBezTo>
                      <a:pt x="233" y="44"/>
                      <a:pt x="232" y="43"/>
                      <a:pt x="232" y="42"/>
                    </a:cubicBezTo>
                    <a:cubicBezTo>
                      <a:pt x="232" y="34"/>
                      <a:pt x="235" y="32"/>
                      <a:pt x="233" y="26"/>
                    </a:cubicBezTo>
                    <a:cubicBezTo>
                      <a:pt x="233" y="26"/>
                      <a:pt x="232" y="25"/>
                      <a:pt x="232" y="24"/>
                    </a:cubicBezTo>
                    <a:cubicBezTo>
                      <a:pt x="231" y="23"/>
                      <a:pt x="232" y="23"/>
                      <a:pt x="233" y="22"/>
                    </a:cubicBezTo>
                    <a:cubicBezTo>
                      <a:pt x="235" y="22"/>
                      <a:pt x="234" y="22"/>
                      <a:pt x="234" y="21"/>
                    </a:cubicBezTo>
                    <a:cubicBezTo>
                      <a:pt x="234" y="20"/>
                      <a:pt x="232" y="20"/>
                      <a:pt x="231" y="20"/>
                    </a:cubicBezTo>
                    <a:cubicBezTo>
                      <a:pt x="231" y="19"/>
                      <a:pt x="230" y="19"/>
                      <a:pt x="231" y="18"/>
                    </a:cubicBezTo>
                    <a:cubicBezTo>
                      <a:pt x="231" y="18"/>
                      <a:pt x="232" y="18"/>
                      <a:pt x="233" y="18"/>
                    </a:cubicBezTo>
                    <a:cubicBezTo>
                      <a:pt x="234" y="17"/>
                      <a:pt x="234" y="16"/>
                      <a:pt x="234" y="16"/>
                    </a:cubicBezTo>
                    <a:cubicBezTo>
                      <a:pt x="234" y="15"/>
                      <a:pt x="233" y="15"/>
                      <a:pt x="232" y="15"/>
                    </a:cubicBezTo>
                    <a:cubicBezTo>
                      <a:pt x="230" y="15"/>
                      <a:pt x="232" y="14"/>
                      <a:pt x="233" y="13"/>
                    </a:cubicBezTo>
                    <a:cubicBezTo>
                      <a:pt x="233" y="13"/>
                      <a:pt x="234" y="13"/>
                      <a:pt x="233" y="12"/>
                    </a:cubicBezTo>
                    <a:cubicBezTo>
                      <a:pt x="232" y="11"/>
                      <a:pt x="233" y="11"/>
                      <a:pt x="234" y="11"/>
                    </a:cubicBezTo>
                    <a:cubicBezTo>
                      <a:pt x="234" y="10"/>
                      <a:pt x="233" y="9"/>
                      <a:pt x="233" y="8"/>
                    </a:cubicBezTo>
                    <a:cubicBezTo>
                      <a:pt x="233" y="6"/>
                      <a:pt x="235" y="6"/>
                      <a:pt x="235" y="6"/>
                    </a:cubicBezTo>
                    <a:cubicBezTo>
                      <a:pt x="235" y="5"/>
                      <a:pt x="235" y="4"/>
                      <a:pt x="234" y="4"/>
                    </a:cubicBezTo>
                    <a:cubicBezTo>
                      <a:pt x="234" y="4"/>
                      <a:pt x="235" y="1"/>
                      <a:pt x="235" y="1"/>
                    </a:cubicBezTo>
                    <a:cubicBezTo>
                      <a:pt x="236" y="1"/>
                      <a:pt x="236" y="1"/>
                      <a:pt x="236" y="1"/>
                    </a:cubicBezTo>
                    <a:cubicBezTo>
                      <a:pt x="238" y="1"/>
                      <a:pt x="238" y="1"/>
                      <a:pt x="239" y="2"/>
                    </a:cubicBezTo>
                    <a:cubicBezTo>
                      <a:pt x="241" y="3"/>
                      <a:pt x="242" y="3"/>
                      <a:pt x="243" y="3"/>
                    </a:cubicBezTo>
                    <a:cubicBezTo>
                      <a:pt x="243" y="3"/>
                      <a:pt x="243" y="1"/>
                      <a:pt x="244" y="1"/>
                    </a:cubicBezTo>
                    <a:cubicBezTo>
                      <a:pt x="245" y="1"/>
                      <a:pt x="246" y="0"/>
                      <a:pt x="247" y="1"/>
                    </a:cubicBezTo>
                    <a:cubicBezTo>
                      <a:pt x="249" y="2"/>
                      <a:pt x="250" y="2"/>
                      <a:pt x="251" y="3"/>
                    </a:cubicBezTo>
                    <a:cubicBezTo>
                      <a:pt x="253" y="3"/>
                      <a:pt x="253" y="3"/>
                      <a:pt x="253" y="3"/>
                    </a:cubicBezTo>
                    <a:cubicBezTo>
                      <a:pt x="253" y="2"/>
                      <a:pt x="253" y="1"/>
                      <a:pt x="254" y="1"/>
                    </a:cubicBezTo>
                    <a:cubicBezTo>
                      <a:pt x="254" y="0"/>
                      <a:pt x="255" y="0"/>
                      <a:pt x="255" y="0"/>
                    </a:cubicBezTo>
                    <a:cubicBezTo>
                      <a:pt x="256" y="1"/>
                      <a:pt x="258" y="2"/>
                      <a:pt x="258" y="3"/>
                    </a:cubicBezTo>
                    <a:cubicBezTo>
                      <a:pt x="258" y="3"/>
                      <a:pt x="258" y="3"/>
                      <a:pt x="258" y="3"/>
                    </a:cubicBezTo>
                    <a:cubicBezTo>
                      <a:pt x="258" y="3"/>
                      <a:pt x="257" y="5"/>
                      <a:pt x="258" y="6"/>
                    </a:cubicBezTo>
                    <a:cubicBezTo>
                      <a:pt x="258" y="7"/>
                      <a:pt x="260" y="7"/>
                      <a:pt x="261" y="7"/>
                    </a:cubicBezTo>
                    <a:cubicBezTo>
                      <a:pt x="262" y="7"/>
                      <a:pt x="264" y="6"/>
                      <a:pt x="265" y="6"/>
                    </a:cubicBezTo>
                    <a:cubicBezTo>
                      <a:pt x="265" y="7"/>
                      <a:pt x="267" y="6"/>
                      <a:pt x="267" y="7"/>
                    </a:cubicBezTo>
                    <a:cubicBezTo>
                      <a:pt x="267" y="9"/>
                      <a:pt x="269" y="9"/>
                      <a:pt x="269" y="9"/>
                    </a:cubicBezTo>
                    <a:cubicBezTo>
                      <a:pt x="269" y="8"/>
                      <a:pt x="269" y="5"/>
                      <a:pt x="270" y="6"/>
                    </a:cubicBezTo>
                    <a:cubicBezTo>
                      <a:pt x="271" y="6"/>
                      <a:pt x="271" y="7"/>
                      <a:pt x="273" y="7"/>
                    </a:cubicBezTo>
                    <a:cubicBezTo>
                      <a:pt x="275" y="7"/>
                      <a:pt x="277" y="7"/>
                      <a:pt x="278" y="7"/>
                    </a:cubicBezTo>
                    <a:cubicBezTo>
                      <a:pt x="280" y="6"/>
                      <a:pt x="280" y="9"/>
                      <a:pt x="281" y="9"/>
                    </a:cubicBezTo>
                    <a:cubicBezTo>
                      <a:pt x="282" y="9"/>
                      <a:pt x="284" y="9"/>
                      <a:pt x="285" y="9"/>
                    </a:cubicBezTo>
                    <a:cubicBezTo>
                      <a:pt x="285" y="10"/>
                      <a:pt x="287" y="10"/>
                      <a:pt x="288" y="11"/>
                    </a:cubicBezTo>
                    <a:cubicBezTo>
                      <a:pt x="289" y="12"/>
                      <a:pt x="291" y="13"/>
                      <a:pt x="292" y="13"/>
                    </a:cubicBezTo>
                    <a:cubicBezTo>
                      <a:pt x="293" y="13"/>
                      <a:pt x="293" y="13"/>
                      <a:pt x="296" y="14"/>
                    </a:cubicBezTo>
                    <a:cubicBezTo>
                      <a:pt x="298" y="15"/>
                      <a:pt x="297" y="16"/>
                      <a:pt x="298" y="17"/>
                    </a:cubicBezTo>
                    <a:cubicBezTo>
                      <a:pt x="299" y="17"/>
                      <a:pt x="301" y="16"/>
                      <a:pt x="302" y="15"/>
                    </a:cubicBezTo>
                    <a:cubicBezTo>
                      <a:pt x="303" y="15"/>
                      <a:pt x="309" y="13"/>
                      <a:pt x="309" y="13"/>
                    </a:cubicBezTo>
                    <a:cubicBezTo>
                      <a:pt x="310" y="14"/>
                      <a:pt x="311" y="15"/>
                      <a:pt x="312" y="15"/>
                    </a:cubicBezTo>
                    <a:cubicBezTo>
                      <a:pt x="313" y="15"/>
                      <a:pt x="315" y="15"/>
                      <a:pt x="316" y="14"/>
                    </a:cubicBezTo>
                    <a:cubicBezTo>
                      <a:pt x="317" y="14"/>
                      <a:pt x="318" y="13"/>
                      <a:pt x="319" y="13"/>
                    </a:cubicBezTo>
                    <a:cubicBezTo>
                      <a:pt x="320" y="12"/>
                      <a:pt x="321" y="13"/>
                      <a:pt x="321" y="14"/>
                    </a:cubicBezTo>
                    <a:cubicBezTo>
                      <a:pt x="321" y="15"/>
                      <a:pt x="323" y="15"/>
                      <a:pt x="323" y="16"/>
                    </a:cubicBezTo>
                    <a:cubicBezTo>
                      <a:pt x="323" y="18"/>
                      <a:pt x="323" y="20"/>
                      <a:pt x="323" y="20"/>
                    </a:cubicBezTo>
                    <a:cubicBezTo>
                      <a:pt x="323" y="20"/>
                      <a:pt x="323" y="20"/>
                      <a:pt x="323" y="20"/>
                    </a:cubicBezTo>
                    <a:cubicBezTo>
                      <a:pt x="323" y="20"/>
                      <a:pt x="324" y="20"/>
                      <a:pt x="324" y="20"/>
                    </a:cubicBezTo>
                    <a:cubicBezTo>
                      <a:pt x="325" y="19"/>
                      <a:pt x="326" y="19"/>
                      <a:pt x="327" y="19"/>
                    </a:cubicBezTo>
                    <a:cubicBezTo>
                      <a:pt x="328" y="19"/>
                      <a:pt x="329" y="18"/>
                      <a:pt x="330" y="16"/>
                    </a:cubicBezTo>
                    <a:cubicBezTo>
                      <a:pt x="330" y="15"/>
                      <a:pt x="331" y="15"/>
                      <a:pt x="331" y="14"/>
                    </a:cubicBezTo>
                    <a:cubicBezTo>
                      <a:pt x="331" y="14"/>
                      <a:pt x="331" y="14"/>
                      <a:pt x="331" y="14"/>
                    </a:cubicBezTo>
                    <a:cubicBezTo>
                      <a:pt x="331" y="14"/>
                      <a:pt x="331" y="9"/>
                      <a:pt x="332" y="8"/>
                    </a:cubicBezTo>
                    <a:cubicBezTo>
                      <a:pt x="333" y="7"/>
                      <a:pt x="335" y="9"/>
                      <a:pt x="335" y="8"/>
                    </a:cubicBezTo>
                    <a:cubicBezTo>
                      <a:pt x="335" y="7"/>
                      <a:pt x="335" y="5"/>
                      <a:pt x="336" y="5"/>
                    </a:cubicBezTo>
                    <a:cubicBezTo>
                      <a:pt x="338" y="5"/>
                      <a:pt x="338" y="6"/>
                      <a:pt x="339" y="6"/>
                    </a:cubicBezTo>
                    <a:cubicBezTo>
                      <a:pt x="340" y="6"/>
                      <a:pt x="342" y="5"/>
                      <a:pt x="343" y="5"/>
                    </a:cubicBezTo>
                    <a:cubicBezTo>
                      <a:pt x="344" y="5"/>
                      <a:pt x="345" y="5"/>
                      <a:pt x="346" y="6"/>
                    </a:cubicBezTo>
                    <a:cubicBezTo>
                      <a:pt x="346" y="8"/>
                      <a:pt x="346" y="10"/>
                      <a:pt x="348" y="11"/>
                    </a:cubicBezTo>
                    <a:cubicBezTo>
                      <a:pt x="350" y="11"/>
                      <a:pt x="350" y="12"/>
                      <a:pt x="350" y="13"/>
                    </a:cubicBezTo>
                    <a:cubicBezTo>
                      <a:pt x="350" y="14"/>
                      <a:pt x="351" y="15"/>
                      <a:pt x="352" y="14"/>
                    </a:cubicBezTo>
                    <a:cubicBezTo>
                      <a:pt x="353" y="14"/>
                      <a:pt x="355" y="14"/>
                      <a:pt x="355" y="13"/>
                    </a:cubicBezTo>
                    <a:cubicBezTo>
                      <a:pt x="355" y="11"/>
                      <a:pt x="355" y="11"/>
                      <a:pt x="356" y="10"/>
                    </a:cubicBezTo>
                    <a:cubicBezTo>
                      <a:pt x="357" y="9"/>
                      <a:pt x="359" y="9"/>
                      <a:pt x="359" y="9"/>
                    </a:cubicBezTo>
                    <a:cubicBezTo>
                      <a:pt x="360" y="8"/>
                      <a:pt x="361" y="7"/>
                      <a:pt x="361" y="7"/>
                    </a:cubicBezTo>
                    <a:cubicBezTo>
                      <a:pt x="362" y="7"/>
                      <a:pt x="363" y="7"/>
                      <a:pt x="363" y="7"/>
                    </a:cubicBezTo>
                    <a:cubicBezTo>
                      <a:pt x="363" y="7"/>
                      <a:pt x="363" y="7"/>
                      <a:pt x="363" y="7"/>
                    </a:cubicBezTo>
                    <a:cubicBezTo>
                      <a:pt x="363" y="8"/>
                      <a:pt x="363" y="9"/>
                      <a:pt x="363" y="10"/>
                    </a:cubicBezTo>
                    <a:cubicBezTo>
                      <a:pt x="363" y="11"/>
                      <a:pt x="362" y="14"/>
                      <a:pt x="361" y="16"/>
                    </a:cubicBezTo>
                    <a:cubicBezTo>
                      <a:pt x="361" y="17"/>
                      <a:pt x="361" y="19"/>
                      <a:pt x="361" y="20"/>
                    </a:cubicBezTo>
                    <a:cubicBezTo>
                      <a:pt x="361" y="21"/>
                      <a:pt x="360" y="20"/>
                      <a:pt x="359" y="21"/>
                    </a:cubicBezTo>
                    <a:cubicBezTo>
                      <a:pt x="358" y="22"/>
                      <a:pt x="358" y="24"/>
                      <a:pt x="356" y="24"/>
                    </a:cubicBezTo>
                    <a:cubicBezTo>
                      <a:pt x="355" y="24"/>
                      <a:pt x="355" y="25"/>
                      <a:pt x="355" y="27"/>
                    </a:cubicBezTo>
                    <a:cubicBezTo>
                      <a:pt x="355" y="29"/>
                      <a:pt x="356" y="29"/>
                      <a:pt x="356" y="31"/>
                    </a:cubicBezTo>
                    <a:cubicBezTo>
                      <a:pt x="356" y="32"/>
                      <a:pt x="356" y="34"/>
                      <a:pt x="356" y="35"/>
                    </a:cubicBezTo>
                    <a:cubicBezTo>
                      <a:pt x="356" y="36"/>
                      <a:pt x="355" y="39"/>
                      <a:pt x="355" y="40"/>
                    </a:cubicBezTo>
                    <a:cubicBezTo>
                      <a:pt x="355" y="41"/>
                      <a:pt x="357" y="41"/>
                      <a:pt x="357" y="41"/>
                    </a:cubicBezTo>
                    <a:cubicBezTo>
                      <a:pt x="359" y="38"/>
                      <a:pt x="361" y="36"/>
                      <a:pt x="363" y="33"/>
                    </a:cubicBezTo>
                    <a:cubicBezTo>
                      <a:pt x="367" y="31"/>
                      <a:pt x="371" y="28"/>
                      <a:pt x="374" y="26"/>
                    </a:cubicBezTo>
                    <a:cubicBezTo>
                      <a:pt x="377" y="25"/>
                      <a:pt x="381" y="24"/>
                      <a:pt x="384" y="22"/>
                    </a:cubicBezTo>
                    <a:cubicBezTo>
                      <a:pt x="387" y="20"/>
                      <a:pt x="391" y="19"/>
                      <a:pt x="393" y="17"/>
                    </a:cubicBezTo>
                    <a:cubicBezTo>
                      <a:pt x="396" y="15"/>
                      <a:pt x="401" y="13"/>
                      <a:pt x="403" y="10"/>
                    </a:cubicBezTo>
                    <a:cubicBezTo>
                      <a:pt x="404" y="7"/>
                      <a:pt x="405" y="6"/>
                      <a:pt x="407" y="6"/>
                    </a:cubicBezTo>
                    <a:cubicBezTo>
                      <a:pt x="407" y="6"/>
                      <a:pt x="407" y="6"/>
                      <a:pt x="407" y="6"/>
                    </a:cubicBezTo>
                    <a:cubicBezTo>
                      <a:pt x="408" y="6"/>
                      <a:pt x="409" y="8"/>
                      <a:pt x="408" y="9"/>
                    </a:cubicBezTo>
                    <a:cubicBezTo>
                      <a:pt x="407" y="10"/>
                      <a:pt x="406" y="12"/>
                      <a:pt x="406" y="14"/>
                    </a:cubicBezTo>
                    <a:cubicBezTo>
                      <a:pt x="405" y="16"/>
                      <a:pt x="405" y="17"/>
                      <a:pt x="405" y="18"/>
                    </a:cubicBezTo>
                    <a:cubicBezTo>
                      <a:pt x="405" y="19"/>
                      <a:pt x="405" y="20"/>
                      <a:pt x="404" y="20"/>
                    </a:cubicBezTo>
                    <a:cubicBezTo>
                      <a:pt x="403" y="20"/>
                      <a:pt x="402" y="19"/>
                      <a:pt x="402" y="19"/>
                    </a:cubicBezTo>
                    <a:cubicBezTo>
                      <a:pt x="401" y="19"/>
                      <a:pt x="400" y="19"/>
                      <a:pt x="399" y="19"/>
                    </a:cubicBezTo>
                    <a:cubicBezTo>
                      <a:pt x="398" y="20"/>
                      <a:pt x="397" y="19"/>
                      <a:pt x="396" y="20"/>
                    </a:cubicBezTo>
                    <a:cubicBezTo>
                      <a:pt x="396" y="21"/>
                      <a:pt x="394" y="25"/>
                      <a:pt x="393" y="25"/>
                    </a:cubicBezTo>
                    <a:cubicBezTo>
                      <a:pt x="393" y="26"/>
                      <a:pt x="392" y="27"/>
                      <a:pt x="393" y="27"/>
                    </a:cubicBezTo>
                    <a:cubicBezTo>
                      <a:pt x="394" y="28"/>
                      <a:pt x="395" y="28"/>
                      <a:pt x="395" y="29"/>
                    </a:cubicBezTo>
                    <a:cubicBezTo>
                      <a:pt x="394" y="30"/>
                      <a:pt x="393" y="31"/>
                      <a:pt x="391" y="31"/>
                    </a:cubicBezTo>
                    <a:cubicBezTo>
                      <a:pt x="390" y="31"/>
                      <a:pt x="389" y="32"/>
                      <a:pt x="388" y="31"/>
                    </a:cubicBezTo>
                    <a:cubicBezTo>
                      <a:pt x="387" y="31"/>
                      <a:pt x="386" y="31"/>
                      <a:pt x="386" y="31"/>
                    </a:cubicBezTo>
                    <a:cubicBezTo>
                      <a:pt x="386" y="32"/>
                      <a:pt x="385" y="33"/>
                      <a:pt x="385" y="33"/>
                    </a:cubicBezTo>
                    <a:cubicBezTo>
                      <a:pt x="384" y="33"/>
                      <a:pt x="382" y="33"/>
                      <a:pt x="382" y="34"/>
                    </a:cubicBezTo>
                    <a:cubicBezTo>
                      <a:pt x="383" y="36"/>
                      <a:pt x="383" y="38"/>
                      <a:pt x="381" y="40"/>
                    </a:cubicBezTo>
                    <a:cubicBezTo>
                      <a:pt x="380" y="42"/>
                      <a:pt x="379" y="43"/>
                      <a:pt x="378" y="43"/>
                    </a:cubicBezTo>
                    <a:cubicBezTo>
                      <a:pt x="376" y="43"/>
                      <a:pt x="374" y="42"/>
                      <a:pt x="373" y="43"/>
                    </a:cubicBezTo>
                    <a:cubicBezTo>
                      <a:pt x="372" y="44"/>
                      <a:pt x="371" y="45"/>
                      <a:pt x="370" y="45"/>
                    </a:cubicBezTo>
                    <a:cubicBezTo>
                      <a:pt x="369" y="45"/>
                      <a:pt x="367" y="45"/>
                      <a:pt x="368" y="46"/>
                    </a:cubicBezTo>
                    <a:cubicBezTo>
                      <a:pt x="368" y="47"/>
                      <a:pt x="369" y="49"/>
                      <a:pt x="367" y="50"/>
                    </a:cubicBezTo>
                    <a:cubicBezTo>
                      <a:pt x="365" y="51"/>
                      <a:pt x="362" y="53"/>
                      <a:pt x="362" y="54"/>
                    </a:cubicBezTo>
                    <a:cubicBezTo>
                      <a:pt x="362" y="56"/>
                      <a:pt x="362" y="61"/>
                      <a:pt x="361" y="61"/>
                    </a:cubicBezTo>
                    <a:cubicBezTo>
                      <a:pt x="360" y="61"/>
                      <a:pt x="360" y="61"/>
                      <a:pt x="359" y="60"/>
                    </a:cubicBezTo>
                    <a:cubicBezTo>
                      <a:pt x="358" y="60"/>
                      <a:pt x="356" y="60"/>
                      <a:pt x="357" y="61"/>
                    </a:cubicBezTo>
                    <a:cubicBezTo>
                      <a:pt x="358" y="63"/>
                      <a:pt x="359" y="65"/>
                      <a:pt x="359" y="66"/>
                    </a:cubicBezTo>
                    <a:cubicBezTo>
                      <a:pt x="359" y="67"/>
                      <a:pt x="359" y="67"/>
                      <a:pt x="358" y="68"/>
                    </a:cubicBezTo>
                    <a:cubicBezTo>
                      <a:pt x="357" y="68"/>
                      <a:pt x="355" y="70"/>
                      <a:pt x="354" y="71"/>
                    </a:cubicBezTo>
                    <a:cubicBezTo>
                      <a:pt x="353" y="72"/>
                      <a:pt x="352" y="74"/>
                      <a:pt x="351" y="75"/>
                    </a:cubicBezTo>
                    <a:cubicBezTo>
                      <a:pt x="351" y="75"/>
                      <a:pt x="350" y="75"/>
                      <a:pt x="349" y="74"/>
                    </a:cubicBezTo>
                    <a:cubicBezTo>
                      <a:pt x="349" y="74"/>
                      <a:pt x="347" y="72"/>
                      <a:pt x="346" y="74"/>
                    </a:cubicBezTo>
                    <a:cubicBezTo>
                      <a:pt x="344" y="76"/>
                      <a:pt x="343" y="78"/>
                      <a:pt x="340" y="79"/>
                    </a:cubicBezTo>
                    <a:cubicBezTo>
                      <a:pt x="337" y="80"/>
                      <a:pt x="337" y="81"/>
                      <a:pt x="337" y="83"/>
                    </a:cubicBezTo>
                    <a:cubicBezTo>
                      <a:pt x="337" y="84"/>
                      <a:pt x="337" y="87"/>
                      <a:pt x="336" y="88"/>
                    </a:cubicBezTo>
                    <a:cubicBezTo>
                      <a:pt x="336" y="90"/>
                      <a:pt x="333" y="93"/>
                      <a:pt x="331" y="95"/>
                    </a:cubicBezTo>
                    <a:cubicBezTo>
                      <a:pt x="330" y="96"/>
                      <a:pt x="325" y="101"/>
                      <a:pt x="325" y="102"/>
                    </a:cubicBezTo>
                    <a:cubicBezTo>
                      <a:pt x="326" y="102"/>
                      <a:pt x="326" y="102"/>
                      <a:pt x="326" y="102"/>
                    </a:cubicBezTo>
                    <a:cubicBezTo>
                      <a:pt x="326" y="102"/>
                      <a:pt x="328" y="103"/>
                      <a:pt x="328" y="104"/>
                    </a:cubicBezTo>
                    <a:cubicBezTo>
                      <a:pt x="329" y="106"/>
                      <a:pt x="329" y="107"/>
                      <a:pt x="329" y="108"/>
                    </a:cubicBezTo>
                    <a:cubicBezTo>
                      <a:pt x="329" y="109"/>
                      <a:pt x="326" y="110"/>
                      <a:pt x="326" y="110"/>
                    </a:cubicBezTo>
                    <a:cubicBezTo>
                      <a:pt x="326" y="110"/>
                      <a:pt x="325" y="111"/>
                      <a:pt x="325" y="112"/>
                    </a:cubicBezTo>
                    <a:cubicBezTo>
                      <a:pt x="324" y="113"/>
                      <a:pt x="324" y="115"/>
                      <a:pt x="324" y="115"/>
                    </a:cubicBezTo>
                    <a:cubicBezTo>
                      <a:pt x="326" y="115"/>
                      <a:pt x="326" y="115"/>
                      <a:pt x="326" y="115"/>
                    </a:cubicBezTo>
                    <a:cubicBezTo>
                      <a:pt x="328" y="116"/>
                      <a:pt x="328" y="116"/>
                      <a:pt x="328" y="116"/>
                    </a:cubicBezTo>
                    <a:cubicBezTo>
                      <a:pt x="328" y="116"/>
                      <a:pt x="328" y="113"/>
                      <a:pt x="329" y="113"/>
                    </a:cubicBezTo>
                    <a:cubicBezTo>
                      <a:pt x="330" y="113"/>
                      <a:pt x="329" y="115"/>
                      <a:pt x="330" y="116"/>
                    </a:cubicBezTo>
                    <a:cubicBezTo>
                      <a:pt x="331" y="116"/>
                      <a:pt x="331" y="117"/>
                      <a:pt x="332" y="117"/>
                    </a:cubicBezTo>
                    <a:cubicBezTo>
                      <a:pt x="333" y="118"/>
                      <a:pt x="334" y="118"/>
                      <a:pt x="334" y="117"/>
                    </a:cubicBezTo>
                    <a:cubicBezTo>
                      <a:pt x="335" y="116"/>
                      <a:pt x="334" y="116"/>
                      <a:pt x="336" y="116"/>
                    </a:cubicBezTo>
                    <a:cubicBezTo>
                      <a:pt x="337" y="116"/>
                      <a:pt x="338" y="115"/>
                      <a:pt x="339" y="116"/>
                    </a:cubicBezTo>
                    <a:cubicBezTo>
                      <a:pt x="340" y="116"/>
                      <a:pt x="340" y="118"/>
                      <a:pt x="341" y="117"/>
                    </a:cubicBezTo>
                    <a:cubicBezTo>
                      <a:pt x="341" y="116"/>
                      <a:pt x="341" y="116"/>
                      <a:pt x="342" y="115"/>
                    </a:cubicBezTo>
                    <a:cubicBezTo>
                      <a:pt x="343" y="115"/>
                      <a:pt x="344" y="114"/>
                      <a:pt x="344" y="114"/>
                    </a:cubicBezTo>
                    <a:cubicBezTo>
                      <a:pt x="345" y="114"/>
                      <a:pt x="347" y="113"/>
                      <a:pt x="347" y="113"/>
                    </a:cubicBezTo>
                    <a:cubicBezTo>
                      <a:pt x="348" y="113"/>
                      <a:pt x="348" y="113"/>
                      <a:pt x="348" y="113"/>
                    </a:cubicBezTo>
                    <a:cubicBezTo>
                      <a:pt x="348" y="113"/>
                      <a:pt x="349" y="114"/>
                      <a:pt x="349" y="114"/>
                    </a:cubicBezTo>
                    <a:cubicBezTo>
                      <a:pt x="350" y="116"/>
                      <a:pt x="352" y="116"/>
                      <a:pt x="354" y="116"/>
                    </a:cubicBezTo>
                    <a:cubicBezTo>
                      <a:pt x="354" y="117"/>
                      <a:pt x="354" y="117"/>
                      <a:pt x="354" y="117"/>
                    </a:cubicBezTo>
                    <a:cubicBezTo>
                      <a:pt x="354" y="117"/>
                      <a:pt x="355" y="117"/>
                      <a:pt x="355" y="118"/>
                    </a:cubicBezTo>
                    <a:cubicBezTo>
                      <a:pt x="355" y="118"/>
                      <a:pt x="354" y="119"/>
                      <a:pt x="353" y="120"/>
                    </a:cubicBezTo>
                    <a:cubicBezTo>
                      <a:pt x="353" y="121"/>
                      <a:pt x="353" y="121"/>
                      <a:pt x="354" y="121"/>
                    </a:cubicBezTo>
                    <a:cubicBezTo>
                      <a:pt x="355" y="122"/>
                      <a:pt x="356" y="120"/>
                      <a:pt x="357" y="120"/>
                    </a:cubicBezTo>
                    <a:cubicBezTo>
                      <a:pt x="358" y="121"/>
                      <a:pt x="358" y="122"/>
                      <a:pt x="357" y="123"/>
                    </a:cubicBezTo>
                    <a:cubicBezTo>
                      <a:pt x="356" y="123"/>
                      <a:pt x="356" y="124"/>
                      <a:pt x="357" y="125"/>
                    </a:cubicBezTo>
                    <a:cubicBezTo>
                      <a:pt x="357" y="126"/>
                      <a:pt x="357" y="126"/>
                      <a:pt x="358" y="127"/>
                    </a:cubicBezTo>
                    <a:cubicBezTo>
                      <a:pt x="359" y="127"/>
                      <a:pt x="359" y="126"/>
                      <a:pt x="360" y="126"/>
                    </a:cubicBezTo>
                    <a:cubicBezTo>
                      <a:pt x="360" y="125"/>
                      <a:pt x="361" y="125"/>
                      <a:pt x="362" y="125"/>
                    </a:cubicBezTo>
                    <a:cubicBezTo>
                      <a:pt x="363" y="124"/>
                      <a:pt x="363" y="125"/>
                      <a:pt x="365" y="126"/>
                    </a:cubicBezTo>
                    <a:cubicBezTo>
                      <a:pt x="366" y="127"/>
                      <a:pt x="367" y="127"/>
                      <a:pt x="368" y="127"/>
                    </a:cubicBezTo>
                    <a:cubicBezTo>
                      <a:pt x="370" y="127"/>
                      <a:pt x="370" y="127"/>
                      <a:pt x="371" y="128"/>
                    </a:cubicBezTo>
                    <a:cubicBezTo>
                      <a:pt x="372" y="130"/>
                      <a:pt x="373" y="132"/>
                      <a:pt x="373" y="133"/>
                    </a:cubicBezTo>
                    <a:cubicBezTo>
                      <a:pt x="374" y="134"/>
                      <a:pt x="373" y="135"/>
                      <a:pt x="373" y="135"/>
                    </a:cubicBezTo>
                    <a:cubicBezTo>
                      <a:pt x="373" y="135"/>
                      <a:pt x="372" y="136"/>
                      <a:pt x="373" y="137"/>
                    </a:cubicBezTo>
                    <a:cubicBezTo>
                      <a:pt x="374" y="138"/>
                      <a:pt x="374" y="139"/>
                      <a:pt x="374" y="140"/>
                    </a:cubicBezTo>
                    <a:cubicBezTo>
                      <a:pt x="375" y="141"/>
                      <a:pt x="376" y="143"/>
                      <a:pt x="376" y="143"/>
                    </a:cubicBezTo>
                    <a:cubicBezTo>
                      <a:pt x="376" y="144"/>
                      <a:pt x="376" y="144"/>
                      <a:pt x="376" y="144"/>
                    </a:cubicBezTo>
                    <a:cubicBezTo>
                      <a:pt x="377" y="144"/>
                      <a:pt x="377" y="144"/>
                      <a:pt x="378" y="145"/>
                    </a:cubicBezTo>
                    <a:cubicBezTo>
                      <a:pt x="379" y="147"/>
                      <a:pt x="380" y="148"/>
                      <a:pt x="382" y="148"/>
                    </a:cubicBezTo>
                    <a:cubicBezTo>
                      <a:pt x="384" y="149"/>
                      <a:pt x="386" y="149"/>
                      <a:pt x="388" y="148"/>
                    </a:cubicBezTo>
                    <a:cubicBezTo>
                      <a:pt x="390" y="147"/>
                      <a:pt x="392" y="146"/>
                      <a:pt x="393" y="146"/>
                    </a:cubicBezTo>
                    <a:cubicBezTo>
                      <a:pt x="394" y="146"/>
                      <a:pt x="398" y="147"/>
                      <a:pt x="401" y="147"/>
                    </a:cubicBezTo>
                    <a:cubicBezTo>
                      <a:pt x="404" y="147"/>
                      <a:pt x="407" y="146"/>
                      <a:pt x="410" y="145"/>
                    </a:cubicBezTo>
                    <a:cubicBezTo>
                      <a:pt x="413" y="144"/>
                      <a:pt x="413" y="144"/>
                      <a:pt x="415" y="144"/>
                    </a:cubicBezTo>
                    <a:cubicBezTo>
                      <a:pt x="418" y="143"/>
                      <a:pt x="419" y="142"/>
                      <a:pt x="421" y="141"/>
                    </a:cubicBezTo>
                    <a:cubicBezTo>
                      <a:pt x="423" y="141"/>
                      <a:pt x="424" y="142"/>
                      <a:pt x="425" y="144"/>
                    </a:cubicBezTo>
                    <a:cubicBezTo>
                      <a:pt x="426" y="145"/>
                      <a:pt x="427" y="145"/>
                      <a:pt x="427" y="145"/>
                    </a:cubicBezTo>
                    <a:cubicBezTo>
                      <a:pt x="428" y="145"/>
                      <a:pt x="429" y="144"/>
                      <a:pt x="430" y="143"/>
                    </a:cubicBezTo>
                    <a:cubicBezTo>
                      <a:pt x="430" y="143"/>
                      <a:pt x="430" y="143"/>
                      <a:pt x="430" y="14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3" name="AutoShape 13"/>
              <p:cNvSpPr/>
              <p:nvPr/>
            </p:nvSpPr>
            <p:spPr>
              <a:xfrm>
                <a:off x="10360498" y="3632720"/>
                <a:ext cx="1413" cy="1413"/>
              </a:xfrm>
              <a:custGeom>
                <a:avLst/>
                <a:gdLst/>
                <a:ahLst/>
                <a:cxnLst/>
                <a:rect l="l" t="t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4" name="AutoShape 14"/>
              <p:cNvSpPr/>
              <p:nvPr/>
            </p:nvSpPr>
            <p:spPr>
              <a:xfrm>
                <a:off x="10360498" y="3634132"/>
                <a:ext cx="2824" cy="1413"/>
              </a:xfrm>
              <a:custGeom>
                <a:avLst/>
                <a:gdLst/>
                <a:ahLst/>
                <a:cxnLst/>
                <a:rect l="l" t="t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5" name="AutoShape 15"/>
              <p:cNvSpPr/>
              <p:nvPr/>
            </p:nvSpPr>
            <p:spPr>
              <a:xfrm>
                <a:off x="10102061" y="3177983"/>
                <a:ext cx="406721" cy="466034"/>
              </a:xfrm>
              <a:custGeom>
                <a:avLst/>
                <a:gdLst/>
                <a:ahLst/>
                <a:cxnLst/>
                <a:rect l="l" t="t" r="r" b="b"/>
                <a:pathLst>
                  <a:path w="310" h="356">
                    <a:moveTo>
                      <a:pt x="231" y="295"/>
                    </a:moveTo>
                    <a:cubicBezTo>
                      <a:pt x="231" y="295"/>
                      <a:pt x="231" y="295"/>
                      <a:pt x="231" y="295"/>
                    </a:cubicBezTo>
                    <a:cubicBezTo>
                      <a:pt x="230" y="296"/>
                      <a:pt x="230" y="298"/>
                      <a:pt x="230" y="300"/>
                    </a:cubicBezTo>
                    <a:cubicBezTo>
                      <a:pt x="229" y="302"/>
                      <a:pt x="228" y="303"/>
                      <a:pt x="227" y="303"/>
                    </a:cubicBezTo>
                    <a:cubicBezTo>
                      <a:pt x="226" y="304"/>
                      <a:pt x="223" y="302"/>
                      <a:pt x="223" y="302"/>
                    </a:cubicBezTo>
                    <a:cubicBezTo>
                      <a:pt x="222" y="302"/>
                      <a:pt x="221" y="302"/>
                      <a:pt x="222" y="302"/>
                    </a:cubicBezTo>
                    <a:cubicBezTo>
                      <a:pt x="222" y="303"/>
                      <a:pt x="222" y="303"/>
                      <a:pt x="224" y="304"/>
                    </a:cubicBezTo>
                    <a:cubicBezTo>
                      <a:pt x="226" y="306"/>
                      <a:pt x="224" y="307"/>
                      <a:pt x="224" y="308"/>
                    </a:cubicBezTo>
                    <a:cubicBezTo>
                      <a:pt x="224" y="309"/>
                      <a:pt x="225" y="311"/>
                      <a:pt x="225" y="313"/>
                    </a:cubicBezTo>
                    <a:cubicBezTo>
                      <a:pt x="225" y="314"/>
                      <a:pt x="223" y="314"/>
                      <a:pt x="221" y="315"/>
                    </a:cubicBezTo>
                    <a:cubicBezTo>
                      <a:pt x="219" y="316"/>
                      <a:pt x="220" y="320"/>
                      <a:pt x="221" y="321"/>
                    </a:cubicBezTo>
                    <a:cubicBezTo>
                      <a:pt x="221" y="322"/>
                      <a:pt x="222" y="324"/>
                      <a:pt x="224" y="324"/>
                    </a:cubicBezTo>
                    <a:cubicBezTo>
                      <a:pt x="225" y="324"/>
                      <a:pt x="227" y="324"/>
                      <a:pt x="228" y="324"/>
                    </a:cubicBezTo>
                    <a:cubicBezTo>
                      <a:pt x="229" y="325"/>
                      <a:pt x="228" y="326"/>
                      <a:pt x="227" y="327"/>
                    </a:cubicBezTo>
                    <a:cubicBezTo>
                      <a:pt x="227" y="328"/>
                      <a:pt x="226" y="329"/>
                      <a:pt x="226" y="331"/>
                    </a:cubicBezTo>
                    <a:cubicBezTo>
                      <a:pt x="225" y="332"/>
                      <a:pt x="227" y="334"/>
                      <a:pt x="227" y="335"/>
                    </a:cubicBezTo>
                    <a:cubicBezTo>
                      <a:pt x="227" y="336"/>
                      <a:pt x="226" y="336"/>
                      <a:pt x="225" y="336"/>
                    </a:cubicBezTo>
                    <a:cubicBezTo>
                      <a:pt x="225" y="335"/>
                      <a:pt x="223" y="335"/>
                      <a:pt x="220" y="334"/>
                    </a:cubicBezTo>
                    <a:cubicBezTo>
                      <a:pt x="218" y="332"/>
                      <a:pt x="218" y="333"/>
                      <a:pt x="218" y="334"/>
                    </a:cubicBezTo>
                    <a:cubicBezTo>
                      <a:pt x="217" y="334"/>
                      <a:pt x="219" y="335"/>
                      <a:pt x="219" y="336"/>
                    </a:cubicBezTo>
                    <a:cubicBezTo>
                      <a:pt x="220" y="336"/>
                      <a:pt x="218" y="338"/>
                      <a:pt x="217" y="338"/>
                    </a:cubicBezTo>
                    <a:cubicBezTo>
                      <a:pt x="216" y="339"/>
                      <a:pt x="216" y="339"/>
                      <a:pt x="216" y="340"/>
                    </a:cubicBezTo>
                    <a:cubicBezTo>
                      <a:pt x="216" y="340"/>
                      <a:pt x="218" y="341"/>
                      <a:pt x="220" y="341"/>
                    </a:cubicBezTo>
                    <a:cubicBezTo>
                      <a:pt x="221" y="342"/>
                      <a:pt x="221" y="344"/>
                      <a:pt x="220" y="344"/>
                    </a:cubicBezTo>
                    <a:cubicBezTo>
                      <a:pt x="219" y="345"/>
                      <a:pt x="219" y="345"/>
                      <a:pt x="218" y="345"/>
                    </a:cubicBezTo>
                    <a:cubicBezTo>
                      <a:pt x="217" y="345"/>
                      <a:pt x="217" y="346"/>
                      <a:pt x="218" y="347"/>
                    </a:cubicBezTo>
                    <a:cubicBezTo>
                      <a:pt x="218" y="348"/>
                      <a:pt x="219" y="348"/>
                      <a:pt x="219" y="348"/>
                    </a:cubicBezTo>
                    <a:cubicBezTo>
                      <a:pt x="220" y="348"/>
                      <a:pt x="219" y="350"/>
                      <a:pt x="218" y="350"/>
                    </a:cubicBezTo>
                    <a:cubicBezTo>
                      <a:pt x="218" y="351"/>
                      <a:pt x="218" y="351"/>
                      <a:pt x="218" y="352"/>
                    </a:cubicBezTo>
                    <a:cubicBezTo>
                      <a:pt x="218" y="353"/>
                      <a:pt x="217" y="354"/>
                      <a:pt x="216" y="355"/>
                    </a:cubicBezTo>
                    <a:cubicBezTo>
                      <a:pt x="215" y="356"/>
                      <a:pt x="215" y="355"/>
                      <a:pt x="214" y="355"/>
                    </a:cubicBezTo>
                    <a:cubicBezTo>
                      <a:pt x="214" y="354"/>
                      <a:pt x="214" y="352"/>
                      <a:pt x="214" y="351"/>
                    </a:cubicBezTo>
                    <a:cubicBezTo>
                      <a:pt x="213" y="351"/>
                      <a:pt x="211" y="352"/>
                      <a:pt x="211" y="353"/>
                    </a:cubicBezTo>
                    <a:cubicBezTo>
                      <a:pt x="211" y="354"/>
                      <a:pt x="211" y="353"/>
                      <a:pt x="212" y="355"/>
                    </a:cubicBezTo>
                    <a:cubicBezTo>
                      <a:pt x="212" y="355"/>
                      <a:pt x="212" y="356"/>
                      <a:pt x="212" y="356"/>
                    </a:cubicBezTo>
                    <a:cubicBezTo>
                      <a:pt x="210" y="354"/>
                      <a:pt x="210" y="354"/>
                      <a:pt x="210" y="354"/>
                    </a:cubicBezTo>
                    <a:cubicBezTo>
                      <a:pt x="209" y="353"/>
                      <a:pt x="208" y="352"/>
                      <a:pt x="209" y="351"/>
                    </a:cubicBezTo>
                    <a:cubicBezTo>
                      <a:pt x="209" y="351"/>
                      <a:pt x="209" y="350"/>
                      <a:pt x="208" y="349"/>
                    </a:cubicBezTo>
                    <a:cubicBezTo>
                      <a:pt x="207" y="349"/>
                      <a:pt x="209" y="348"/>
                      <a:pt x="210" y="348"/>
                    </a:cubicBezTo>
                    <a:cubicBezTo>
                      <a:pt x="211" y="348"/>
                      <a:pt x="209" y="347"/>
                      <a:pt x="208" y="347"/>
                    </a:cubicBezTo>
                    <a:cubicBezTo>
                      <a:pt x="207" y="346"/>
                      <a:pt x="208" y="346"/>
                      <a:pt x="208" y="345"/>
                    </a:cubicBezTo>
                    <a:cubicBezTo>
                      <a:pt x="208" y="344"/>
                      <a:pt x="205" y="343"/>
                      <a:pt x="205" y="342"/>
                    </a:cubicBezTo>
                    <a:cubicBezTo>
                      <a:pt x="204" y="342"/>
                      <a:pt x="203" y="341"/>
                      <a:pt x="203" y="340"/>
                    </a:cubicBezTo>
                    <a:cubicBezTo>
                      <a:pt x="202" y="339"/>
                      <a:pt x="202" y="339"/>
                      <a:pt x="202" y="338"/>
                    </a:cubicBezTo>
                    <a:cubicBezTo>
                      <a:pt x="203" y="337"/>
                      <a:pt x="201" y="336"/>
                      <a:pt x="201" y="336"/>
                    </a:cubicBezTo>
                    <a:cubicBezTo>
                      <a:pt x="200" y="336"/>
                      <a:pt x="199" y="336"/>
                      <a:pt x="199" y="337"/>
                    </a:cubicBezTo>
                    <a:cubicBezTo>
                      <a:pt x="198" y="338"/>
                      <a:pt x="197" y="337"/>
                      <a:pt x="197" y="338"/>
                    </a:cubicBezTo>
                    <a:cubicBezTo>
                      <a:pt x="196" y="338"/>
                      <a:pt x="195" y="337"/>
                      <a:pt x="195" y="336"/>
                    </a:cubicBezTo>
                    <a:cubicBezTo>
                      <a:pt x="194" y="336"/>
                      <a:pt x="195" y="335"/>
                      <a:pt x="195" y="334"/>
                    </a:cubicBezTo>
                    <a:cubicBezTo>
                      <a:pt x="195" y="334"/>
                      <a:pt x="193" y="334"/>
                      <a:pt x="193" y="335"/>
                    </a:cubicBezTo>
                    <a:cubicBezTo>
                      <a:pt x="192" y="335"/>
                      <a:pt x="192" y="335"/>
                      <a:pt x="191" y="335"/>
                    </a:cubicBezTo>
                    <a:cubicBezTo>
                      <a:pt x="190" y="336"/>
                      <a:pt x="190" y="335"/>
                      <a:pt x="189" y="336"/>
                    </a:cubicBezTo>
                    <a:cubicBezTo>
                      <a:pt x="188" y="336"/>
                      <a:pt x="186" y="336"/>
                      <a:pt x="185" y="336"/>
                    </a:cubicBezTo>
                    <a:cubicBezTo>
                      <a:pt x="184" y="337"/>
                      <a:pt x="185" y="338"/>
                      <a:pt x="185" y="338"/>
                    </a:cubicBezTo>
                    <a:cubicBezTo>
                      <a:pt x="186" y="339"/>
                      <a:pt x="185" y="339"/>
                      <a:pt x="184" y="339"/>
                    </a:cubicBezTo>
                    <a:cubicBezTo>
                      <a:pt x="183" y="339"/>
                      <a:pt x="183" y="339"/>
                      <a:pt x="182" y="340"/>
                    </a:cubicBezTo>
                    <a:cubicBezTo>
                      <a:pt x="182" y="340"/>
                      <a:pt x="181" y="341"/>
                      <a:pt x="181" y="342"/>
                    </a:cubicBezTo>
                    <a:cubicBezTo>
                      <a:pt x="180" y="343"/>
                      <a:pt x="180" y="344"/>
                      <a:pt x="179" y="345"/>
                    </a:cubicBezTo>
                    <a:cubicBezTo>
                      <a:pt x="178" y="345"/>
                      <a:pt x="177" y="344"/>
                      <a:pt x="176" y="343"/>
                    </a:cubicBezTo>
                    <a:cubicBezTo>
                      <a:pt x="175" y="342"/>
                      <a:pt x="172" y="343"/>
                      <a:pt x="172" y="344"/>
                    </a:cubicBezTo>
                    <a:cubicBezTo>
                      <a:pt x="171" y="344"/>
                      <a:pt x="171" y="345"/>
                      <a:pt x="171" y="346"/>
                    </a:cubicBezTo>
                    <a:cubicBezTo>
                      <a:pt x="170" y="347"/>
                      <a:pt x="170" y="348"/>
                      <a:pt x="170" y="348"/>
                    </a:cubicBezTo>
                    <a:cubicBezTo>
                      <a:pt x="169" y="349"/>
                      <a:pt x="168" y="348"/>
                      <a:pt x="167" y="349"/>
                    </a:cubicBezTo>
                    <a:cubicBezTo>
                      <a:pt x="167" y="349"/>
                      <a:pt x="166" y="350"/>
                      <a:pt x="166" y="350"/>
                    </a:cubicBezTo>
                    <a:cubicBezTo>
                      <a:pt x="165" y="350"/>
                      <a:pt x="164" y="349"/>
                      <a:pt x="164" y="349"/>
                    </a:cubicBezTo>
                    <a:cubicBezTo>
                      <a:pt x="163" y="349"/>
                      <a:pt x="163" y="349"/>
                      <a:pt x="163" y="349"/>
                    </a:cubicBezTo>
                    <a:cubicBezTo>
                      <a:pt x="162" y="350"/>
                      <a:pt x="162" y="351"/>
                      <a:pt x="160" y="351"/>
                    </a:cubicBezTo>
                    <a:cubicBezTo>
                      <a:pt x="158" y="351"/>
                      <a:pt x="158" y="351"/>
                      <a:pt x="158" y="351"/>
                    </a:cubicBezTo>
                    <a:cubicBezTo>
                      <a:pt x="157" y="351"/>
                      <a:pt x="157" y="351"/>
                      <a:pt x="157" y="351"/>
                    </a:cubicBezTo>
                    <a:cubicBezTo>
                      <a:pt x="157" y="349"/>
                      <a:pt x="155" y="347"/>
                      <a:pt x="154" y="345"/>
                    </a:cubicBezTo>
                    <a:cubicBezTo>
                      <a:pt x="153" y="344"/>
                      <a:pt x="152" y="343"/>
                      <a:pt x="150" y="341"/>
                    </a:cubicBezTo>
                    <a:cubicBezTo>
                      <a:pt x="149" y="340"/>
                      <a:pt x="150" y="339"/>
                      <a:pt x="150" y="338"/>
                    </a:cubicBezTo>
                    <a:cubicBezTo>
                      <a:pt x="150" y="336"/>
                      <a:pt x="150" y="334"/>
                      <a:pt x="149" y="332"/>
                    </a:cubicBezTo>
                    <a:cubicBezTo>
                      <a:pt x="149" y="331"/>
                      <a:pt x="147" y="331"/>
                      <a:pt x="146" y="331"/>
                    </a:cubicBezTo>
                    <a:cubicBezTo>
                      <a:pt x="146" y="330"/>
                      <a:pt x="146" y="330"/>
                      <a:pt x="146" y="330"/>
                    </a:cubicBezTo>
                    <a:cubicBezTo>
                      <a:pt x="146" y="330"/>
                      <a:pt x="146" y="329"/>
                      <a:pt x="147" y="329"/>
                    </a:cubicBezTo>
                    <a:cubicBezTo>
                      <a:pt x="147" y="327"/>
                      <a:pt x="146" y="328"/>
                      <a:pt x="144" y="328"/>
                    </a:cubicBezTo>
                    <a:cubicBezTo>
                      <a:pt x="142" y="328"/>
                      <a:pt x="142" y="326"/>
                      <a:pt x="142" y="325"/>
                    </a:cubicBezTo>
                    <a:cubicBezTo>
                      <a:pt x="142" y="325"/>
                      <a:pt x="143" y="324"/>
                      <a:pt x="143" y="323"/>
                    </a:cubicBezTo>
                    <a:cubicBezTo>
                      <a:pt x="144" y="323"/>
                      <a:pt x="144" y="322"/>
                      <a:pt x="143" y="321"/>
                    </a:cubicBezTo>
                    <a:cubicBezTo>
                      <a:pt x="143" y="321"/>
                      <a:pt x="142" y="320"/>
                      <a:pt x="141" y="320"/>
                    </a:cubicBezTo>
                    <a:cubicBezTo>
                      <a:pt x="140" y="320"/>
                      <a:pt x="140" y="320"/>
                      <a:pt x="139" y="320"/>
                    </a:cubicBezTo>
                    <a:cubicBezTo>
                      <a:pt x="139" y="320"/>
                      <a:pt x="139" y="320"/>
                      <a:pt x="138" y="320"/>
                    </a:cubicBezTo>
                    <a:cubicBezTo>
                      <a:pt x="137" y="320"/>
                      <a:pt x="136" y="321"/>
                      <a:pt x="135" y="321"/>
                    </a:cubicBezTo>
                    <a:cubicBezTo>
                      <a:pt x="135" y="321"/>
                      <a:pt x="134" y="322"/>
                      <a:pt x="134" y="322"/>
                    </a:cubicBezTo>
                    <a:cubicBezTo>
                      <a:pt x="134" y="323"/>
                      <a:pt x="133" y="323"/>
                      <a:pt x="132" y="323"/>
                    </a:cubicBezTo>
                    <a:cubicBezTo>
                      <a:pt x="131" y="323"/>
                      <a:pt x="132" y="325"/>
                      <a:pt x="132" y="326"/>
                    </a:cubicBezTo>
                    <a:cubicBezTo>
                      <a:pt x="132" y="326"/>
                      <a:pt x="132" y="327"/>
                      <a:pt x="132" y="327"/>
                    </a:cubicBezTo>
                    <a:cubicBezTo>
                      <a:pt x="131" y="328"/>
                      <a:pt x="131" y="328"/>
                      <a:pt x="132" y="329"/>
                    </a:cubicBezTo>
                    <a:cubicBezTo>
                      <a:pt x="132" y="330"/>
                      <a:pt x="132" y="331"/>
                      <a:pt x="132" y="332"/>
                    </a:cubicBezTo>
                    <a:cubicBezTo>
                      <a:pt x="131" y="332"/>
                      <a:pt x="131" y="333"/>
                      <a:pt x="131" y="334"/>
                    </a:cubicBezTo>
                    <a:cubicBezTo>
                      <a:pt x="131" y="335"/>
                      <a:pt x="129" y="335"/>
                      <a:pt x="129" y="336"/>
                    </a:cubicBezTo>
                    <a:cubicBezTo>
                      <a:pt x="128" y="337"/>
                      <a:pt x="128" y="336"/>
                      <a:pt x="128" y="335"/>
                    </a:cubicBezTo>
                    <a:cubicBezTo>
                      <a:pt x="128" y="334"/>
                      <a:pt x="124" y="335"/>
                      <a:pt x="123" y="335"/>
                    </a:cubicBezTo>
                    <a:cubicBezTo>
                      <a:pt x="123" y="335"/>
                      <a:pt x="122" y="336"/>
                      <a:pt x="121" y="336"/>
                    </a:cubicBezTo>
                    <a:cubicBezTo>
                      <a:pt x="121" y="337"/>
                      <a:pt x="121" y="337"/>
                      <a:pt x="121" y="339"/>
                    </a:cubicBezTo>
                    <a:cubicBezTo>
                      <a:pt x="122" y="340"/>
                      <a:pt x="120" y="341"/>
                      <a:pt x="119" y="341"/>
                    </a:cubicBezTo>
                    <a:cubicBezTo>
                      <a:pt x="119" y="342"/>
                      <a:pt x="118" y="342"/>
                      <a:pt x="117" y="343"/>
                    </a:cubicBezTo>
                    <a:cubicBezTo>
                      <a:pt x="117" y="343"/>
                      <a:pt x="117" y="343"/>
                      <a:pt x="117" y="344"/>
                    </a:cubicBezTo>
                    <a:cubicBezTo>
                      <a:pt x="117" y="345"/>
                      <a:pt x="115" y="347"/>
                      <a:pt x="114" y="347"/>
                    </a:cubicBezTo>
                    <a:cubicBezTo>
                      <a:pt x="113" y="347"/>
                      <a:pt x="111" y="347"/>
                      <a:pt x="111" y="347"/>
                    </a:cubicBezTo>
                    <a:cubicBezTo>
                      <a:pt x="110" y="347"/>
                      <a:pt x="108" y="347"/>
                      <a:pt x="107" y="347"/>
                    </a:cubicBezTo>
                    <a:cubicBezTo>
                      <a:pt x="106" y="347"/>
                      <a:pt x="105" y="346"/>
                      <a:pt x="104" y="346"/>
                    </a:cubicBezTo>
                    <a:cubicBezTo>
                      <a:pt x="104" y="346"/>
                      <a:pt x="104" y="345"/>
                      <a:pt x="104" y="344"/>
                    </a:cubicBezTo>
                    <a:cubicBezTo>
                      <a:pt x="104" y="343"/>
                      <a:pt x="105" y="343"/>
                      <a:pt x="104" y="342"/>
                    </a:cubicBezTo>
                    <a:cubicBezTo>
                      <a:pt x="103" y="342"/>
                      <a:pt x="102" y="342"/>
                      <a:pt x="102" y="343"/>
                    </a:cubicBezTo>
                    <a:cubicBezTo>
                      <a:pt x="101" y="344"/>
                      <a:pt x="101" y="344"/>
                      <a:pt x="100" y="344"/>
                    </a:cubicBezTo>
                    <a:cubicBezTo>
                      <a:pt x="100" y="344"/>
                      <a:pt x="99" y="344"/>
                      <a:pt x="98" y="344"/>
                    </a:cubicBezTo>
                    <a:cubicBezTo>
                      <a:pt x="98" y="343"/>
                      <a:pt x="96" y="342"/>
                      <a:pt x="96" y="342"/>
                    </a:cubicBezTo>
                    <a:cubicBezTo>
                      <a:pt x="96" y="342"/>
                      <a:pt x="94" y="342"/>
                      <a:pt x="93" y="342"/>
                    </a:cubicBezTo>
                    <a:cubicBezTo>
                      <a:pt x="92" y="342"/>
                      <a:pt x="93" y="342"/>
                      <a:pt x="93" y="343"/>
                    </a:cubicBezTo>
                    <a:cubicBezTo>
                      <a:pt x="93" y="344"/>
                      <a:pt x="93" y="344"/>
                      <a:pt x="92" y="345"/>
                    </a:cubicBezTo>
                    <a:cubicBezTo>
                      <a:pt x="91" y="345"/>
                      <a:pt x="91" y="346"/>
                      <a:pt x="91" y="346"/>
                    </a:cubicBezTo>
                    <a:cubicBezTo>
                      <a:pt x="91" y="347"/>
                      <a:pt x="90" y="347"/>
                      <a:pt x="89" y="346"/>
                    </a:cubicBezTo>
                    <a:cubicBezTo>
                      <a:pt x="88" y="345"/>
                      <a:pt x="87" y="347"/>
                      <a:pt x="87" y="346"/>
                    </a:cubicBezTo>
                    <a:cubicBezTo>
                      <a:pt x="86" y="346"/>
                      <a:pt x="85" y="343"/>
                      <a:pt x="84" y="343"/>
                    </a:cubicBezTo>
                    <a:cubicBezTo>
                      <a:pt x="84" y="342"/>
                      <a:pt x="83" y="342"/>
                      <a:pt x="83" y="342"/>
                    </a:cubicBezTo>
                    <a:cubicBezTo>
                      <a:pt x="82" y="342"/>
                      <a:pt x="82" y="341"/>
                      <a:pt x="83" y="341"/>
                    </a:cubicBezTo>
                    <a:cubicBezTo>
                      <a:pt x="83" y="340"/>
                      <a:pt x="83" y="339"/>
                      <a:pt x="84" y="340"/>
                    </a:cubicBezTo>
                    <a:cubicBezTo>
                      <a:pt x="84" y="340"/>
                      <a:pt x="85" y="338"/>
                      <a:pt x="85" y="337"/>
                    </a:cubicBezTo>
                    <a:cubicBezTo>
                      <a:pt x="85" y="336"/>
                      <a:pt x="85" y="335"/>
                      <a:pt x="85" y="335"/>
                    </a:cubicBezTo>
                    <a:cubicBezTo>
                      <a:pt x="85" y="334"/>
                      <a:pt x="85" y="333"/>
                      <a:pt x="86" y="333"/>
                    </a:cubicBezTo>
                    <a:cubicBezTo>
                      <a:pt x="86" y="332"/>
                      <a:pt x="85" y="331"/>
                      <a:pt x="85" y="331"/>
                    </a:cubicBezTo>
                    <a:cubicBezTo>
                      <a:pt x="84" y="330"/>
                      <a:pt x="83" y="329"/>
                      <a:pt x="82" y="328"/>
                    </a:cubicBezTo>
                    <a:cubicBezTo>
                      <a:pt x="82" y="326"/>
                      <a:pt x="83" y="326"/>
                      <a:pt x="82" y="325"/>
                    </a:cubicBezTo>
                    <a:cubicBezTo>
                      <a:pt x="81" y="324"/>
                      <a:pt x="84" y="325"/>
                      <a:pt x="84" y="324"/>
                    </a:cubicBezTo>
                    <a:cubicBezTo>
                      <a:pt x="84" y="324"/>
                      <a:pt x="82" y="323"/>
                      <a:pt x="82" y="322"/>
                    </a:cubicBezTo>
                    <a:cubicBezTo>
                      <a:pt x="81" y="322"/>
                      <a:pt x="80" y="320"/>
                      <a:pt x="80" y="319"/>
                    </a:cubicBezTo>
                    <a:cubicBezTo>
                      <a:pt x="79" y="318"/>
                      <a:pt x="79" y="319"/>
                      <a:pt x="78" y="318"/>
                    </a:cubicBezTo>
                    <a:cubicBezTo>
                      <a:pt x="78" y="318"/>
                      <a:pt x="78" y="317"/>
                      <a:pt x="79" y="317"/>
                    </a:cubicBezTo>
                    <a:cubicBezTo>
                      <a:pt x="79" y="316"/>
                      <a:pt x="78" y="315"/>
                      <a:pt x="78" y="315"/>
                    </a:cubicBezTo>
                    <a:cubicBezTo>
                      <a:pt x="77" y="314"/>
                      <a:pt x="77" y="313"/>
                      <a:pt x="77" y="313"/>
                    </a:cubicBezTo>
                    <a:cubicBezTo>
                      <a:pt x="76" y="312"/>
                      <a:pt x="77" y="312"/>
                      <a:pt x="77" y="311"/>
                    </a:cubicBezTo>
                    <a:cubicBezTo>
                      <a:pt x="77" y="311"/>
                      <a:pt x="77" y="310"/>
                      <a:pt x="77" y="310"/>
                    </a:cubicBezTo>
                    <a:cubicBezTo>
                      <a:pt x="76" y="310"/>
                      <a:pt x="76" y="309"/>
                      <a:pt x="76" y="308"/>
                    </a:cubicBezTo>
                    <a:cubicBezTo>
                      <a:pt x="75" y="308"/>
                      <a:pt x="75" y="306"/>
                      <a:pt x="74" y="306"/>
                    </a:cubicBezTo>
                    <a:cubicBezTo>
                      <a:pt x="74" y="305"/>
                      <a:pt x="73" y="305"/>
                      <a:pt x="72" y="305"/>
                    </a:cubicBezTo>
                    <a:cubicBezTo>
                      <a:pt x="71" y="305"/>
                      <a:pt x="70" y="305"/>
                      <a:pt x="69" y="304"/>
                    </a:cubicBezTo>
                    <a:cubicBezTo>
                      <a:pt x="69" y="304"/>
                      <a:pt x="68" y="303"/>
                      <a:pt x="68" y="302"/>
                    </a:cubicBezTo>
                    <a:cubicBezTo>
                      <a:pt x="67" y="301"/>
                      <a:pt x="67" y="300"/>
                      <a:pt x="67" y="300"/>
                    </a:cubicBezTo>
                    <a:cubicBezTo>
                      <a:pt x="66" y="299"/>
                      <a:pt x="67" y="298"/>
                      <a:pt x="67" y="297"/>
                    </a:cubicBezTo>
                    <a:cubicBezTo>
                      <a:pt x="67" y="296"/>
                      <a:pt x="66" y="297"/>
                      <a:pt x="66" y="296"/>
                    </a:cubicBezTo>
                    <a:cubicBezTo>
                      <a:pt x="65" y="296"/>
                      <a:pt x="65" y="295"/>
                      <a:pt x="66" y="294"/>
                    </a:cubicBezTo>
                    <a:cubicBezTo>
                      <a:pt x="66" y="293"/>
                      <a:pt x="68" y="291"/>
                      <a:pt x="69" y="290"/>
                    </a:cubicBezTo>
                    <a:cubicBezTo>
                      <a:pt x="70" y="289"/>
                      <a:pt x="70" y="289"/>
                      <a:pt x="71" y="289"/>
                    </a:cubicBezTo>
                    <a:cubicBezTo>
                      <a:pt x="72" y="289"/>
                      <a:pt x="71" y="287"/>
                      <a:pt x="71" y="287"/>
                    </a:cubicBezTo>
                    <a:cubicBezTo>
                      <a:pt x="71" y="286"/>
                      <a:pt x="72" y="285"/>
                      <a:pt x="71" y="285"/>
                    </a:cubicBezTo>
                    <a:cubicBezTo>
                      <a:pt x="71" y="284"/>
                      <a:pt x="70" y="283"/>
                      <a:pt x="69" y="283"/>
                    </a:cubicBezTo>
                    <a:cubicBezTo>
                      <a:pt x="68" y="284"/>
                      <a:pt x="68" y="284"/>
                      <a:pt x="68" y="284"/>
                    </a:cubicBezTo>
                    <a:cubicBezTo>
                      <a:pt x="68" y="283"/>
                      <a:pt x="69" y="282"/>
                      <a:pt x="70" y="281"/>
                    </a:cubicBezTo>
                    <a:cubicBezTo>
                      <a:pt x="71" y="280"/>
                      <a:pt x="71" y="279"/>
                      <a:pt x="71" y="279"/>
                    </a:cubicBezTo>
                    <a:cubicBezTo>
                      <a:pt x="71" y="278"/>
                      <a:pt x="71" y="277"/>
                      <a:pt x="70" y="277"/>
                    </a:cubicBezTo>
                    <a:cubicBezTo>
                      <a:pt x="70" y="277"/>
                      <a:pt x="69" y="277"/>
                      <a:pt x="68" y="277"/>
                    </a:cubicBezTo>
                    <a:cubicBezTo>
                      <a:pt x="67" y="278"/>
                      <a:pt x="67" y="277"/>
                      <a:pt x="66" y="277"/>
                    </a:cubicBezTo>
                    <a:cubicBezTo>
                      <a:pt x="66" y="276"/>
                      <a:pt x="65" y="276"/>
                      <a:pt x="65" y="276"/>
                    </a:cubicBezTo>
                    <a:cubicBezTo>
                      <a:pt x="65" y="276"/>
                      <a:pt x="65" y="275"/>
                      <a:pt x="65" y="274"/>
                    </a:cubicBezTo>
                    <a:cubicBezTo>
                      <a:pt x="64" y="274"/>
                      <a:pt x="65" y="273"/>
                      <a:pt x="64" y="273"/>
                    </a:cubicBezTo>
                    <a:cubicBezTo>
                      <a:pt x="63" y="272"/>
                      <a:pt x="63" y="271"/>
                      <a:pt x="62" y="271"/>
                    </a:cubicBezTo>
                    <a:cubicBezTo>
                      <a:pt x="62" y="271"/>
                      <a:pt x="61" y="272"/>
                      <a:pt x="61" y="273"/>
                    </a:cubicBezTo>
                    <a:cubicBezTo>
                      <a:pt x="61" y="274"/>
                      <a:pt x="61" y="274"/>
                      <a:pt x="60" y="275"/>
                    </a:cubicBezTo>
                    <a:cubicBezTo>
                      <a:pt x="60" y="276"/>
                      <a:pt x="59" y="276"/>
                      <a:pt x="58" y="275"/>
                    </a:cubicBezTo>
                    <a:cubicBezTo>
                      <a:pt x="57" y="275"/>
                      <a:pt x="57" y="277"/>
                      <a:pt x="56" y="277"/>
                    </a:cubicBezTo>
                    <a:cubicBezTo>
                      <a:pt x="55" y="278"/>
                      <a:pt x="55" y="278"/>
                      <a:pt x="54" y="278"/>
                    </a:cubicBezTo>
                    <a:cubicBezTo>
                      <a:pt x="53" y="278"/>
                      <a:pt x="54" y="276"/>
                      <a:pt x="53" y="275"/>
                    </a:cubicBezTo>
                    <a:cubicBezTo>
                      <a:pt x="52" y="275"/>
                      <a:pt x="51" y="275"/>
                      <a:pt x="50" y="276"/>
                    </a:cubicBezTo>
                    <a:cubicBezTo>
                      <a:pt x="50" y="276"/>
                      <a:pt x="50" y="276"/>
                      <a:pt x="49" y="277"/>
                    </a:cubicBezTo>
                    <a:cubicBezTo>
                      <a:pt x="49" y="278"/>
                      <a:pt x="48" y="277"/>
                      <a:pt x="47" y="277"/>
                    </a:cubicBezTo>
                    <a:cubicBezTo>
                      <a:pt x="46" y="276"/>
                      <a:pt x="46" y="277"/>
                      <a:pt x="46" y="277"/>
                    </a:cubicBezTo>
                    <a:cubicBezTo>
                      <a:pt x="45" y="278"/>
                      <a:pt x="46" y="279"/>
                      <a:pt x="46" y="279"/>
                    </a:cubicBezTo>
                    <a:cubicBezTo>
                      <a:pt x="47" y="280"/>
                      <a:pt x="46" y="280"/>
                      <a:pt x="45" y="280"/>
                    </a:cubicBezTo>
                    <a:cubicBezTo>
                      <a:pt x="45" y="280"/>
                      <a:pt x="44" y="280"/>
                      <a:pt x="43" y="280"/>
                    </a:cubicBezTo>
                    <a:cubicBezTo>
                      <a:pt x="42" y="280"/>
                      <a:pt x="42" y="279"/>
                      <a:pt x="41" y="279"/>
                    </a:cubicBezTo>
                    <a:cubicBezTo>
                      <a:pt x="41" y="278"/>
                      <a:pt x="41" y="276"/>
                      <a:pt x="41" y="276"/>
                    </a:cubicBezTo>
                    <a:cubicBezTo>
                      <a:pt x="41" y="276"/>
                      <a:pt x="41" y="276"/>
                      <a:pt x="41" y="276"/>
                    </a:cubicBezTo>
                    <a:cubicBezTo>
                      <a:pt x="41" y="276"/>
                      <a:pt x="42" y="276"/>
                      <a:pt x="43" y="275"/>
                    </a:cubicBezTo>
                    <a:cubicBezTo>
                      <a:pt x="43" y="274"/>
                      <a:pt x="43" y="274"/>
                      <a:pt x="43" y="274"/>
                    </a:cubicBezTo>
                    <a:cubicBezTo>
                      <a:pt x="44" y="273"/>
                      <a:pt x="45" y="273"/>
                      <a:pt x="44" y="272"/>
                    </a:cubicBezTo>
                    <a:cubicBezTo>
                      <a:pt x="44" y="271"/>
                      <a:pt x="43" y="271"/>
                      <a:pt x="43" y="270"/>
                    </a:cubicBezTo>
                    <a:cubicBezTo>
                      <a:pt x="42" y="269"/>
                      <a:pt x="42" y="269"/>
                      <a:pt x="41" y="268"/>
                    </a:cubicBezTo>
                    <a:cubicBezTo>
                      <a:pt x="41" y="267"/>
                      <a:pt x="39" y="267"/>
                      <a:pt x="39" y="266"/>
                    </a:cubicBezTo>
                    <a:cubicBezTo>
                      <a:pt x="40" y="266"/>
                      <a:pt x="40" y="265"/>
                      <a:pt x="41" y="265"/>
                    </a:cubicBezTo>
                    <a:cubicBezTo>
                      <a:pt x="41" y="264"/>
                      <a:pt x="41" y="261"/>
                      <a:pt x="42" y="261"/>
                    </a:cubicBezTo>
                    <a:cubicBezTo>
                      <a:pt x="42" y="260"/>
                      <a:pt x="42" y="260"/>
                      <a:pt x="42" y="259"/>
                    </a:cubicBezTo>
                    <a:cubicBezTo>
                      <a:pt x="42" y="259"/>
                      <a:pt x="41" y="259"/>
                      <a:pt x="40" y="259"/>
                    </a:cubicBezTo>
                    <a:cubicBezTo>
                      <a:pt x="40" y="259"/>
                      <a:pt x="39" y="258"/>
                      <a:pt x="39" y="258"/>
                    </a:cubicBezTo>
                    <a:cubicBezTo>
                      <a:pt x="38" y="258"/>
                      <a:pt x="36" y="258"/>
                      <a:pt x="37" y="258"/>
                    </a:cubicBezTo>
                    <a:cubicBezTo>
                      <a:pt x="37" y="257"/>
                      <a:pt x="39" y="257"/>
                      <a:pt x="39" y="256"/>
                    </a:cubicBezTo>
                    <a:cubicBezTo>
                      <a:pt x="39" y="256"/>
                      <a:pt x="38" y="256"/>
                      <a:pt x="38" y="255"/>
                    </a:cubicBezTo>
                    <a:cubicBezTo>
                      <a:pt x="38" y="255"/>
                      <a:pt x="37" y="254"/>
                      <a:pt x="37" y="253"/>
                    </a:cubicBezTo>
                    <a:cubicBezTo>
                      <a:pt x="36" y="252"/>
                      <a:pt x="36" y="252"/>
                      <a:pt x="36" y="251"/>
                    </a:cubicBezTo>
                    <a:cubicBezTo>
                      <a:pt x="36" y="250"/>
                      <a:pt x="37" y="250"/>
                      <a:pt x="37" y="249"/>
                    </a:cubicBezTo>
                    <a:cubicBezTo>
                      <a:pt x="36" y="249"/>
                      <a:pt x="36" y="248"/>
                      <a:pt x="36" y="248"/>
                    </a:cubicBezTo>
                    <a:cubicBezTo>
                      <a:pt x="36" y="247"/>
                      <a:pt x="37" y="247"/>
                      <a:pt x="37" y="246"/>
                    </a:cubicBezTo>
                    <a:cubicBezTo>
                      <a:pt x="36" y="245"/>
                      <a:pt x="36" y="245"/>
                      <a:pt x="36" y="244"/>
                    </a:cubicBezTo>
                    <a:cubicBezTo>
                      <a:pt x="36" y="244"/>
                      <a:pt x="37" y="243"/>
                      <a:pt x="36" y="242"/>
                    </a:cubicBezTo>
                    <a:cubicBezTo>
                      <a:pt x="36" y="241"/>
                      <a:pt x="36" y="241"/>
                      <a:pt x="35" y="241"/>
                    </a:cubicBezTo>
                    <a:cubicBezTo>
                      <a:pt x="35" y="240"/>
                      <a:pt x="35" y="240"/>
                      <a:pt x="34" y="240"/>
                    </a:cubicBezTo>
                    <a:cubicBezTo>
                      <a:pt x="33" y="240"/>
                      <a:pt x="32" y="240"/>
                      <a:pt x="33" y="239"/>
                    </a:cubicBezTo>
                    <a:cubicBezTo>
                      <a:pt x="33" y="238"/>
                      <a:pt x="34" y="238"/>
                      <a:pt x="34" y="238"/>
                    </a:cubicBezTo>
                    <a:cubicBezTo>
                      <a:pt x="33" y="237"/>
                      <a:pt x="33" y="236"/>
                      <a:pt x="32" y="235"/>
                    </a:cubicBezTo>
                    <a:cubicBezTo>
                      <a:pt x="32" y="234"/>
                      <a:pt x="31" y="233"/>
                      <a:pt x="31" y="232"/>
                    </a:cubicBezTo>
                    <a:cubicBezTo>
                      <a:pt x="31" y="232"/>
                      <a:pt x="30" y="230"/>
                      <a:pt x="29" y="230"/>
                    </a:cubicBezTo>
                    <a:cubicBezTo>
                      <a:pt x="28" y="230"/>
                      <a:pt x="27" y="230"/>
                      <a:pt x="26" y="230"/>
                    </a:cubicBezTo>
                    <a:cubicBezTo>
                      <a:pt x="25" y="230"/>
                      <a:pt x="24" y="229"/>
                      <a:pt x="24" y="229"/>
                    </a:cubicBezTo>
                    <a:cubicBezTo>
                      <a:pt x="24" y="228"/>
                      <a:pt x="24" y="227"/>
                      <a:pt x="24" y="227"/>
                    </a:cubicBezTo>
                    <a:cubicBezTo>
                      <a:pt x="24" y="226"/>
                      <a:pt x="23" y="226"/>
                      <a:pt x="23" y="225"/>
                    </a:cubicBezTo>
                    <a:cubicBezTo>
                      <a:pt x="22" y="224"/>
                      <a:pt x="22" y="222"/>
                      <a:pt x="21" y="222"/>
                    </a:cubicBezTo>
                    <a:cubicBezTo>
                      <a:pt x="21" y="222"/>
                      <a:pt x="21" y="221"/>
                      <a:pt x="19" y="221"/>
                    </a:cubicBezTo>
                    <a:cubicBezTo>
                      <a:pt x="18" y="222"/>
                      <a:pt x="18" y="222"/>
                      <a:pt x="17" y="223"/>
                    </a:cubicBezTo>
                    <a:cubicBezTo>
                      <a:pt x="16" y="223"/>
                      <a:pt x="16" y="224"/>
                      <a:pt x="15" y="223"/>
                    </a:cubicBezTo>
                    <a:cubicBezTo>
                      <a:pt x="15" y="222"/>
                      <a:pt x="16" y="222"/>
                      <a:pt x="17" y="221"/>
                    </a:cubicBezTo>
                    <a:cubicBezTo>
                      <a:pt x="17" y="221"/>
                      <a:pt x="18" y="220"/>
                      <a:pt x="18" y="219"/>
                    </a:cubicBezTo>
                    <a:cubicBezTo>
                      <a:pt x="17" y="219"/>
                      <a:pt x="16" y="219"/>
                      <a:pt x="16" y="219"/>
                    </a:cubicBezTo>
                    <a:cubicBezTo>
                      <a:pt x="15" y="218"/>
                      <a:pt x="15" y="217"/>
                      <a:pt x="14" y="217"/>
                    </a:cubicBezTo>
                    <a:cubicBezTo>
                      <a:pt x="13" y="216"/>
                      <a:pt x="12" y="216"/>
                      <a:pt x="11" y="216"/>
                    </a:cubicBezTo>
                    <a:cubicBezTo>
                      <a:pt x="10" y="217"/>
                      <a:pt x="10" y="217"/>
                      <a:pt x="10" y="217"/>
                    </a:cubicBezTo>
                    <a:cubicBezTo>
                      <a:pt x="9" y="216"/>
                      <a:pt x="9" y="216"/>
                      <a:pt x="9" y="215"/>
                    </a:cubicBezTo>
                    <a:cubicBezTo>
                      <a:pt x="9" y="215"/>
                      <a:pt x="10" y="214"/>
                      <a:pt x="9" y="214"/>
                    </a:cubicBezTo>
                    <a:cubicBezTo>
                      <a:pt x="9" y="214"/>
                      <a:pt x="8" y="214"/>
                      <a:pt x="8" y="215"/>
                    </a:cubicBezTo>
                    <a:cubicBezTo>
                      <a:pt x="8" y="216"/>
                      <a:pt x="8" y="216"/>
                      <a:pt x="8" y="216"/>
                    </a:cubicBezTo>
                    <a:cubicBezTo>
                      <a:pt x="7" y="216"/>
                      <a:pt x="7" y="216"/>
                      <a:pt x="6" y="216"/>
                    </a:cubicBezTo>
                    <a:cubicBezTo>
                      <a:pt x="6" y="215"/>
                      <a:pt x="6" y="213"/>
                      <a:pt x="6" y="213"/>
                    </a:cubicBezTo>
                    <a:cubicBezTo>
                      <a:pt x="5" y="212"/>
                      <a:pt x="5" y="213"/>
                      <a:pt x="4" y="212"/>
                    </a:cubicBezTo>
                    <a:cubicBezTo>
                      <a:pt x="4" y="211"/>
                      <a:pt x="4" y="211"/>
                      <a:pt x="4" y="211"/>
                    </a:cubicBezTo>
                    <a:cubicBezTo>
                      <a:pt x="4" y="211"/>
                      <a:pt x="5" y="210"/>
                      <a:pt x="4" y="209"/>
                    </a:cubicBezTo>
                    <a:cubicBezTo>
                      <a:pt x="4" y="209"/>
                      <a:pt x="3" y="209"/>
                      <a:pt x="2" y="209"/>
                    </a:cubicBezTo>
                    <a:cubicBezTo>
                      <a:pt x="2" y="208"/>
                      <a:pt x="1" y="208"/>
                      <a:pt x="1" y="207"/>
                    </a:cubicBezTo>
                    <a:cubicBezTo>
                      <a:pt x="1" y="206"/>
                      <a:pt x="2" y="206"/>
                      <a:pt x="2" y="206"/>
                    </a:cubicBezTo>
                    <a:cubicBezTo>
                      <a:pt x="2" y="205"/>
                      <a:pt x="1" y="205"/>
                      <a:pt x="1" y="204"/>
                    </a:cubicBezTo>
                    <a:cubicBezTo>
                      <a:pt x="1" y="203"/>
                      <a:pt x="1" y="202"/>
                      <a:pt x="1" y="201"/>
                    </a:cubicBezTo>
                    <a:cubicBezTo>
                      <a:pt x="0" y="201"/>
                      <a:pt x="0" y="201"/>
                      <a:pt x="0" y="200"/>
                    </a:cubicBezTo>
                    <a:cubicBezTo>
                      <a:pt x="0" y="199"/>
                      <a:pt x="0" y="197"/>
                      <a:pt x="1" y="197"/>
                    </a:cubicBezTo>
                    <a:cubicBezTo>
                      <a:pt x="2" y="197"/>
                      <a:pt x="3" y="196"/>
                      <a:pt x="3" y="196"/>
                    </a:cubicBezTo>
                    <a:cubicBezTo>
                      <a:pt x="3" y="195"/>
                      <a:pt x="3" y="194"/>
                      <a:pt x="3" y="193"/>
                    </a:cubicBezTo>
                    <a:cubicBezTo>
                      <a:pt x="3" y="192"/>
                      <a:pt x="3" y="191"/>
                      <a:pt x="2" y="190"/>
                    </a:cubicBezTo>
                    <a:cubicBezTo>
                      <a:pt x="2" y="190"/>
                      <a:pt x="2" y="190"/>
                      <a:pt x="3" y="190"/>
                    </a:cubicBezTo>
                    <a:cubicBezTo>
                      <a:pt x="4" y="190"/>
                      <a:pt x="4" y="190"/>
                      <a:pt x="5" y="190"/>
                    </a:cubicBezTo>
                    <a:cubicBezTo>
                      <a:pt x="5" y="189"/>
                      <a:pt x="5" y="189"/>
                      <a:pt x="6" y="189"/>
                    </a:cubicBezTo>
                    <a:cubicBezTo>
                      <a:pt x="7" y="190"/>
                      <a:pt x="9" y="190"/>
                      <a:pt x="9" y="189"/>
                    </a:cubicBezTo>
                    <a:cubicBezTo>
                      <a:pt x="9" y="189"/>
                      <a:pt x="10" y="189"/>
                      <a:pt x="10" y="188"/>
                    </a:cubicBezTo>
                    <a:cubicBezTo>
                      <a:pt x="10" y="187"/>
                      <a:pt x="9" y="187"/>
                      <a:pt x="9" y="186"/>
                    </a:cubicBezTo>
                    <a:cubicBezTo>
                      <a:pt x="10" y="186"/>
                      <a:pt x="10" y="185"/>
                      <a:pt x="11" y="184"/>
                    </a:cubicBezTo>
                    <a:cubicBezTo>
                      <a:pt x="12" y="183"/>
                      <a:pt x="12" y="183"/>
                      <a:pt x="12" y="182"/>
                    </a:cubicBezTo>
                    <a:cubicBezTo>
                      <a:pt x="12" y="182"/>
                      <a:pt x="12" y="181"/>
                      <a:pt x="11" y="180"/>
                    </a:cubicBezTo>
                    <a:cubicBezTo>
                      <a:pt x="11" y="180"/>
                      <a:pt x="10" y="180"/>
                      <a:pt x="10" y="179"/>
                    </a:cubicBezTo>
                    <a:cubicBezTo>
                      <a:pt x="10" y="179"/>
                      <a:pt x="10" y="179"/>
                      <a:pt x="10" y="179"/>
                    </a:cubicBezTo>
                    <a:cubicBezTo>
                      <a:pt x="10" y="179"/>
                      <a:pt x="11" y="179"/>
                      <a:pt x="11" y="178"/>
                    </a:cubicBezTo>
                    <a:cubicBezTo>
                      <a:pt x="11" y="178"/>
                      <a:pt x="12" y="176"/>
                      <a:pt x="12" y="176"/>
                    </a:cubicBezTo>
                    <a:cubicBezTo>
                      <a:pt x="13" y="176"/>
                      <a:pt x="14" y="176"/>
                      <a:pt x="15" y="176"/>
                    </a:cubicBezTo>
                    <a:cubicBezTo>
                      <a:pt x="16" y="175"/>
                      <a:pt x="18" y="176"/>
                      <a:pt x="18" y="176"/>
                    </a:cubicBezTo>
                    <a:cubicBezTo>
                      <a:pt x="19" y="176"/>
                      <a:pt x="19" y="175"/>
                      <a:pt x="19" y="174"/>
                    </a:cubicBezTo>
                    <a:cubicBezTo>
                      <a:pt x="19" y="174"/>
                      <a:pt x="19" y="172"/>
                      <a:pt x="19" y="172"/>
                    </a:cubicBezTo>
                    <a:cubicBezTo>
                      <a:pt x="18" y="171"/>
                      <a:pt x="17" y="169"/>
                      <a:pt x="18" y="169"/>
                    </a:cubicBezTo>
                    <a:cubicBezTo>
                      <a:pt x="20" y="168"/>
                      <a:pt x="20" y="169"/>
                      <a:pt x="20" y="169"/>
                    </a:cubicBezTo>
                    <a:cubicBezTo>
                      <a:pt x="21" y="170"/>
                      <a:pt x="21" y="170"/>
                      <a:pt x="22" y="170"/>
                    </a:cubicBezTo>
                    <a:cubicBezTo>
                      <a:pt x="23" y="169"/>
                      <a:pt x="23" y="168"/>
                      <a:pt x="24" y="167"/>
                    </a:cubicBezTo>
                    <a:cubicBezTo>
                      <a:pt x="24" y="167"/>
                      <a:pt x="24" y="167"/>
                      <a:pt x="25" y="167"/>
                    </a:cubicBezTo>
                    <a:cubicBezTo>
                      <a:pt x="25" y="167"/>
                      <a:pt x="26" y="166"/>
                      <a:pt x="27" y="167"/>
                    </a:cubicBezTo>
                    <a:cubicBezTo>
                      <a:pt x="27" y="167"/>
                      <a:pt x="28" y="167"/>
                      <a:pt x="28" y="167"/>
                    </a:cubicBezTo>
                    <a:cubicBezTo>
                      <a:pt x="28" y="167"/>
                      <a:pt x="28" y="166"/>
                      <a:pt x="29" y="166"/>
                    </a:cubicBezTo>
                    <a:cubicBezTo>
                      <a:pt x="29" y="166"/>
                      <a:pt x="30" y="166"/>
                      <a:pt x="31" y="166"/>
                    </a:cubicBezTo>
                    <a:cubicBezTo>
                      <a:pt x="31" y="166"/>
                      <a:pt x="32" y="165"/>
                      <a:pt x="32" y="164"/>
                    </a:cubicBezTo>
                    <a:cubicBezTo>
                      <a:pt x="32" y="163"/>
                      <a:pt x="32" y="160"/>
                      <a:pt x="33" y="159"/>
                    </a:cubicBezTo>
                    <a:cubicBezTo>
                      <a:pt x="33" y="159"/>
                      <a:pt x="35" y="158"/>
                      <a:pt x="35" y="158"/>
                    </a:cubicBezTo>
                    <a:cubicBezTo>
                      <a:pt x="35" y="157"/>
                      <a:pt x="36" y="156"/>
                      <a:pt x="36" y="155"/>
                    </a:cubicBezTo>
                    <a:cubicBezTo>
                      <a:pt x="37" y="155"/>
                      <a:pt x="37" y="153"/>
                      <a:pt x="38" y="153"/>
                    </a:cubicBezTo>
                    <a:cubicBezTo>
                      <a:pt x="39" y="153"/>
                      <a:pt x="41" y="151"/>
                      <a:pt x="41" y="151"/>
                    </a:cubicBezTo>
                    <a:cubicBezTo>
                      <a:pt x="42" y="152"/>
                      <a:pt x="42" y="152"/>
                      <a:pt x="43" y="152"/>
                    </a:cubicBezTo>
                    <a:cubicBezTo>
                      <a:pt x="43" y="151"/>
                      <a:pt x="44" y="150"/>
                      <a:pt x="45" y="149"/>
                    </a:cubicBezTo>
                    <a:cubicBezTo>
                      <a:pt x="45" y="148"/>
                      <a:pt x="46" y="146"/>
                      <a:pt x="47" y="146"/>
                    </a:cubicBezTo>
                    <a:cubicBezTo>
                      <a:pt x="47" y="145"/>
                      <a:pt x="48" y="146"/>
                      <a:pt x="48" y="145"/>
                    </a:cubicBezTo>
                    <a:cubicBezTo>
                      <a:pt x="48" y="144"/>
                      <a:pt x="48" y="144"/>
                      <a:pt x="49" y="143"/>
                    </a:cubicBezTo>
                    <a:cubicBezTo>
                      <a:pt x="49" y="142"/>
                      <a:pt x="50" y="142"/>
                      <a:pt x="50" y="141"/>
                    </a:cubicBezTo>
                    <a:cubicBezTo>
                      <a:pt x="50" y="140"/>
                      <a:pt x="49" y="139"/>
                      <a:pt x="48" y="138"/>
                    </a:cubicBezTo>
                    <a:cubicBezTo>
                      <a:pt x="48" y="137"/>
                      <a:pt x="48" y="135"/>
                      <a:pt x="49" y="135"/>
                    </a:cubicBezTo>
                    <a:cubicBezTo>
                      <a:pt x="49" y="135"/>
                      <a:pt x="50" y="135"/>
                      <a:pt x="50" y="134"/>
                    </a:cubicBezTo>
                    <a:cubicBezTo>
                      <a:pt x="49" y="133"/>
                      <a:pt x="48" y="133"/>
                      <a:pt x="49" y="132"/>
                    </a:cubicBezTo>
                    <a:cubicBezTo>
                      <a:pt x="50" y="132"/>
                      <a:pt x="51" y="133"/>
                      <a:pt x="51" y="132"/>
                    </a:cubicBezTo>
                    <a:cubicBezTo>
                      <a:pt x="52" y="132"/>
                      <a:pt x="53" y="129"/>
                      <a:pt x="54" y="129"/>
                    </a:cubicBezTo>
                    <a:cubicBezTo>
                      <a:pt x="55" y="128"/>
                      <a:pt x="56" y="127"/>
                      <a:pt x="55" y="126"/>
                    </a:cubicBezTo>
                    <a:cubicBezTo>
                      <a:pt x="55" y="124"/>
                      <a:pt x="55" y="123"/>
                      <a:pt x="55" y="123"/>
                    </a:cubicBezTo>
                    <a:cubicBezTo>
                      <a:pt x="56" y="123"/>
                      <a:pt x="57" y="122"/>
                      <a:pt x="58" y="122"/>
                    </a:cubicBezTo>
                    <a:cubicBezTo>
                      <a:pt x="58" y="123"/>
                      <a:pt x="59" y="123"/>
                      <a:pt x="59" y="123"/>
                    </a:cubicBezTo>
                    <a:cubicBezTo>
                      <a:pt x="59" y="122"/>
                      <a:pt x="58" y="121"/>
                      <a:pt x="58" y="120"/>
                    </a:cubicBezTo>
                    <a:cubicBezTo>
                      <a:pt x="59" y="119"/>
                      <a:pt x="59" y="119"/>
                      <a:pt x="58" y="118"/>
                    </a:cubicBezTo>
                    <a:cubicBezTo>
                      <a:pt x="58" y="117"/>
                      <a:pt x="58" y="117"/>
                      <a:pt x="58" y="116"/>
                    </a:cubicBezTo>
                    <a:cubicBezTo>
                      <a:pt x="58" y="115"/>
                      <a:pt x="59" y="115"/>
                      <a:pt x="58" y="114"/>
                    </a:cubicBezTo>
                    <a:cubicBezTo>
                      <a:pt x="57" y="114"/>
                      <a:pt x="57" y="113"/>
                      <a:pt x="57" y="112"/>
                    </a:cubicBezTo>
                    <a:cubicBezTo>
                      <a:pt x="57" y="111"/>
                      <a:pt x="56" y="108"/>
                      <a:pt x="56" y="108"/>
                    </a:cubicBezTo>
                    <a:cubicBezTo>
                      <a:pt x="55" y="108"/>
                      <a:pt x="55" y="108"/>
                      <a:pt x="54" y="108"/>
                    </a:cubicBezTo>
                    <a:cubicBezTo>
                      <a:pt x="54" y="107"/>
                      <a:pt x="53" y="106"/>
                      <a:pt x="54" y="106"/>
                    </a:cubicBezTo>
                    <a:cubicBezTo>
                      <a:pt x="55" y="106"/>
                      <a:pt x="56" y="106"/>
                      <a:pt x="57" y="106"/>
                    </a:cubicBezTo>
                    <a:cubicBezTo>
                      <a:pt x="57" y="105"/>
                      <a:pt x="57" y="104"/>
                      <a:pt x="56" y="104"/>
                    </a:cubicBezTo>
                    <a:cubicBezTo>
                      <a:pt x="56" y="104"/>
                      <a:pt x="56" y="105"/>
                      <a:pt x="55" y="105"/>
                    </a:cubicBezTo>
                    <a:cubicBezTo>
                      <a:pt x="54" y="105"/>
                      <a:pt x="54" y="105"/>
                      <a:pt x="53" y="104"/>
                    </a:cubicBezTo>
                    <a:cubicBezTo>
                      <a:pt x="53" y="104"/>
                      <a:pt x="52" y="103"/>
                      <a:pt x="53" y="103"/>
                    </a:cubicBezTo>
                    <a:cubicBezTo>
                      <a:pt x="54" y="102"/>
                      <a:pt x="56" y="101"/>
                      <a:pt x="57" y="100"/>
                    </a:cubicBezTo>
                    <a:cubicBezTo>
                      <a:pt x="57" y="100"/>
                      <a:pt x="58" y="99"/>
                      <a:pt x="58" y="99"/>
                    </a:cubicBezTo>
                    <a:cubicBezTo>
                      <a:pt x="58" y="98"/>
                      <a:pt x="59" y="98"/>
                      <a:pt x="58" y="98"/>
                    </a:cubicBezTo>
                    <a:cubicBezTo>
                      <a:pt x="57" y="98"/>
                      <a:pt x="56" y="98"/>
                      <a:pt x="56" y="97"/>
                    </a:cubicBezTo>
                    <a:cubicBezTo>
                      <a:pt x="56" y="97"/>
                      <a:pt x="56" y="97"/>
                      <a:pt x="55" y="96"/>
                    </a:cubicBezTo>
                    <a:cubicBezTo>
                      <a:pt x="55" y="96"/>
                      <a:pt x="54" y="95"/>
                      <a:pt x="55" y="95"/>
                    </a:cubicBezTo>
                    <a:cubicBezTo>
                      <a:pt x="55" y="94"/>
                      <a:pt x="55" y="94"/>
                      <a:pt x="55" y="93"/>
                    </a:cubicBezTo>
                    <a:cubicBezTo>
                      <a:pt x="55" y="93"/>
                      <a:pt x="54" y="92"/>
                      <a:pt x="54" y="91"/>
                    </a:cubicBezTo>
                    <a:cubicBezTo>
                      <a:pt x="54" y="90"/>
                      <a:pt x="53" y="89"/>
                      <a:pt x="54" y="89"/>
                    </a:cubicBezTo>
                    <a:cubicBezTo>
                      <a:pt x="55" y="88"/>
                      <a:pt x="55" y="87"/>
                      <a:pt x="56" y="87"/>
                    </a:cubicBezTo>
                    <a:cubicBezTo>
                      <a:pt x="56" y="87"/>
                      <a:pt x="57" y="86"/>
                      <a:pt x="57" y="86"/>
                    </a:cubicBezTo>
                    <a:cubicBezTo>
                      <a:pt x="58" y="85"/>
                      <a:pt x="58" y="83"/>
                      <a:pt x="59" y="84"/>
                    </a:cubicBezTo>
                    <a:cubicBezTo>
                      <a:pt x="59" y="85"/>
                      <a:pt x="60" y="85"/>
                      <a:pt x="60" y="85"/>
                    </a:cubicBezTo>
                    <a:cubicBezTo>
                      <a:pt x="61" y="85"/>
                      <a:pt x="62" y="85"/>
                      <a:pt x="62" y="86"/>
                    </a:cubicBezTo>
                    <a:cubicBezTo>
                      <a:pt x="62" y="86"/>
                      <a:pt x="62" y="86"/>
                      <a:pt x="63" y="86"/>
                    </a:cubicBezTo>
                    <a:cubicBezTo>
                      <a:pt x="64" y="86"/>
                      <a:pt x="65" y="86"/>
                      <a:pt x="65" y="86"/>
                    </a:cubicBezTo>
                    <a:cubicBezTo>
                      <a:pt x="65" y="87"/>
                      <a:pt x="66" y="87"/>
                      <a:pt x="66" y="87"/>
                    </a:cubicBezTo>
                    <a:cubicBezTo>
                      <a:pt x="67" y="87"/>
                      <a:pt x="67" y="88"/>
                      <a:pt x="68" y="88"/>
                    </a:cubicBezTo>
                    <a:cubicBezTo>
                      <a:pt x="68" y="87"/>
                      <a:pt x="69" y="86"/>
                      <a:pt x="70" y="86"/>
                    </a:cubicBezTo>
                    <a:cubicBezTo>
                      <a:pt x="71" y="87"/>
                      <a:pt x="72" y="87"/>
                      <a:pt x="73" y="87"/>
                    </a:cubicBezTo>
                    <a:cubicBezTo>
                      <a:pt x="74" y="87"/>
                      <a:pt x="75" y="87"/>
                      <a:pt x="76" y="88"/>
                    </a:cubicBezTo>
                    <a:cubicBezTo>
                      <a:pt x="77" y="88"/>
                      <a:pt x="78" y="88"/>
                      <a:pt x="79" y="87"/>
                    </a:cubicBezTo>
                    <a:cubicBezTo>
                      <a:pt x="79" y="87"/>
                      <a:pt x="79" y="86"/>
                      <a:pt x="80" y="87"/>
                    </a:cubicBezTo>
                    <a:cubicBezTo>
                      <a:pt x="81" y="87"/>
                      <a:pt x="81" y="88"/>
                      <a:pt x="81" y="87"/>
                    </a:cubicBezTo>
                    <a:cubicBezTo>
                      <a:pt x="82" y="86"/>
                      <a:pt x="81" y="85"/>
                      <a:pt x="81" y="84"/>
                    </a:cubicBezTo>
                    <a:cubicBezTo>
                      <a:pt x="81" y="83"/>
                      <a:pt x="81" y="83"/>
                      <a:pt x="82" y="83"/>
                    </a:cubicBezTo>
                    <a:cubicBezTo>
                      <a:pt x="83" y="83"/>
                      <a:pt x="84" y="82"/>
                      <a:pt x="84" y="82"/>
                    </a:cubicBezTo>
                    <a:cubicBezTo>
                      <a:pt x="85" y="81"/>
                      <a:pt x="85" y="80"/>
                      <a:pt x="86" y="79"/>
                    </a:cubicBezTo>
                    <a:cubicBezTo>
                      <a:pt x="87" y="79"/>
                      <a:pt x="87" y="79"/>
                      <a:pt x="88" y="79"/>
                    </a:cubicBezTo>
                    <a:cubicBezTo>
                      <a:pt x="89" y="79"/>
                      <a:pt x="89" y="80"/>
                      <a:pt x="89" y="81"/>
                    </a:cubicBezTo>
                    <a:cubicBezTo>
                      <a:pt x="89" y="81"/>
                      <a:pt x="90" y="81"/>
                      <a:pt x="91" y="80"/>
                    </a:cubicBezTo>
                    <a:cubicBezTo>
                      <a:pt x="91" y="80"/>
                      <a:pt x="91" y="79"/>
                      <a:pt x="92" y="79"/>
                    </a:cubicBezTo>
                    <a:cubicBezTo>
                      <a:pt x="93" y="78"/>
                      <a:pt x="94" y="78"/>
                      <a:pt x="93" y="77"/>
                    </a:cubicBezTo>
                    <a:cubicBezTo>
                      <a:pt x="92" y="77"/>
                      <a:pt x="90" y="77"/>
                      <a:pt x="90" y="77"/>
                    </a:cubicBezTo>
                    <a:cubicBezTo>
                      <a:pt x="90" y="76"/>
                      <a:pt x="89" y="75"/>
                      <a:pt x="89" y="74"/>
                    </a:cubicBezTo>
                    <a:cubicBezTo>
                      <a:pt x="88" y="73"/>
                      <a:pt x="88" y="73"/>
                      <a:pt x="88" y="72"/>
                    </a:cubicBezTo>
                    <a:cubicBezTo>
                      <a:pt x="87" y="72"/>
                      <a:pt x="87" y="72"/>
                      <a:pt x="87" y="71"/>
                    </a:cubicBezTo>
                    <a:cubicBezTo>
                      <a:pt x="87" y="70"/>
                      <a:pt x="86" y="69"/>
                      <a:pt x="86" y="68"/>
                    </a:cubicBezTo>
                    <a:cubicBezTo>
                      <a:pt x="86" y="67"/>
                      <a:pt x="86" y="66"/>
                      <a:pt x="86" y="66"/>
                    </a:cubicBezTo>
                    <a:cubicBezTo>
                      <a:pt x="86" y="66"/>
                      <a:pt x="86" y="65"/>
                      <a:pt x="86" y="64"/>
                    </a:cubicBezTo>
                    <a:cubicBezTo>
                      <a:pt x="86" y="64"/>
                      <a:pt x="85" y="65"/>
                      <a:pt x="84" y="65"/>
                    </a:cubicBezTo>
                    <a:cubicBezTo>
                      <a:pt x="84" y="65"/>
                      <a:pt x="83" y="66"/>
                      <a:pt x="82" y="67"/>
                    </a:cubicBezTo>
                    <a:cubicBezTo>
                      <a:pt x="82" y="67"/>
                      <a:pt x="81" y="67"/>
                      <a:pt x="81" y="67"/>
                    </a:cubicBezTo>
                    <a:cubicBezTo>
                      <a:pt x="80" y="66"/>
                      <a:pt x="81" y="66"/>
                      <a:pt x="80" y="66"/>
                    </a:cubicBezTo>
                    <a:cubicBezTo>
                      <a:pt x="79" y="66"/>
                      <a:pt x="78" y="65"/>
                      <a:pt x="78" y="64"/>
                    </a:cubicBezTo>
                    <a:cubicBezTo>
                      <a:pt x="78" y="63"/>
                      <a:pt x="79" y="63"/>
                      <a:pt x="79" y="62"/>
                    </a:cubicBezTo>
                    <a:cubicBezTo>
                      <a:pt x="80" y="61"/>
                      <a:pt x="81" y="61"/>
                      <a:pt x="80" y="60"/>
                    </a:cubicBezTo>
                    <a:cubicBezTo>
                      <a:pt x="79" y="60"/>
                      <a:pt x="78" y="59"/>
                      <a:pt x="78" y="59"/>
                    </a:cubicBezTo>
                    <a:cubicBezTo>
                      <a:pt x="78" y="58"/>
                      <a:pt x="78" y="58"/>
                      <a:pt x="79" y="58"/>
                    </a:cubicBezTo>
                    <a:cubicBezTo>
                      <a:pt x="79" y="58"/>
                      <a:pt x="81" y="57"/>
                      <a:pt x="82" y="57"/>
                    </a:cubicBezTo>
                    <a:cubicBezTo>
                      <a:pt x="82" y="57"/>
                      <a:pt x="83" y="57"/>
                      <a:pt x="84" y="56"/>
                    </a:cubicBezTo>
                    <a:cubicBezTo>
                      <a:pt x="84" y="55"/>
                      <a:pt x="85" y="53"/>
                      <a:pt x="85" y="53"/>
                    </a:cubicBezTo>
                    <a:cubicBezTo>
                      <a:pt x="85" y="52"/>
                      <a:pt x="85" y="53"/>
                      <a:pt x="86" y="52"/>
                    </a:cubicBezTo>
                    <a:cubicBezTo>
                      <a:pt x="87" y="51"/>
                      <a:pt x="88" y="49"/>
                      <a:pt x="89" y="50"/>
                    </a:cubicBezTo>
                    <a:cubicBezTo>
                      <a:pt x="89" y="51"/>
                      <a:pt x="90" y="54"/>
                      <a:pt x="91" y="53"/>
                    </a:cubicBezTo>
                    <a:cubicBezTo>
                      <a:pt x="91" y="53"/>
                      <a:pt x="93" y="53"/>
                      <a:pt x="93" y="52"/>
                    </a:cubicBezTo>
                    <a:cubicBezTo>
                      <a:pt x="93" y="52"/>
                      <a:pt x="93" y="51"/>
                      <a:pt x="93" y="50"/>
                    </a:cubicBezTo>
                    <a:cubicBezTo>
                      <a:pt x="94" y="50"/>
                      <a:pt x="94" y="49"/>
                      <a:pt x="94" y="48"/>
                    </a:cubicBezTo>
                    <a:cubicBezTo>
                      <a:pt x="95" y="48"/>
                      <a:pt x="96" y="46"/>
                      <a:pt x="96" y="46"/>
                    </a:cubicBezTo>
                    <a:cubicBezTo>
                      <a:pt x="95" y="45"/>
                      <a:pt x="95" y="44"/>
                      <a:pt x="95" y="43"/>
                    </a:cubicBezTo>
                    <a:cubicBezTo>
                      <a:pt x="95" y="42"/>
                      <a:pt x="94" y="40"/>
                      <a:pt x="95" y="41"/>
                    </a:cubicBezTo>
                    <a:cubicBezTo>
                      <a:pt x="96" y="41"/>
                      <a:pt x="97" y="41"/>
                      <a:pt x="98" y="40"/>
                    </a:cubicBezTo>
                    <a:cubicBezTo>
                      <a:pt x="98" y="40"/>
                      <a:pt x="98" y="39"/>
                      <a:pt x="99" y="38"/>
                    </a:cubicBezTo>
                    <a:cubicBezTo>
                      <a:pt x="99" y="36"/>
                      <a:pt x="100" y="35"/>
                      <a:pt x="100" y="35"/>
                    </a:cubicBezTo>
                    <a:cubicBezTo>
                      <a:pt x="101" y="35"/>
                      <a:pt x="101" y="35"/>
                      <a:pt x="101" y="34"/>
                    </a:cubicBezTo>
                    <a:cubicBezTo>
                      <a:pt x="101" y="33"/>
                      <a:pt x="101" y="32"/>
                      <a:pt x="100" y="32"/>
                    </a:cubicBezTo>
                    <a:cubicBezTo>
                      <a:pt x="99" y="32"/>
                      <a:pt x="99" y="31"/>
                      <a:pt x="99" y="30"/>
                    </a:cubicBezTo>
                    <a:cubicBezTo>
                      <a:pt x="99" y="30"/>
                      <a:pt x="99" y="28"/>
                      <a:pt x="99" y="28"/>
                    </a:cubicBezTo>
                    <a:cubicBezTo>
                      <a:pt x="99" y="28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3"/>
                    </a:cubicBezTo>
                    <a:cubicBezTo>
                      <a:pt x="100" y="23"/>
                      <a:pt x="100" y="23"/>
                      <a:pt x="100" y="22"/>
                    </a:cubicBezTo>
                    <a:cubicBezTo>
                      <a:pt x="101" y="21"/>
                      <a:pt x="101" y="20"/>
                      <a:pt x="101" y="20"/>
                    </a:cubicBezTo>
                    <a:cubicBezTo>
                      <a:pt x="102" y="19"/>
                      <a:pt x="103" y="19"/>
                      <a:pt x="103" y="18"/>
                    </a:cubicBezTo>
                    <a:cubicBezTo>
                      <a:pt x="103" y="17"/>
                      <a:pt x="103" y="16"/>
                      <a:pt x="103" y="16"/>
                    </a:cubicBezTo>
                    <a:cubicBezTo>
                      <a:pt x="103" y="15"/>
                      <a:pt x="102" y="12"/>
                      <a:pt x="102" y="11"/>
                    </a:cubicBezTo>
                    <a:cubicBezTo>
                      <a:pt x="102" y="10"/>
                      <a:pt x="103" y="9"/>
                      <a:pt x="102" y="9"/>
                    </a:cubicBezTo>
                    <a:cubicBezTo>
                      <a:pt x="102" y="8"/>
                      <a:pt x="101" y="9"/>
                      <a:pt x="101" y="9"/>
                    </a:cubicBezTo>
                    <a:cubicBezTo>
                      <a:pt x="101" y="8"/>
                      <a:pt x="101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1" y="7"/>
                      <a:pt x="102" y="7"/>
                      <a:pt x="102" y="7"/>
                    </a:cubicBezTo>
                    <a:cubicBezTo>
                      <a:pt x="102" y="6"/>
                      <a:pt x="102" y="5"/>
                      <a:pt x="103" y="5"/>
                    </a:cubicBezTo>
                    <a:cubicBezTo>
                      <a:pt x="104" y="4"/>
                      <a:pt x="104" y="3"/>
                      <a:pt x="105" y="4"/>
                    </a:cubicBezTo>
                    <a:cubicBezTo>
                      <a:pt x="105" y="4"/>
                      <a:pt x="107" y="4"/>
                      <a:pt x="107" y="4"/>
                    </a:cubicBezTo>
                    <a:cubicBezTo>
                      <a:pt x="107" y="3"/>
                      <a:pt x="108" y="2"/>
                      <a:pt x="108" y="2"/>
                    </a:cubicBezTo>
                    <a:cubicBezTo>
                      <a:pt x="109" y="2"/>
                      <a:pt x="110" y="2"/>
                      <a:pt x="111" y="1"/>
                    </a:cubicBezTo>
                    <a:cubicBezTo>
                      <a:pt x="112" y="1"/>
                      <a:pt x="113" y="1"/>
                      <a:pt x="113" y="2"/>
                    </a:cubicBezTo>
                    <a:cubicBezTo>
                      <a:pt x="113" y="2"/>
                      <a:pt x="114" y="3"/>
                      <a:pt x="115" y="3"/>
                    </a:cubicBezTo>
                    <a:cubicBezTo>
                      <a:pt x="116" y="3"/>
                      <a:pt x="116" y="3"/>
                      <a:pt x="116" y="2"/>
                    </a:cubicBezTo>
                    <a:cubicBezTo>
                      <a:pt x="116" y="2"/>
                      <a:pt x="115" y="1"/>
                      <a:pt x="116" y="1"/>
                    </a:cubicBezTo>
                    <a:cubicBezTo>
                      <a:pt x="117" y="1"/>
                      <a:pt x="118" y="1"/>
                      <a:pt x="119" y="1"/>
                    </a:cubicBezTo>
                    <a:cubicBezTo>
                      <a:pt x="120" y="1"/>
                      <a:pt x="120" y="1"/>
                      <a:pt x="121" y="1"/>
                    </a:cubicBezTo>
                    <a:cubicBezTo>
                      <a:pt x="122" y="1"/>
                      <a:pt x="123" y="0"/>
                      <a:pt x="123" y="0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3" y="1"/>
                      <a:pt x="124" y="2"/>
                      <a:pt x="124" y="2"/>
                    </a:cubicBezTo>
                    <a:cubicBezTo>
                      <a:pt x="125" y="3"/>
                      <a:pt x="125" y="4"/>
                      <a:pt x="126" y="5"/>
                    </a:cubicBezTo>
                    <a:cubicBezTo>
                      <a:pt x="126" y="6"/>
                      <a:pt x="126" y="6"/>
                      <a:pt x="127" y="7"/>
                    </a:cubicBezTo>
                    <a:cubicBezTo>
                      <a:pt x="128" y="8"/>
                      <a:pt x="129" y="11"/>
                      <a:pt x="130" y="11"/>
                    </a:cubicBezTo>
                    <a:cubicBezTo>
                      <a:pt x="130" y="12"/>
                      <a:pt x="132" y="13"/>
                      <a:pt x="134" y="13"/>
                    </a:cubicBezTo>
                    <a:cubicBezTo>
                      <a:pt x="135" y="13"/>
                      <a:pt x="136" y="14"/>
                      <a:pt x="137" y="15"/>
                    </a:cubicBezTo>
                    <a:cubicBezTo>
                      <a:pt x="138" y="16"/>
                      <a:pt x="141" y="18"/>
                      <a:pt x="143" y="18"/>
                    </a:cubicBezTo>
                    <a:cubicBezTo>
                      <a:pt x="145" y="19"/>
                      <a:pt x="146" y="18"/>
                      <a:pt x="148" y="18"/>
                    </a:cubicBezTo>
                    <a:cubicBezTo>
                      <a:pt x="150" y="18"/>
                      <a:pt x="154" y="18"/>
                      <a:pt x="156" y="17"/>
                    </a:cubicBezTo>
                    <a:cubicBezTo>
                      <a:pt x="157" y="17"/>
                      <a:pt x="159" y="16"/>
                      <a:pt x="160" y="15"/>
                    </a:cubicBezTo>
                    <a:cubicBezTo>
                      <a:pt x="160" y="15"/>
                      <a:pt x="160" y="15"/>
                      <a:pt x="160" y="15"/>
                    </a:cubicBezTo>
                    <a:cubicBezTo>
                      <a:pt x="160" y="15"/>
                      <a:pt x="160" y="16"/>
                      <a:pt x="160" y="17"/>
                    </a:cubicBezTo>
                    <a:cubicBezTo>
                      <a:pt x="160" y="18"/>
                      <a:pt x="160" y="19"/>
                      <a:pt x="160" y="20"/>
                    </a:cubicBezTo>
                    <a:cubicBezTo>
                      <a:pt x="160" y="21"/>
                      <a:pt x="161" y="22"/>
                      <a:pt x="161" y="21"/>
                    </a:cubicBezTo>
                    <a:cubicBezTo>
                      <a:pt x="162" y="20"/>
                      <a:pt x="162" y="20"/>
                      <a:pt x="162" y="20"/>
                    </a:cubicBezTo>
                    <a:cubicBezTo>
                      <a:pt x="163" y="19"/>
                      <a:pt x="164" y="19"/>
                      <a:pt x="164" y="19"/>
                    </a:cubicBezTo>
                    <a:cubicBezTo>
                      <a:pt x="165" y="19"/>
                      <a:pt x="166" y="19"/>
                      <a:pt x="166" y="19"/>
                    </a:cubicBezTo>
                    <a:cubicBezTo>
                      <a:pt x="166" y="20"/>
                      <a:pt x="167" y="21"/>
                      <a:pt x="167" y="21"/>
                    </a:cubicBezTo>
                    <a:cubicBezTo>
                      <a:pt x="167" y="22"/>
                      <a:pt x="166" y="22"/>
                      <a:pt x="167" y="23"/>
                    </a:cubicBezTo>
                    <a:cubicBezTo>
                      <a:pt x="168" y="23"/>
                      <a:pt x="168" y="24"/>
                      <a:pt x="168" y="24"/>
                    </a:cubicBezTo>
                    <a:cubicBezTo>
                      <a:pt x="169" y="25"/>
                      <a:pt x="168" y="26"/>
                      <a:pt x="170" y="26"/>
                    </a:cubicBezTo>
                    <a:cubicBezTo>
                      <a:pt x="171" y="27"/>
                      <a:pt x="171" y="29"/>
                      <a:pt x="171" y="29"/>
                    </a:cubicBezTo>
                    <a:cubicBezTo>
                      <a:pt x="171" y="30"/>
                      <a:pt x="172" y="30"/>
                      <a:pt x="172" y="30"/>
                    </a:cubicBezTo>
                    <a:cubicBezTo>
                      <a:pt x="172" y="30"/>
                      <a:pt x="175" y="27"/>
                      <a:pt x="175" y="26"/>
                    </a:cubicBezTo>
                    <a:cubicBezTo>
                      <a:pt x="175" y="26"/>
                      <a:pt x="178" y="21"/>
                      <a:pt x="178" y="21"/>
                    </a:cubicBezTo>
                    <a:cubicBezTo>
                      <a:pt x="178" y="20"/>
                      <a:pt x="182" y="20"/>
                      <a:pt x="182" y="20"/>
                    </a:cubicBezTo>
                    <a:cubicBezTo>
                      <a:pt x="183" y="19"/>
                      <a:pt x="186" y="17"/>
                      <a:pt x="187" y="17"/>
                    </a:cubicBezTo>
                    <a:cubicBezTo>
                      <a:pt x="187" y="16"/>
                      <a:pt x="187" y="16"/>
                      <a:pt x="187" y="16"/>
                    </a:cubicBezTo>
                    <a:cubicBezTo>
                      <a:pt x="187" y="16"/>
                      <a:pt x="187" y="15"/>
                      <a:pt x="187" y="14"/>
                    </a:cubicBezTo>
                    <a:cubicBezTo>
                      <a:pt x="187" y="14"/>
                      <a:pt x="186" y="12"/>
                      <a:pt x="186" y="12"/>
                    </a:cubicBezTo>
                    <a:cubicBezTo>
                      <a:pt x="185" y="12"/>
                      <a:pt x="184" y="10"/>
                      <a:pt x="184" y="10"/>
                    </a:cubicBezTo>
                    <a:cubicBezTo>
                      <a:pt x="184" y="10"/>
                      <a:pt x="185" y="9"/>
                      <a:pt x="186" y="9"/>
                    </a:cubicBezTo>
                    <a:cubicBezTo>
                      <a:pt x="187" y="9"/>
                      <a:pt x="188" y="9"/>
                      <a:pt x="189" y="9"/>
                    </a:cubicBezTo>
                    <a:cubicBezTo>
                      <a:pt x="189" y="9"/>
                      <a:pt x="190" y="8"/>
                      <a:pt x="190" y="7"/>
                    </a:cubicBezTo>
                    <a:cubicBezTo>
                      <a:pt x="190" y="7"/>
                      <a:pt x="190" y="6"/>
                      <a:pt x="191" y="5"/>
                    </a:cubicBezTo>
                    <a:cubicBezTo>
                      <a:pt x="191" y="5"/>
                      <a:pt x="194" y="4"/>
                      <a:pt x="195" y="5"/>
                    </a:cubicBezTo>
                    <a:cubicBezTo>
                      <a:pt x="196" y="5"/>
                      <a:pt x="197" y="5"/>
                      <a:pt x="198" y="5"/>
                    </a:cubicBezTo>
                    <a:cubicBezTo>
                      <a:pt x="198" y="5"/>
                      <a:pt x="199" y="4"/>
                      <a:pt x="200" y="3"/>
                    </a:cubicBezTo>
                    <a:cubicBezTo>
                      <a:pt x="200" y="2"/>
                      <a:pt x="200" y="2"/>
                      <a:pt x="200" y="2"/>
                    </a:cubicBezTo>
                    <a:cubicBezTo>
                      <a:pt x="200" y="2"/>
                      <a:pt x="200" y="2"/>
                      <a:pt x="200" y="2"/>
                    </a:cubicBezTo>
                    <a:cubicBezTo>
                      <a:pt x="200" y="2"/>
                      <a:pt x="201" y="3"/>
                      <a:pt x="202" y="3"/>
                    </a:cubicBezTo>
                    <a:cubicBezTo>
                      <a:pt x="203" y="3"/>
                      <a:pt x="204" y="2"/>
                      <a:pt x="204" y="1"/>
                    </a:cubicBezTo>
                    <a:cubicBezTo>
                      <a:pt x="204" y="1"/>
                      <a:pt x="204" y="0"/>
                      <a:pt x="204" y="1"/>
                    </a:cubicBezTo>
                    <a:cubicBezTo>
                      <a:pt x="205" y="1"/>
                      <a:pt x="205" y="2"/>
                      <a:pt x="206" y="2"/>
                    </a:cubicBezTo>
                    <a:cubicBezTo>
                      <a:pt x="206" y="2"/>
                      <a:pt x="207" y="2"/>
                      <a:pt x="207" y="3"/>
                    </a:cubicBezTo>
                    <a:cubicBezTo>
                      <a:pt x="207" y="4"/>
                      <a:pt x="208" y="4"/>
                      <a:pt x="208" y="5"/>
                    </a:cubicBezTo>
                    <a:cubicBezTo>
                      <a:pt x="208" y="6"/>
                      <a:pt x="208" y="7"/>
                      <a:pt x="208" y="8"/>
                    </a:cubicBezTo>
                    <a:cubicBezTo>
                      <a:pt x="208" y="8"/>
                      <a:pt x="209" y="11"/>
                      <a:pt x="209" y="11"/>
                    </a:cubicBezTo>
                    <a:cubicBezTo>
                      <a:pt x="209" y="12"/>
                      <a:pt x="208" y="12"/>
                      <a:pt x="209" y="13"/>
                    </a:cubicBezTo>
                    <a:cubicBezTo>
                      <a:pt x="210" y="13"/>
                      <a:pt x="211" y="13"/>
                      <a:pt x="211" y="14"/>
                    </a:cubicBezTo>
                    <a:cubicBezTo>
                      <a:pt x="210" y="15"/>
                      <a:pt x="209" y="17"/>
                      <a:pt x="209" y="17"/>
                    </a:cubicBezTo>
                    <a:cubicBezTo>
                      <a:pt x="209" y="18"/>
                      <a:pt x="209" y="19"/>
                      <a:pt x="209" y="19"/>
                    </a:cubicBezTo>
                    <a:cubicBezTo>
                      <a:pt x="210" y="19"/>
                      <a:pt x="211" y="17"/>
                      <a:pt x="212" y="18"/>
                    </a:cubicBezTo>
                    <a:cubicBezTo>
                      <a:pt x="213" y="18"/>
                      <a:pt x="214" y="19"/>
                      <a:pt x="214" y="18"/>
                    </a:cubicBezTo>
                    <a:cubicBezTo>
                      <a:pt x="214" y="17"/>
                      <a:pt x="214" y="16"/>
                      <a:pt x="215" y="15"/>
                    </a:cubicBezTo>
                    <a:cubicBezTo>
                      <a:pt x="216" y="15"/>
                      <a:pt x="218" y="14"/>
                      <a:pt x="219" y="15"/>
                    </a:cubicBezTo>
                    <a:cubicBezTo>
                      <a:pt x="219" y="15"/>
                      <a:pt x="220" y="16"/>
                      <a:pt x="220" y="17"/>
                    </a:cubicBezTo>
                    <a:cubicBezTo>
                      <a:pt x="220" y="18"/>
                      <a:pt x="220" y="19"/>
                      <a:pt x="220" y="20"/>
                    </a:cubicBezTo>
                    <a:cubicBezTo>
                      <a:pt x="220" y="21"/>
                      <a:pt x="221" y="21"/>
                      <a:pt x="222" y="21"/>
                    </a:cubicBezTo>
                    <a:cubicBezTo>
                      <a:pt x="222" y="21"/>
                      <a:pt x="224" y="21"/>
                      <a:pt x="225" y="21"/>
                    </a:cubicBezTo>
                    <a:cubicBezTo>
                      <a:pt x="225" y="20"/>
                      <a:pt x="226" y="19"/>
                      <a:pt x="227" y="19"/>
                    </a:cubicBezTo>
                    <a:cubicBezTo>
                      <a:pt x="228" y="20"/>
                      <a:pt x="228" y="21"/>
                      <a:pt x="229" y="22"/>
                    </a:cubicBezTo>
                    <a:cubicBezTo>
                      <a:pt x="229" y="22"/>
                      <a:pt x="231" y="22"/>
                      <a:pt x="231" y="23"/>
                    </a:cubicBezTo>
                    <a:cubicBezTo>
                      <a:pt x="232" y="24"/>
                      <a:pt x="232" y="25"/>
                      <a:pt x="232" y="26"/>
                    </a:cubicBezTo>
                    <a:cubicBezTo>
                      <a:pt x="232" y="27"/>
                      <a:pt x="232" y="27"/>
                      <a:pt x="232" y="27"/>
                    </a:cubicBezTo>
                    <a:cubicBezTo>
                      <a:pt x="231" y="27"/>
                      <a:pt x="230" y="28"/>
                      <a:pt x="230" y="28"/>
                    </a:cubicBezTo>
                    <a:cubicBezTo>
                      <a:pt x="229" y="29"/>
                      <a:pt x="225" y="33"/>
                      <a:pt x="224" y="35"/>
                    </a:cubicBezTo>
                    <a:cubicBezTo>
                      <a:pt x="224" y="36"/>
                      <a:pt x="223" y="37"/>
                      <a:pt x="222" y="38"/>
                    </a:cubicBezTo>
                    <a:cubicBezTo>
                      <a:pt x="222" y="38"/>
                      <a:pt x="220" y="38"/>
                      <a:pt x="219" y="38"/>
                    </a:cubicBezTo>
                    <a:cubicBezTo>
                      <a:pt x="218" y="38"/>
                      <a:pt x="213" y="43"/>
                      <a:pt x="212" y="44"/>
                    </a:cubicBezTo>
                    <a:cubicBezTo>
                      <a:pt x="212" y="45"/>
                      <a:pt x="210" y="49"/>
                      <a:pt x="210" y="50"/>
                    </a:cubicBezTo>
                    <a:cubicBezTo>
                      <a:pt x="210" y="51"/>
                      <a:pt x="210" y="52"/>
                      <a:pt x="211" y="53"/>
                    </a:cubicBezTo>
                    <a:cubicBezTo>
                      <a:pt x="212" y="54"/>
                      <a:pt x="212" y="54"/>
                      <a:pt x="212" y="55"/>
                    </a:cubicBezTo>
                    <a:cubicBezTo>
                      <a:pt x="212" y="55"/>
                      <a:pt x="212" y="56"/>
                      <a:pt x="211" y="56"/>
                    </a:cubicBezTo>
                    <a:cubicBezTo>
                      <a:pt x="211" y="56"/>
                      <a:pt x="209" y="56"/>
                      <a:pt x="208" y="57"/>
                    </a:cubicBezTo>
                    <a:cubicBezTo>
                      <a:pt x="208" y="58"/>
                      <a:pt x="209" y="59"/>
                      <a:pt x="209" y="60"/>
                    </a:cubicBezTo>
                    <a:cubicBezTo>
                      <a:pt x="209" y="61"/>
                      <a:pt x="204" y="63"/>
                      <a:pt x="203" y="63"/>
                    </a:cubicBezTo>
                    <a:cubicBezTo>
                      <a:pt x="202" y="64"/>
                      <a:pt x="200" y="65"/>
                      <a:pt x="198" y="65"/>
                    </a:cubicBezTo>
                    <a:cubicBezTo>
                      <a:pt x="197" y="64"/>
                      <a:pt x="195" y="62"/>
                      <a:pt x="194" y="62"/>
                    </a:cubicBezTo>
                    <a:cubicBezTo>
                      <a:pt x="193" y="61"/>
                      <a:pt x="189" y="61"/>
                      <a:pt x="187" y="61"/>
                    </a:cubicBezTo>
                    <a:cubicBezTo>
                      <a:pt x="186" y="61"/>
                      <a:pt x="178" y="63"/>
                      <a:pt x="176" y="63"/>
                    </a:cubicBezTo>
                    <a:cubicBezTo>
                      <a:pt x="174" y="64"/>
                      <a:pt x="171" y="65"/>
                      <a:pt x="170" y="66"/>
                    </a:cubicBezTo>
                    <a:cubicBezTo>
                      <a:pt x="169" y="67"/>
                      <a:pt x="170" y="70"/>
                      <a:pt x="170" y="72"/>
                    </a:cubicBezTo>
                    <a:cubicBezTo>
                      <a:pt x="171" y="74"/>
                      <a:pt x="168" y="77"/>
                      <a:pt x="167" y="78"/>
                    </a:cubicBezTo>
                    <a:cubicBezTo>
                      <a:pt x="167" y="78"/>
                      <a:pt x="165" y="78"/>
                      <a:pt x="164" y="77"/>
                    </a:cubicBezTo>
                    <a:cubicBezTo>
                      <a:pt x="164" y="76"/>
                      <a:pt x="164" y="75"/>
                      <a:pt x="163" y="74"/>
                    </a:cubicBezTo>
                    <a:cubicBezTo>
                      <a:pt x="162" y="74"/>
                      <a:pt x="159" y="76"/>
                      <a:pt x="158" y="77"/>
                    </a:cubicBezTo>
                    <a:cubicBezTo>
                      <a:pt x="157" y="78"/>
                      <a:pt x="157" y="79"/>
                      <a:pt x="157" y="80"/>
                    </a:cubicBezTo>
                    <a:cubicBezTo>
                      <a:pt x="157" y="81"/>
                      <a:pt x="155" y="83"/>
                      <a:pt x="153" y="84"/>
                    </a:cubicBezTo>
                    <a:cubicBezTo>
                      <a:pt x="151" y="85"/>
                      <a:pt x="151" y="86"/>
                      <a:pt x="150" y="87"/>
                    </a:cubicBezTo>
                    <a:cubicBezTo>
                      <a:pt x="150" y="88"/>
                      <a:pt x="150" y="89"/>
                      <a:pt x="150" y="89"/>
                    </a:cubicBezTo>
                    <a:cubicBezTo>
                      <a:pt x="151" y="90"/>
                      <a:pt x="153" y="92"/>
                      <a:pt x="154" y="92"/>
                    </a:cubicBezTo>
                    <a:cubicBezTo>
                      <a:pt x="154" y="92"/>
                      <a:pt x="155" y="94"/>
                      <a:pt x="156" y="94"/>
                    </a:cubicBezTo>
                    <a:cubicBezTo>
                      <a:pt x="156" y="95"/>
                      <a:pt x="156" y="94"/>
                      <a:pt x="157" y="94"/>
                    </a:cubicBezTo>
                    <a:cubicBezTo>
                      <a:pt x="157" y="93"/>
                      <a:pt x="156" y="92"/>
                      <a:pt x="155" y="92"/>
                    </a:cubicBezTo>
                    <a:cubicBezTo>
                      <a:pt x="154" y="91"/>
                      <a:pt x="152" y="89"/>
                      <a:pt x="152" y="88"/>
                    </a:cubicBezTo>
                    <a:cubicBezTo>
                      <a:pt x="151" y="87"/>
                      <a:pt x="152" y="87"/>
                      <a:pt x="152" y="86"/>
                    </a:cubicBezTo>
                    <a:cubicBezTo>
                      <a:pt x="152" y="86"/>
                      <a:pt x="155" y="85"/>
                      <a:pt x="156" y="84"/>
                    </a:cubicBezTo>
                    <a:cubicBezTo>
                      <a:pt x="157" y="83"/>
                      <a:pt x="158" y="81"/>
                      <a:pt x="159" y="79"/>
                    </a:cubicBezTo>
                    <a:cubicBezTo>
                      <a:pt x="159" y="78"/>
                      <a:pt x="160" y="78"/>
                      <a:pt x="161" y="77"/>
                    </a:cubicBezTo>
                    <a:cubicBezTo>
                      <a:pt x="163" y="76"/>
                      <a:pt x="163" y="76"/>
                      <a:pt x="163" y="78"/>
                    </a:cubicBezTo>
                    <a:cubicBezTo>
                      <a:pt x="164" y="79"/>
                      <a:pt x="164" y="79"/>
                      <a:pt x="166" y="80"/>
                    </a:cubicBezTo>
                    <a:cubicBezTo>
                      <a:pt x="168" y="80"/>
                      <a:pt x="170" y="77"/>
                      <a:pt x="171" y="75"/>
                    </a:cubicBezTo>
                    <a:cubicBezTo>
                      <a:pt x="172" y="73"/>
                      <a:pt x="172" y="70"/>
                      <a:pt x="173" y="68"/>
                    </a:cubicBezTo>
                    <a:cubicBezTo>
                      <a:pt x="174" y="67"/>
                      <a:pt x="179" y="66"/>
                      <a:pt x="183" y="66"/>
                    </a:cubicBezTo>
                    <a:cubicBezTo>
                      <a:pt x="186" y="66"/>
                      <a:pt x="187" y="68"/>
                      <a:pt x="188" y="69"/>
                    </a:cubicBezTo>
                    <a:cubicBezTo>
                      <a:pt x="188" y="69"/>
                      <a:pt x="188" y="72"/>
                      <a:pt x="189" y="74"/>
                    </a:cubicBezTo>
                    <a:cubicBezTo>
                      <a:pt x="189" y="76"/>
                      <a:pt x="192" y="79"/>
                      <a:pt x="193" y="80"/>
                    </a:cubicBezTo>
                    <a:cubicBezTo>
                      <a:pt x="193" y="81"/>
                      <a:pt x="193" y="83"/>
                      <a:pt x="192" y="84"/>
                    </a:cubicBezTo>
                    <a:cubicBezTo>
                      <a:pt x="192" y="85"/>
                      <a:pt x="192" y="85"/>
                      <a:pt x="193" y="85"/>
                    </a:cubicBezTo>
                    <a:cubicBezTo>
                      <a:pt x="193" y="85"/>
                      <a:pt x="195" y="84"/>
                      <a:pt x="196" y="84"/>
                    </a:cubicBezTo>
                    <a:cubicBezTo>
                      <a:pt x="198" y="84"/>
                      <a:pt x="198" y="84"/>
                      <a:pt x="200" y="84"/>
                    </a:cubicBezTo>
                    <a:cubicBezTo>
                      <a:pt x="202" y="84"/>
                      <a:pt x="205" y="85"/>
                      <a:pt x="206" y="83"/>
                    </a:cubicBezTo>
                    <a:cubicBezTo>
                      <a:pt x="207" y="82"/>
                      <a:pt x="208" y="81"/>
                      <a:pt x="211" y="80"/>
                    </a:cubicBezTo>
                    <a:cubicBezTo>
                      <a:pt x="213" y="78"/>
                      <a:pt x="217" y="75"/>
                      <a:pt x="219" y="74"/>
                    </a:cubicBezTo>
                    <a:cubicBezTo>
                      <a:pt x="220" y="72"/>
                      <a:pt x="223" y="69"/>
                      <a:pt x="224" y="68"/>
                    </a:cubicBezTo>
                    <a:cubicBezTo>
                      <a:pt x="225" y="67"/>
                      <a:pt x="230" y="64"/>
                      <a:pt x="231" y="63"/>
                    </a:cubicBezTo>
                    <a:cubicBezTo>
                      <a:pt x="233" y="62"/>
                      <a:pt x="237" y="61"/>
                      <a:pt x="240" y="62"/>
                    </a:cubicBezTo>
                    <a:cubicBezTo>
                      <a:pt x="244" y="62"/>
                      <a:pt x="247" y="63"/>
                      <a:pt x="249" y="64"/>
                    </a:cubicBezTo>
                    <a:cubicBezTo>
                      <a:pt x="250" y="65"/>
                      <a:pt x="255" y="69"/>
                      <a:pt x="257" y="70"/>
                    </a:cubicBezTo>
                    <a:cubicBezTo>
                      <a:pt x="258" y="71"/>
                      <a:pt x="261" y="74"/>
                      <a:pt x="262" y="76"/>
                    </a:cubicBezTo>
                    <a:cubicBezTo>
                      <a:pt x="263" y="77"/>
                      <a:pt x="265" y="79"/>
                      <a:pt x="267" y="81"/>
                    </a:cubicBezTo>
                    <a:cubicBezTo>
                      <a:pt x="268" y="83"/>
                      <a:pt x="271" y="85"/>
                      <a:pt x="273" y="86"/>
                    </a:cubicBezTo>
                    <a:cubicBezTo>
                      <a:pt x="275" y="88"/>
                      <a:pt x="275" y="88"/>
                      <a:pt x="277" y="88"/>
                    </a:cubicBezTo>
                    <a:cubicBezTo>
                      <a:pt x="278" y="87"/>
                      <a:pt x="280" y="86"/>
                      <a:pt x="281" y="86"/>
                    </a:cubicBezTo>
                    <a:cubicBezTo>
                      <a:pt x="283" y="86"/>
                      <a:pt x="284" y="88"/>
                      <a:pt x="286" y="89"/>
                    </a:cubicBezTo>
                    <a:cubicBezTo>
                      <a:pt x="288" y="89"/>
                      <a:pt x="290" y="89"/>
                      <a:pt x="291" y="89"/>
                    </a:cubicBezTo>
                    <a:cubicBezTo>
                      <a:pt x="292" y="89"/>
                      <a:pt x="293" y="90"/>
                      <a:pt x="294" y="91"/>
                    </a:cubicBezTo>
                    <a:cubicBezTo>
                      <a:pt x="295" y="92"/>
                      <a:pt x="300" y="90"/>
                      <a:pt x="302" y="90"/>
                    </a:cubicBezTo>
                    <a:cubicBezTo>
                      <a:pt x="304" y="89"/>
                      <a:pt x="306" y="88"/>
                      <a:pt x="307" y="88"/>
                    </a:cubicBezTo>
                    <a:cubicBezTo>
                      <a:pt x="308" y="87"/>
                      <a:pt x="309" y="87"/>
                      <a:pt x="310" y="88"/>
                    </a:cubicBezTo>
                    <a:cubicBezTo>
                      <a:pt x="310" y="89"/>
                      <a:pt x="309" y="90"/>
                      <a:pt x="308" y="91"/>
                    </a:cubicBezTo>
                    <a:cubicBezTo>
                      <a:pt x="306" y="92"/>
                      <a:pt x="303" y="95"/>
                      <a:pt x="301" y="96"/>
                    </a:cubicBezTo>
                    <a:cubicBezTo>
                      <a:pt x="300" y="96"/>
                      <a:pt x="298" y="99"/>
                      <a:pt x="297" y="100"/>
                    </a:cubicBezTo>
                    <a:cubicBezTo>
                      <a:pt x="295" y="102"/>
                      <a:pt x="293" y="104"/>
                      <a:pt x="292" y="105"/>
                    </a:cubicBezTo>
                    <a:cubicBezTo>
                      <a:pt x="292" y="105"/>
                      <a:pt x="291" y="107"/>
                      <a:pt x="291" y="108"/>
                    </a:cubicBezTo>
                    <a:cubicBezTo>
                      <a:pt x="291" y="109"/>
                      <a:pt x="291" y="110"/>
                      <a:pt x="289" y="112"/>
                    </a:cubicBezTo>
                    <a:cubicBezTo>
                      <a:pt x="287" y="113"/>
                      <a:pt x="284" y="118"/>
                      <a:pt x="284" y="119"/>
                    </a:cubicBezTo>
                    <a:cubicBezTo>
                      <a:pt x="283" y="121"/>
                      <a:pt x="281" y="123"/>
                      <a:pt x="280" y="124"/>
                    </a:cubicBezTo>
                    <a:cubicBezTo>
                      <a:pt x="279" y="125"/>
                      <a:pt x="276" y="126"/>
                      <a:pt x="274" y="126"/>
                    </a:cubicBezTo>
                    <a:cubicBezTo>
                      <a:pt x="272" y="126"/>
                      <a:pt x="271" y="127"/>
                      <a:pt x="271" y="127"/>
                    </a:cubicBezTo>
                    <a:cubicBezTo>
                      <a:pt x="271" y="128"/>
                      <a:pt x="269" y="129"/>
                      <a:pt x="269" y="129"/>
                    </a:cubicBezTo>
                    <a:cubicBezTo>
                      <a:pt x="268" y="130"/>
                      <a:pt x="268" y="129"/>
                      <a:pt x="267" y="128"/>
                    </a:cubicBezTo>
                    <a:cubicBezTo>
                      <a:pt x="267" y="127"/>
                      <a:pt x="267" y="127"/>
                      <a:pt x="266" y="127"/>
                    </a:cubicBezTo>
                    <a:cubicBezTo>
                      <a:pt x="266" y="127"/>
                      <a:pt x="264" y="129"/>
                      <a:pt x="263" y="130"/>
                    </a:cubicBezTo>
                    <a:cubicBezTo>
                      <a:pt x="263" y="132"/>
                      <a:pt x="262" y="134"/>
                      <a:pt x="262" y="136"/>
                    </a:cubicBezTo>
                    <a:cubicBezTo>
                      <a:pt x="262" y="137"/>
                      <a:pt x="262" y="139"/>
                      <a:pt x="263" y="140"/>
                    </a:cubicBezTo>
                    <a:cubicBezTo>
                      <a:pt x="263" y="141"/>
                      <a:pt x="264" y="141"/>
                      <a:pt x="264" y="140"/>
                    </a:cubicBezTo>
                    <a:cubicBezTo>
                      <a:pt x="265" y="139"/>
                      <a:pt x="265" y="136"/>
                      <a:pt x="265" y="135"/>
                    </a:cubicBezTo>
                    <a:cubicBezTo>
                      <a:pt x="266" y="133"/>
                      <a:pt x="266" y="133"/>
                      <a:pt x="267" y="133"/>
                    </a:cubicBezTo>
                    <a:cubicBezTo>
                      <a:pt x="268" y="133"/>
                      <a:pt x="268" y="134"/>
                      <a:pt x="268" y="135"/>
                    </a:cubicBezTo>
                    <a:cubicBezTo>
                      <a:pt x="268" y="137"/>
                      <a:pt x="268" y="138"/>
                      <a:pt x="267" y="140"/>
                    </a:cubicBezTo>
                    <a:cubicBezTo>
                      <a:pt x="266" y="141"/>
                      <a:pt x="266" y="141"/>
                      <a:pt x="267" y="142"/>
                    </a:cubicBezTo>
                    <a:cubicBezTo>
                      <a:pt x="267" y="142"/>
                      <a:pt x="268" y="142"/>
                      <a:pt x="269" y="141"/>
                    </a:cubicBezTo>
                    <a:cubicBezTo>
                      <a:pt x="270" y="140"/>
                      <a:pt x="271" y="137"/>
                      <a:pt x="271" y="135"/>
                    </a:cubicBezTo>
                    <a:cubicBezTo>
                      <a:pt x="271" y="134"/>
                      <a:pt x="273" y="133"/>
                      <a:pt x="274" y="132"/>
                    </a:cubicBezTo>
                    <a:cubicBezTo>
                      <a:pt x="275" y="132"/>
                      <a:pt x="278" y="130"/>
                      <a:pt x="279" y="129"/>
                    </a:cubicBezTo>
                    <a:cubicBezTo>
                      <a:pt x="280" y="128"/>
                      <a:pt x="280" y="127"/>
                      <a:pt x="282" y="126"/>
                    </a:cubicBezTo>
                    <a:cubicBezTo>
                      <a:pt x="283" y="126"/>
                      <a:pt x="284" y="126"/>
                      <a:pt x="285" y="126"/>
                    </a:cubicBezTo>
                    <a:cubicBezTo>
                      <a:pt x="286" y="127"/>
                      <a:pt x="286" y="128"/>
                      <a:pt x="287" y="130"/>
                    </a:cubicBezTo>
                    <a:cubicBezTo>
                      <a:pt x="287" y="132"/>
                      <a:pt x="289" y="131"/>
                      <a:pt x="289" y="131"/>
                    </a:cubicBezTo>
                    <a:cubicBezTo>
                      <a:pt x="290" y="130"/>
                      <a:pt x="291" y="129"/>
                      <a:pt x="291" y="128"/>
                    </a:cubicBezTo>
                    <a:cubicBezTo>
                      <a:pt x="291" y="127"/>
                      <a:pt x="291" y="126"/>
                      <a:pt x="292" y="125"/>
                    </a:cubicBezTo>
                    <a:cubicBezTo>
                      <a:pt x="293" y="124"/>
                      <a:pt x="293" y="124"/>
                      <a:pt x="292" y="124"/>
                    </a:cubicBezTo>
                    <a:cubicBezTo>
                      <a:pt x="292" y="123"/>
                      <a:pt x="288" y="124"/>
                      <a:pt x="287" y="125"/>
                    </a:cubicBezTo>
                    <a:cubicBezTo>
                      <a:pt x="286" y="125"/>
                      <a:pt x="285" y="125"/>
                      <a:pt x="285" y="124"/>
                    </a:cubicBezTo>
                    <a:cubicBezTo>
                      <a:pt x="284" y="124"/>
                      <a:pt x="285" y="123"/>
                      <a:pt x="286" y="121"/>
                    </a:cubicBezTo>
                    <a:cubicBezTo>
                      <a:pt x="288" y="119"/>
                      <a:pt x="288" y="119"/>
                      <a:pt x="290" y="119"/>
                    </a:cubicBezTo>
                    <a:cubicBezTo>
                      <a:pt x="292" y="118"/>
                      <a:pt x="293" y="116"/>
                      <a:pt x="294" y="115"/>
                    </a:cubicBezTo>
                    <a:cubicBezTo>
                      <a:pt x="296" y="113"/>
                      <a:pt x="297" y="114"/>
                      <a:pt x="298" y="114"/>
                    </a:cubicBezTo>
                    <a:cubicBezTo>
                      <a:pt x="300" y="114"/>
                      <a:pt x="302" y="116"/>
                      <a:pt x="303" y="117"/>
                    </a:cubicBezTo>
                    <a:cubicBezTo>
                      <a:pt x="304" y="117"/>
                      <a:pt x="303" y="119"/>
                      <a:pt x="302" y="120"/>
                    </a:cubicBezTo>
                    <a:cubicBezTo>
                      <a:pt x="301" y="121"/>
                      <a:pt x="300" y="122"/>
                      <a:pt x="299" y="123"/>
                    </a:cubicBezTo>
                    <a:cubicBezTo>
                      <a:pt x="298" y="124"/>
                      <a:pt x="300" y="125"/>
                      <a:pt x="300" y="125"/>
                    </a:cubicBezTo>
                    <a:cubicBezTo>
                      <a:pt x="301" y="126"/>
                      <a:pt x="301" y="127"/>
                      <a:pt x="302" y="128"/>
                    </a:cubicBezTo>
                    <a:cubicBezTo>
                      <a:pt x="302" y="129"/>
                      <a:pt x="304" y="129"/>
                      <a:pt x="304" y="130"/>
                    </a:cubicBezTo>
                    <a:cubicBezTo>
                      <a:pt x="305" y="131"/>
                      <a:pt x="303" y="132"/>
                      <a:pt x="302" y="133"/>
                    </a:cubicBezTo>
                    <a:cubicBezTo>
                      <a:pt x="301" y="133"/>
                      <a:pt x="300" y="133"/>
                      <a:pt x="300" y="135"/>
                    </a:cubicBezTo>
                    <a:cubicBezTo>
                      <a:pt x="299" y="136"/>
                      <a:pt x="299" y="137"/>
                      <a:pt x="299" y="138"/>
                    </a:cubicBezTo>
                    <a:cubicBezTo>
                      <a:pt x="299" y="138"/>
                      <a:pt x="301" y="139"/>
                      <a:pt x="302" y="139"/>
                    </a:cubicBezTo>
                    <a:cubicBezTo>
                      <a:pt x="303" y="140"/>
                      <a:pt x="303" y="140"/>
                      <a:pt x="303" y="141"/>
                    </a:cubicBezTo>
                    <a:cubicBezTo>
                      <a:pt x="304" y="141"/>
                      <a:pt x="303" y="142"/>
                      <a:pt x="302" y="142"/>
                    </a:cubicBezTo>
                    <a:cubicBezTo>
                      <a:pt x="301" y="143"/>
                      <a:pt x="301" y="143"/>
                      <a:pt x="301" y="144"/>
                    </a:cubicBezTo>
                    <a:cubicBezTo>
                      <a:pt x="301" y="145"/>
                      <a:pt x="301" y="145"/>
                      <a:pt x="302" y="146"/>
                    </a:cubicBezTo>
                    <a:cubicBezTo>
                      <a:pt x="303" y="147"/>
                      <a:pt x="305" y="147"/>
                      <a:pt x="306" y="146"/>
                    </a:cubicBezTo>
                    <a:cubicBezTo>
                      <a:pt x="307" y="145"/>
                      <a:pt x="308" y="146"/>
                      <a:pt x="308" y="146"/>
                    </a:cubicBezTo>
                    <a:cubicBezTo>
                      <a:pt x="308" y="147"/>
                      <a:pt x="306" y="147"/>
                      <a:pt x="306" y="148"/>
                    </a:cubicBezTo>
                    <a:cubicBezTo>
                      <a:pt x="305" y="148"/>
                      <a:pt x="306" y="149"/>
                      <a:pt x="306" y="151"/>
                    </a:cubicBezTo>
                    <a:cubicBezTo>
                      <a:pt x="305" y="152"/>
                      <a:pt x="304" y="153"/>
                      <a:pt x="303" y="154"/>
                    </a:cubicBezTo>
                    <a:cubicBezTo>
                      <a:pt x="302" y="155"/>
                      <a:pt x="300" y="157"/>
                      <a:pt x="298" y="158"/>
                    </a:cubicBezTo>
                    <a:cubicBezTo>
                      <a:pt x="297" y="158"/>
                      <a:pt x="295" y="156"/>
                      <a:pt x="294" y="155"/>
                    </a:cubicBezTo>
                    <a:cubicBezTo>
                      <a:pt x="294" y="155"/>
                      <a:pt x="296" y="152"/>
                      <a:pt x="296" y="152"/>
                    </a:cubicBezTo>
                    <a:cubicBezTo>
                      <a:pt x="296" y="151"/>
                      <a:pt x="295" y="151"/>
                      <a:pt x="295" y="150"/>
                    </a:cubicBezTo>
                    <a:cubicBezTo>
                      <a:pt x="294" y="149"/>
                      <a:pt x="295" y="149"/>
                      <a:pt x="295" y="147"/>
                    </a:cubicBezTo>
                    <a:cubicBezTo>
                      <a:pt x="295" y="146"/>
                      <a:pt x="295" y="146"/>
                      <a:pt x="294" y="146"/>
                    </a:cubicBezTo>
                    <a:cubicBezTo>
                      <a:pt x="294" y="146"/>
                      <a:pt x="293" y="146"/>
                      <a:pt x="293" y="146"/>
                    </a:cubicBezTo>
                    <a:cubicBezTo>
                      <a:pt x="293" y="145"/>
                      <a:pt x="294" y="144"/>
                      <a:pt x="294" y="143"/>
                    </a:cubicBezTo>
                    <a:cubicBezTo>
                      <a:pt x="295" y="143"/>
                      <a:pt x="294" y="142"/>
                      <a:pt x="293" y="143"/>
                    </a:cubicBezTo>
                    <a:cubicBezTo>
                      <a:pt x="292" y="143"/>
                      <a:pt x="292" y="143"/>
                      <a:pt x="292" y="143"/>
                    </a:cubicBezTo>
                    <a:cubicBezTo>
                      <a:pt x="291" y="143"/>
                      <a:pt x="292" y="141"/>
                      <a:pt x="292" y="140"/>
                    </a:cubicBezTo>
                    <a:cubicBezTo>
                      <a:pt x="292" y="139"/>
                      <a:pt x="291" y="140"/>
                      <a:pt x="290" y="140"/>
                    </a:cubicBezTo>
                    <a:cubicBezTo>
                      <a:pt x="289" y="141"/>
                      <a:pt x="289" y="141"/>
                      <a:pt x="290" y="143"/>
                    </a:cubicBezTo>
                    <a:cubicBezTo>
                      <a:pt x="291" y="145"/>
                      <a:pt x="291" y="147"/>
                      <a:pt x="291" y="149"/>
                    </a:cubicBezTo>
                    <a:cubicBezTo>
                      <a:pt x="292" y="150"/>
                      <a:pt x="291" y="156"/>
                      <a:pt x="290" y="157"/>
                    </a:cubicBezTo>
                    <a:cubicBezTo>
                      <a:pt x="289" y="158"/>
                      <a:pt x="286" y="159"/>
                      <a:pt x="285" y="159"/>
                    </a:cubicBezTo>
                    <a:cubicBezTo>
                      <a:pt x="284" y="159"/>
                      <a:pt x="283" y="159"/>
                      <a:pt x="283" y="158"/>
                    </a:cubicBezTo>
                    <a:cubicBezTo>
                      <a:pt x="282" y="157"/>
                      <a:pt x="282" y="154"/>
                      <a:pt x="281" y="152"/>
                    </a:cubicBezTo>
                    <a:cubicBezTo>
                      <a:pt x="281" y="150"/>
                      <a:pt x="281" y="150"/>
                      <a:pt x="282" y="148"/>
                    </a:cubicBezTo>
                    <a:cubicBezTo>
                      <a:pt x="282" y="147"/>
                      <a:pt x="282" y="147"/>
                      <a:pt x="282" y="146"/>
                    </a:cubicBezTo>
                    <a:cubicBezTo>
                      <a:pt x="282" y="145"/>
                      <a:pt x="280" y="147"/>
                      <a:pt x="279" y="148"/>
                    </a:cubicBezTo>
                    <a:cubicBezTo>
                      <a:pt x="279" y="148"/>
                      <a:pt x="279" y="148"/>
                      <a:pt x="279" y="150"/>
                    </a:cubicBezTo>
                    <a:cubicBezTo>
                      <a:pt x="280" y="151"/>
                      <a:pt x="281" y="156"/>
                      <a:pt x="281" y="157"/>
                    </a:cubicBezTo>
                    <a:cubicBezTo>
                      <a:pt x="282" y="159"/>
                      <a:pt x="281" y="159"/>
                      <a:pt x="281" y="159"/>
                    </a:cubicBezTo>
                    <a:cubicBezTo>
                      <a:pt x="281" y="159"/>
                      <a:pt x="280" y="157"/>
                      <a:pt x="279" y="156"/>
                    </a:cubicBezTo>
                    <a:cubicBezTo>
                      <a:pt x="279" y="155"/>
                      <a:pt x="278" y="153"/>
                      <a:pt x="278" y="152"/>
                    </a:cubicBezTo>
                    <a:cubicBezTo>
                      <a:pt x="278" y="151"/>
                      <a:pt x="277" y="152"/>
                      <a:pt x="277" y="152"/>
                    </a:cubicBezTo>
                    <a:cubicBezTo>
                      <a:pt x="276" y="153"/>
                      <a:pt x="276" y="153"/>
                      <a:pt x="274" y="152"/>
                    </a:cubicBezTo>
                    <a:cubicBezTo>
                      <a:pt x="272" y="151"/>
                      <a:pt x="271" y="152"/>
                      <a:pt x="271" y="152"/>
                    </a:cubicBezTo>
                    <a:cubicBezTo>
                      <a:pt x="271" y="153"/>
                      <a:pt x="273" y="153"/>
                      <a:pt x="273" y="153"/>
                    </a:cubicBezTo>
                    <a:cubicBezTo>
                      <a:pt x="274" y="154"/>
                      <a:pt x="273" y="155"/>
                      <a:pt x="273" y="156"/>
                    </a:cubicBezTo>
                    <a:cubicBezTo>
                      <a:pt x="272" y="157"/>
                      <a:pt x="272" y="160"/>
                      <a:pt x="272" y="161"/>
                    </a:cubicBezTo>
                    <a:cubicBezTo>
                      <a:pt x="271" y="162"/>
                      <a:pt x="270" y="162"/>
                      <a:pt x="269" y="163"/>
                    </a:cubicBezTo>
                    <a:cubicBezTo>
                      <a:pt x="268" y="163"/>
                      <a:pt x="266" y="163"/>
                      <a:pt x="265" y="163"/>
                    </a:cubicBezTo>
                    <a:cubicBezTo>
                      <a:pt x="264" y="163"/>
                      <a:pt x="264" y="163"/>
                      <a:pt x="264" y="164"/>
                    </a:cubicBezTo>
                    <a:cubicBezTo>
                      <a:pt x="265" y="164"/>
                      <a:pt x="266" y="165"/>
                      <a:pt x="266" y="165"/>
                    </a:cubicBezTo>
                    <a:cubicBezTo>
                      <a:pt x="267" y="165"/>
                      <a:pt x="267" y="168"/>
                      <a:pt x="268" y="168"/>
                    </a:cubicBezTo>
                    <a:cubicBezTo>
                      <a:pt x="269" y="169"/>
                      <a:pt x="270" y="169"/>
                      <a:pt x="271" y="168"/>
                    </a:cubicBezTo>
                    <a:cubicBezTo>
                      <a:pt x="272" y="168"/>
                      <a:pt x="274" y="167"/>
                      <a:pt x="275" y="167"/>
                    </a:cubicBezTo>
                    <a:cubicBezTo>
                      <a:pt x="277" y="166"/>
                      <a:pt x="278" y="166"/>
                      <a:pt x="278" y="166"/>
                    </a:cubicBezTo>
                    <a:cubicBezTo>
                      <a:pt x="279" y="166"/>
                      <a:pt x="281" y="166"/>
                      <a:pt x="282" y="167"/>
                    </a:cubicBezTo>
                    <a:cubicBezTo>
                      <a:pt x="282" y="168"/>
                      <a:pt x="282" y="170"/>
                      <a:pt x="283" y="171"/>
                    </a:cubicBezTo>
                    <a:cubicBezTo>
                      <a:pt x="283" y="171"/>
                      <a:pt x="281" y="172"/>
                      <a:pt x="281" y="172"/>
                    </a:cubicBezTo>
                    <a:cubicBezTo>
                      <a:pt x="280" y="172"/>
                      <a:pt x="279" y="172"/>
                      <a:pt x="279" y="171"/>
                    </a:cubicBezTo>
                    <a:cubicBezTo>
                      <a:pt x="278" y="171"/>
                      <a:pt x="277" y="171"/>
                      <a:pt x="276" y="172"/>
                    </a:cubicBezTo>
                    <a:cubicBezTo>
                      <a:pt x="276" y="172"/>
                      <a:pt x="275" y="172"/>
                      <a:pt x="275" y="174"/>
                    </a:cubicBezTo>
                    <a:cubicBezTo>
                      <a:pt x="275" y="175"/>
                      <a:pt x="275" y="176"/>
                      <a:pt x="275" y="176"/>
                    </a:cubicBezTo>
                    <a:cubicBezTo>
                      <a:pt x="276" y="177"/>
                      <a:pt x="277" y="176"/>
                      <a:pt x="277" y="175"/>
                    </a:cubicBezTo>
                    <a:cubicBezTo>
                      <a:pt x="277" y="175"/>
                      <a:pt x="277" y="174"/>
                      <a:pt x="277" y="173"/>
                    </a:cubicBezTo>
                    <a:cubicBezTo>
                      <a:pt x="277" y="173"/>
                      <a:pt x="277" y="173"/>
                      <a:pt x="279" y="173"/>
                    </a:cubicBezTo>
                    <a:cubicBezTo>
                      <a:pt x="280" y="173"/>
                      <a:pt x="281" y="173"/>
                      <a:pt x="282" y="173"/>
                    </a:cubicBezTo>
                    <a:cubicBezTo>
                      <a:pt x="283" y="173"/>
                      <a:pt x="283" y="172"/>
                      <a:pt x="284" y="171"/>
                    </a:cubicBezTo>
                    <a:cubicBezTo>
                      <a:pt x="285" y="170"/>
                      <a:pt x="286" y="172"/>
                      <a:pt x="287" y="172"/>
                    </a:cubicBezTo>
                    <a:cubicBezTo>
                      <a:pt x="287" y="172"/>
                      <a:pt x="288" y="174"/>
                      <a:pt x="287" y="174"/>
                    </a:cubicBezTo>
                    <a:cubicBezTo>
                      <a:pt x="287" y="175"/>
                      <a:pt x="287" y="175"/>
                      <a:pt x="286" y="176"/>
                    </a:cubicBezTo>
                    <a:cubicBezTo>
                      <a:pt x="286" y="177"/>
                      <a:pt x="286" y="177"/>
                      <a:pt x="287" y="178"/>
                    </a:cubicBezTo>
                    <a:cubicBezTo>
                      <a:pt x="288" y="178"/>
                      <a:pt x="290" y="179"/>
                      <a:pt x="291" y="179"/>
                    </a:cubicBezTo>
                    <a:cubicBezTo>
                      <a:pt x="291" y="180"/>
                      <a:pt x="291" y="181"/>
                      <a:pt x="290" y="182"/>
                    </a:cubicBezTo>
                    <a:cubicBezTo>
                      <a:pt x="290" y="182"/>
                      <a:pt x="288" y="183"/>
                      <a:pt x="286" y="183"/>
                    </a:cubicBezTo>
                    <a:cubicBezTo>
                      <a:pt x="284" y="183"/>
                      <a:pt x="282" y="183"/>
                      <a:pt x="281" y="183"/>
                    </a:cubicBezTo>
                    <a:cubicBezTo>
                      <a:pt x="280" y="183"/>
                      <a:pt x="278" y="181"/>
                      <a:pt x="277" y="181"/>
                    </a:cubicBezTo>
                    <a:cubicBezTo>
                      <a:pt x="276" y="181"/>
                      <a:pt x="276" y="182"/>
                      <a:pt x="275" y="182"/>
                    </a:cubicBezTo>
                    <a:cubicBezTo>
                      <a:pt x="275" y="183"/>
                      <a:pt x="276" y="183"/>
                      <a:pt x="277" y="184"/>
                    </a:cubicBezTo>
                    <a:cubicBezTo>
                      <a:pt x="279" y="186"/>
                      <a:pt x="281" y="185"/>
                      <a:pt x="282" y="185"/>
                    </a:cubicBezTo>
                    <a:cubicBezTo>
                      <a:pt x="283" y="185"/>
                      <a:pt x="284" y="186"/>
                      <a:pt x="285" y="187"/>
                    </a:cubicBezTo>
                    <a:cubicBezTo>
                      <a:pt x="286" y="188"/>
                      <a:pt x="287" y="188"/>
                      <a:pt x="288" y="188"/>
                    </a:cubicBezTo>
                    <a:cubicBezTo>
                      <a:pt x="288" y="187"/>
                      <a:pt x="288" y="188"/>
                      <a:pt x="288" y="189"/>
                    </a:cubicBezTo>
                    <a:cubicBezTo>
                      <a:pt x="288" y="190"/>
                      <a:pt x="288" y="190"/>
                      <a:pt x="289" y="192"/>
                    </a:cubicBezTo>
                    <a:cubicBezTo>
                      <a:pt x="290" y="193"/>
                      <a:pt x="290" y="194"/>
                      <a:pt x="290" y="194"/>
                    </a:cubicBezTo>
                    <a:cubicBezTo>
                      <a:pt x="290" y="195"/>
                      <a:pt x="288" y="195"/>
                      <a:pt x="287" y="195"/>
                    </a:cubicBezTo>
                    <a:cubicBezTo>
                      <a:pt x="286" y="196"/>
                      <a:pt x="287" y="198"/>
                      <a:pt x="287" y="199"/>
                    </a:cubicBezTo>
                    <a:cubicBezTo>
                      <a:pt x="287" y="201"/>
                      <a:pt x="286" y="201"/>
                      <a:pt x="285" y="202"/>
                    </a:cubicBezTo>
                    <a:cubicBezTo>
                      <a:pt x="284" y="202"/>
                      <a:pt x="282" y="203"/>
                      <a:pt x="281" y="204"/>
                    </a:cubicBezTo>
                    <a:cubicBezTo>
                      <a:pt x="280" y="204"/>
                      <a:pt x="279" y="204"/>
                      <a:pt x="276" y="205"/>
                    </a:cubicBezTo>
                    <a:cubicBezTo>
                      <a:pt x="274" y="206"/>
                      <a:pt x="273" y="205"/>
                      <a:pt x="272" y="205"/>
                    </a:cubicBezTo>
                    <a:cubicBezTo>
                      <a:pt x="271" y="205"/>
                      <a:pt x="269" y="206"/>
                      <a:pt x="267" y="206"/>
                    </a:cubicBezTo>
                    <a:cubicBezTo>
                      <a:pt x="265" y="206"/>
                      <a:pt x="264" y="206"/>
                      <a:pt x="263" y="205"/>
                    </a:cubicBezTo>
                    <a:cubicBezTo>
                      <a:pt x="262" y="205"/>
                      <a:pt x="262" y="205"/>
                      <a:pt x="262" y="206"/>
                    </a:cubicBezTo>
                    <a:cubicBezTo>
                      <a:pt x="262" y="207"/>
                      <a:pt x="263" y="207"/>
                      <a:pt x="264" y="207"/>
                    </a:cubicBezTo>
                    <a:cubicBezTo>
                      <a:pt x="264" y="207"/>
                      <a:pt x="272" y="207"/>
                      <a:pt x="275" y="207"/>
                    </a:cubicBezTo>
                    <a:cubicBezTo>
                      <a:pt x="278" y="207"/>
                      <a:pt x="278" y="210"/>
                      <a:pt x="279" y="212"/>
                    </a:cubicBezTo>
                    <a:cubicBezTo>
                      <a:pt x="280" y="214"/>
                      <a:pt x="281" y="216"/>
                      <a:pt x="283" y="219"/>
                    </a:cubicBezTo>
                    <a:cubicBezTo>
                      <a:pt x="286" y="222"/>
                      <a:pt x="286" y="223"/>
                      <a:pt x="286" y="224"/>
                    </a:cubicBezTo>
                    <a:cubicBezTo>
                      <a:pt x="286" y="225"/>
                      <a:pt x="285" y="226"/>
                      <a:pt x="286" y="227"/>
                    </a:cubicBezTo>
                    <a:cubicBezTo>
                      <a:pt x="286" y="227"/>
                      <a:pt x="287" y="229"/>
                      <a:pt x="288" y="230"/>
                    </a:cubicBezTo>
                    <a:cubicBezTo>
                      <a:pt x="289" y="230"/>
                      <a:pt x="289" y="232"/>
                      <a:pt x="289" y="233"/>
                    </a:cubicBezTo>
                    <a:cubicBezTo>
                      <a:pt x="289" y="234"/>
                      <a:pt x="290" y="234"/>
                      <a:pt x="291" y="234"/>
                    </a:cubicBezTo>
                    <a:cubicBezTo>
                      <a:pt x="292" y="235"/>
                      <a:pt x="293" y="234"/>
                      <a:pt x="294" y="234"/>
                    </a:cubicBezTo>
                    <a:cubicBezTo>
                      <a:pt x="295" y="233"/>
                      <a:pt x="295" y="234"/>
                      <a:pt x="295" y="234"/>
                    </a:cubicBezTo>
                    <a:cubicBezTo>
                      <a:pt x="294" y="235"/>
                      <a:pt x="294" y="236"/>
                      <a:pt x="293" y="237"/>
                    </a:cubicBezTo>
                    <a:cubicBezTo>
                      <a:pt x="293" y="238"/>
                      <a:pt x="292" y="241"/>
                      <a:pt x="292" y="242"/>
                    </a:cubicBezTo>
                    <a:cubicBezTo>
                      <a:pt x="292" y="243"/>
                      <a:pt x="291" y="244"/>
                      <a:pt x="291" y="244"/>
                    </a:cubicBezTo>
                    <a:cubicBezTo>
                      <a:pt x="290" y="244"/>
                      <a:pt x="290" y="244"/>
                      <a:pt x="290" y="242"/>
                    </a:cubicBezTo>
                    <a:cubicBezTo>
                      <a:pt x="289" y="240"/>
                      <a:pt x="289" y="239"/>
                      <a:pt x="287" y="238"/>
                    </a:cubicBezTo>
                    <a:cubicBezTo>
                      <a:pt x="286" y="238"/>
                      <a:pt x="281" y="237"/>
                      <a:pt x="280" y="237"/>
                    </a:cubicBezTo>
                    <a:cubicBezTo>
                      <a:pt x="279" y="238"/>
                      <a:pt x="278" y="239"/>
                      <a:pt x="279" y="240"/>
                    </a:cubicBezTo>
                    <a:cubicBezTo>
                      <a:pt x="279" y="240"/>
                      <a:pt x="279" y="241"/>
                      <a:pt x="279" y="241"/>
                    </a:cubicBezTo>
                    <a:cubicBezTo>
                      <a:pt x="278" y="242"/>
                      <a:pt x="277" y="241"/>
                      <a:pt x="276" y="241"/>
                    </a:cubicBezTo>
                    <a:cubicBezTo>
                      <a:pt x="274" y="241"/>
                      <a:pt x="274" y="241"/>
                      <a:pt x="274" y="242"/>
                    </a:cubicBezTo>
                    <a:cubicBezTo>
                      <a:pt x="274" y="243"/>
                      <a:pt x="276" y="243"/>
                      <a:pt x="277" y="244"/>
                    </a:cubicBezTo>
                    <a:cubicBezTo>
                      <a:pt x="278" y="245"/>
                      <a:pt x="277" y="245"/>
                      <a:pt x="277" y="246"/>
                    </a:cubicBezTo>
                    <a:cubicBezTo>
                      <a:pt x="276" y="247"/>
                      <a:pt x="274" y="248"/>
                      <a:pt x="273" y="249"/>
                    </a:cubicBezTo>
                    <a:cubicBezTo>
                      <a:pt x="272" y="250"/>
                      <a:pt x="273" y="251"/>
                      <a:pt x="273" y="252"/>
                    </a:cubicBezTo>
                    <a:cubicBezTo>
                      <a:pt x="274" y="252"/>
                      <a:pt x="275" y="252"/>
                      <a:pt x="275" y="253"/>
                    </a:cubicBezTo>
                    <a:cubicBezTo>
                      <a:pt x="275" y="253"/>
                      <a:pt x="275" y="254"/>
                      <a:pt x="274" y="255"/>
                    </a:cubicBezTo>
                    <a:cubicBezTo>
                      <a:pt x="274" y="256"/>
                      <a:pt x="273" y="257"/>
                      <a:pt x="272" y="257"/>
                    </a:cubicBezTo>
                    <a:cubicBezTo>
                      <a:pt x="271" y="257"/>
                      <a:pt x="269" y="255"/>
                      <a:pt x="267" y="253"/>
                    </a:cubicBezTo>
                    <a:cubicBezTo>
                      <a:pt x="266" y="252"/>
                      <a:pt x="264" y="248"/>
                      <a:pt x="263" y="246"/>
                    </a:cubicBezTo>
                    <a:cubicBezTo>
                      <a:pt x="262" y="244"/>
                      <a:pt x="261" y="243"/>
                      <a:pt x="261" y="243"/>
                    </a:cubicBezTo>
                    <a:cubicBezTo>
                      <a:pt x="261" y="243"/>
                      <a:pt x="261" y="242"/>
                      <a:pt x="261" y="241"/>
                    </a:cubicBezTo>
                    <a:cubicBezTo>
                      <a:pt x="261" y="240"/>
                      <a:pt x="261" y="240"/>
                      <a:pt x="260" y="240"/>
                    </a:cubicBezTo>
                    <a:cubicBezTo>
                      <a:pt x="259" y="239"/>
                      <a:pt x="259" y="239"/>
                      <a:pt x="258" y="238"/>
                    </a:cubicBezTo>
                    <a:cubicBezTo>
                      <a:pt x="257" y="236"/>
                      <a:pt x="257" y="236"/>
                      <a:pt x="256" y="237"/>
                    </a:cubicBezTo>
                    <a:cubicBezTo>
                      <a:pt x="256" y="237"/>
                      <a:pt x="256" y="238"/>
                      <a:pt x="256" y="239"/>
                    </a:cubicBezTo>
                    <a:cubicBezTo>
                      <a:pt x="256" y="240"/>
                      <a:pt x="256" y="240"/>
                      <a:pt x="255" y="241"/>
                    </a:cubicBezTo>
                    <a:cubicBezTo>
                      <a:pt x="254" y="241"/>
                      <a:pt x="254" y="242"/>
                      <a:pt x="254" y="244"/>
                    </a:cubicBezTo>
                    <a:cubicBezTo>
                      <a:pt x="254" y="245"/>
                      <a:pt x="253" y="247"/>
                      <a:pt x="252" y="247"/>
                    </a:cubicBezTo>
                    <a:cubicBezTo>
                      <a:pt x="250" y="247"/>
                      <a:pt x="249" y="246"/>
                      <a:pt x="247" y="246"/>
                    </a:cubicBezTo>
                    <a:cubicBezTo>
                      <a:pt x="246" y="246"/>
                      <a:pt x="246" y="246"/>
                      <a:pt x="246" y="247"/>
                    </a:cubicBezTo>
                    <a:cubicBezTo>
                      <a:pt x="246" y="247"/>
                      <a:pt x="247" y="248"/>
                      <a:pt x="249" y="248"/>
                    </a:cubicBezTo>
                    <a:cubicBezTo>
                      <a:pt x="251" y="248"/>
                      <a:pt x="252" y="248"/>
                      <a:pt x="253" y="250"/>
                    </a:cubicBezTo>
                    <a:cubicBezTo>
                      <a:pt x="254" y="251"/>
                      <a:pt x="254" y="252"/>
                      <a:pt x="253" y="254"/>
                    </a:cubicBezTo>
                    <a:cubicBezTo>
                      <a:pt x="253" y="256"/>
                      <a:pt x="251" y="258"/>
                      <a:pt x="249" y="259"/>
                    </a:cubicBezTo>
                    <a:cubicBezTo>
                      <a:pt x="248" y="259"/>
                      <a:pt x="246" y="262"/>
                      <a:pt x="245" y="263"/>
                    </a:cubicBezTo>
                    <a:cubicBezTo>
                      <a:pt x="245" y="264"/>
                      <a:pt x="245" y="266"/>
                      <a:pt x="245" y="268"/>
                    </a:cubicBezTo>
                    <a:cubicBezTo>
                      <a:pt x="246" y="270"/>
                      <a:pt x="246" y="270"/>
                      <a:pt x="245" y="273"/>
                    </a:cubicBezTo>
                    <a:cubicBezTo>
                      <a:pt x="245" y="276"/>
                      <a:pt x="244" y="276"/>
                      <a:pt x="243" y="277"/>
                    </a:cubicBezTo>
                    <a:cubicBezTo>
                      <a:pt x="242" y="277"/>
                      <a:pt x="241" y="276"/>
                      <a:pt x="240" y="276"/>
                    </a:cubicBezTo>
                    <a:cubicBezTo>
                      <a:pt x="239" y="275"/>
                      <a:pt x="236" y="276"/>
                      <a:pt x="235" y="276"/>
                    </a:cubicBezTo>
                    <a:cubicBezTo>
                      <a:pt x="233" y="277"/>
                      <a:pt x="233" y="278"/>
                      <a:pt x="232" y="279"/>
                    </a:cubicBezTo>
                    <a:cubicBezTo>
                      <a:pt x="232" y="279"/>
                      <a:pt x="235" y="280"/>
                      <a:pt x="236" y="281"/>
                    </a:cubicBezTo>
                    <a:cubicBezTo>
                      <a:pt x="237" y="282"/>
                      <a:pt x="237" y="282"/>
                      <a:pt x="237" y="285"/>
                    </a:cubicBezTo>
                    <a:cubicBezTo>
                      <a:pt x="237" y="288"/>
                      <a:pt x="236" y="288"/>
                      <a:pt x="235" y="289"/>
                    </a:cubicBezTo>
                    <a:cubicBezTo>
                      <a:pt x="234" y="290"/>
                      <a:pt x="233" y="293"/>
                      <a:pt x="232" y="293"/>
                    </a:cubicBezTo>
                    <a:cubicBezTo>
                      <a:pt x="231" y="294"/>
                      <a:pt x="231" y="294"/>
                      <a:pt x="231" y="295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6" name="AutoShape 16"/>
              <p:cNvSpPr/>
              <p:nvPr/>
            </p:nvSpPr>
            <p:spPr>
              <a:xfrm>
                <a:off x="8619225" y="3512681"/>
                <a:ext cx="624203" cy="546531"/>
              </a:xfrm>
              <a:custGeom>
                <a:avLst/>
                <a:gdLst/>
                <a:ahLst/>
                <a:cxnLst/>
                <a:rect l="l" t="t" r="r" b="b"/>
                <a:pathLst>
                  <a:path w="477" h="417">
                    <a:moveTo>
                      <a:pt x="136" y="139"/>
                    </a:moveTo>
                    <a:cubicBezTo>
                      <a:pt x="136" y="139"/>
                      <a:pt x="136" y="139"/>
                      <a:pt x="136" y="139"/>
                    </a:cubicBezTo>
                    <a:cubicBezTo>
                      <a:pt x="136" y="139"/>
                      <a:pt x="136" y="140"/>
                      <a:pt x="136" y="141"/>
                    </a:cubicBezTo>
                    <a:cubicBezTo>
                      <a:pt x="136" y="141"/>
                      <a:pt x="136" y="142"/>
                      <a:pt x="137" y="143"/>
                    </a:cubicBezTo>
                    <a:cubicBezTo>
                      <a:pt x="137" y="145"/>
                      <a:pt x="136" y="145"/>
                      <a:pt x="135" y="145"/>
                    </a:cubicBezTo>
                    <a:cubicBezTo>
                      <a:pt x="135" y="145"/>
                      <a:pt x="136" y="146"/>
                      <a:pt x="136" y="147"/>
                    </a:cubicBezTo>
                    <a:cubicBezTo>
                      <a:pt x="136" y="147"/>
                      <a:pt x="135" y="148"/>
                      <a:pt x="134" y="150"/>
                    </a:cubicBezTo>
                    <a:cubicBezTo>
                      <a:pt x="133" y="153"/>
                      <a:pt x="132" y="158"/>
                      <a:pt x="132" y="158"/>
                    </a:cubicBezTo>
                    <a:cubicBezTo>
                      <a:pt x="131" y="159"/>
                      <a:pt x="131" y="159"/>
                      <a:pt x="131" y="160"/>
                    </a:cubicBezTo>
                    <a:cubicBezTo>
                      <a:pt x="131" y="160"/>
                      <a:pt x="131" y="161"/>
                      <a:pt x="130" y="162"/>
                    </a:cubicBezTo>
                    <a:cubicBezTo>
                      <a:pt x="130" y="163"/>
                      <a:pt x="130" y="163"/>
                      <a:pt x="130" y="163"/>
                    </a:cubicBezTo>
                    <a:cubicBezTo>
                      <a:pt x="132" y="166"/>
                      <a:pt x="129" y="169"/>
                      <a:pt x="126" y="166"/>
                    </a:cubicBezTo>
                    <a:cubicBezTo>
                      <a:pt x="125" y="165"/>
                      <a:pt x="125" y="166"/>
                      <a:pt x="125" y="166"/>
                    </a:cubicBezTo>
                    <a:cubicBezTo>
                      <a:pt x="124" y="166"/>
                      <a:pt x="124" y="166"/>
                      <a:pt x="124" y="166"/>
                    </a:cubicBezTo>
                    <a:cubicBezTo>
                      <a:pt x="124" y="165"/>
                      <a:pt x="123" y="165"/>
                      <a:pt x="122" y="165"/>
                    </a:cubicBezTo>
                    <a:cubicBezTo>
                      <a:pt x="121" y="165"/>
                      <a:pt x="120" y="165"/>
                      <a:pt x="120" y="165"/>
                    </a:cubicBezTo>
                    <a:cubicBezTo>
                      <a:pt x="120" y="165"/>
                      <a:pt x="120" y="165"/>
                      <a:pt x="119" y="165"/>
                    </a:cubicBezTo>
                    <a:cubicBezTo>
                      <a:pt x="118" y="165"/>
                      <a:pt x="116" y="166"/>
                      <a:pt x="115" y="166"/>
                    </a:cubicBezTo>
                    <a:cubicBezTo>
                      <a:pt x="114" y="167"/>
                      <a:pt x="114" y="167"/>
                      <a:pt x="113" y="168"/>
                    </a:cubicBezTo>
                    <a:cubicBezTo>
                      <a:pt x="112" y="169"/>
                      <a:pt x="110" y="170"/>
                      <a:pt x="109" y="170"/>
                    </a:cubicBezTo>
                    <a:cubicBezTo>
                      <a:pt x="109" y="171"/>
                      <a:pt x="106" y="172"/>
                      <a:pt x="106" y="173"/>
                    </a:cubicBezTo>
                    <a:cubicBezTo>
                      <a:pt x="105" y="173"/>
                      <a:pt x="105" y="174"/>
                      <a:pt x="105" y="174"/>
                    </a:cubicBezTo>
                    <a:cubicBezTo>
                      <a:pt x="104" y="175"/>
                      <a:pt x="104" y="175"/>
                      <a:pt x="103" y="176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0" y="176"/>
                      <a:pt x="100" y="175"/>
                    </a:cubicBezTo>
                    <a:cubicBezTo>
                      <a:pt x="100" y="175"/>
                      <a:pt x="101" y="173"/>
                      <a:pt x="101" y="173"/>
                    </a:cubicBezTo>
                    <a:cubicBezTo>
                      <a:pt x="101" y="172"/>
                      <a:pt x="99" y="172"/>
                      <a:pt x="98" y="171"/>
                    </a:cubicBezTo>
                    <a:cubicBezTo>
                      <a:pt x="98" y="171"/>
                      <a:pt x="98" y="171"/>
                      <a:pt x="97" y="171"/>
                    </a:cubicBezTo>
                    <a:cubicBezTo>
                      <a:pt x="96" y="171"/>
                      <a:pt x="96" y="172"/>
                      <a:pt x="96" y="173"/>
                    </a:cubicBezTo>
                    <a:cubicBezTo>
                      <a:pt x="95" y="174"/>
                      <a:pt x="95" y="174"/>
                      <a:pt x="94" y="174"/>
                    </a:cubicBezTo>
                    <a:cubicBezTo>
                      <a:pt x="93" y="174"/>
                      <a:pt x="93" y="172"/>
                      <a:pt x="93" y="172"/>
                    </a:cubicBezTo>
                    <a:cubicBezTo>
                      <a:pt x="93" y="171"/>
                      <a:pt x="92" y="172"/>
                      <a:pt x="91" y="172"/>
                    </a:cubicBezTo>
                    <a:cubicBezTo>
                      <a:pt x="91" y="173"/>
                      <a:pt x="91" y="173"/>
                      <a:pt x="90" y="172"/>
                    </a:cubicBezTo>
                    <a:cubicBezTo>
                      <a:pt x="90" y="171"/>
                      <a:pt x="89" y="172"/>
                      <a:pt x="88" y="172"/>
                    </a:cubicBezTo>
                    <a:cubicBezTo>
                      <a:pt x="88" y="173"/>
                      <a:pt x="87" y="173"/>
                      <a:pt x="87" y="173"/>
                    </a:cubicBezTo>
                    <a:cubicBezTo>
                      <a:pt x="86" y="174"/>
                      <a:pt x="87" y="174"/>
                      <a:pt x="86" y="174"/>
                    </a:cubicBezTo>
                    <a:cubicBezTo>
                      <a:pt x="85" y="174"/>
                      <a:pt x="85" y="174"/>
                      <a:pt x="84" y="174"/>
                    </a:cubicBezTo>
                    <a:cubicBezTo>
                      <a:pt x="84" y="173"/>
                      <a:pt x="82" y="174"/>
                      <a:pt x="82" y="175"/>
                    </a:cubicBezTo>
                    <a:cubicBezTo>
                      <a:pt x="81" y="175"/>
                      <a:pt x="80" y="175"/>
                      <a:pt x="80" y="174"/>
                    </a:cubicBezTo>
                    <a:cubicBezTo>
                      <a:pt x="80" y="174"/>
                      <a:pt x="79" y="173"/>
                      <a:pt x="78" y="173"/>
                    </a:cubicBezTo>
                    <a:cubicBezTo>
                      <a:pt x="74" y="169"/>
                      <a:pt x="74" y="166"/>
                      <a:pt x="69" y="164"/>
                    </a:cubicBezTo>
                    <a:cubicBezTo>
                      <a:pt x="68" y="164"/>
                      <a:pt x="67" y="164"/>
                      <a:pt x="66" y="164"/>
                    </a:cubicBezTo>
                    <a:cubicBezTo>
                      <a:pt x="65" y="163"/>
                      <a:pt x="65" y="162"/>
                      <a:pt x="65" y="162"/>
                    </a:cubicBezTo>
                    <a:cubicBezTo>
                      <a:pt x="65" y="161"/>
                      <a:pt x="62" y="160"/>
                      <a:pt x="61" y="160"/>
                    </a:cubicBezTo>
                    <a:cubicBezTo>
                      <a:pt x="61" y="160"/>
                      <a:pt x="60" y="161"/>
                      <a:pt x="59" y="162"/>
                    </a:cubicBezTo>
                    <a:cubicBezTo>
                      <a:pt x="58" y="163"/>
                      <a:pt x="59" y="163"/>
                      <a:pt x="59" y="164"/>
                    </a:cubicBezTo>
                    <a:cubicBezTo>
                      <a:pt x="59" y="164"/>
                      <a:pt x="58" y="166"/>
                      <a:pt x="58" y="166"/>
                    </a:cubicBezTo>
                    <a:cubicBezTo>
                      <a:pt x="57" y="166"/>
                      <a:pt x="57" y="166"/>
                      <a:pt x="57" y="167"/>
                    </a:cubicBezTo>
                    <a:cubicBezTo>
                      <a:pt x="56" y="168"/>
                      <a:pt x="55" y="169"/>
                      <a:pt x="55" y="169"/>
                    </a:cubicBezTo>
                    <a:cubicBezTo>
                      <a:pt x="54" y="170"/>
                      <a:pt x="53" y="171"/>
                      <a:pt x="52" y="172"/>
                    </a:cubicBezTo>
                    <a:cubicBezTo>
                      <a:pt x="51" y="172"/>
                      <a:pt x="52" y="173"/>
                      <a:pt x="53" y="174"/>
                    </a:cubicBezTo>
                    <a:cubicBezTo>
                      <a:pt x="53" y="175"/>
                      <a:pt x="53" y="176"/>
                      <a:pt x="52" y="176"/>
                    </a:cubicBezTo>
                    <a:cubicBezTo>
                      <a:pt x="52" y="176"/>
                      <a:pt x="51" y="175"/>
                      <a:pt x="50" y="175"/>
                    </a:cubicBezTo>
                    <a:cubicBezTo>
                      <a:pt x="49" y="175"/>
                      <a:pt x="50" y="176"/>
                      <a:pt x="50" y="177"/>
                    </a:cubicBezTo>
                    <a:cubicBezTo>
                      <a:pt x="50" y="178"/>
                      <a:pt x="49" y="177"/>
                      <a:pt x="48" y="177"/>
                    </a:cubicBezTo>
                    <a:cubicBezTo>
                      <a:pt x="48" y="176"/>
                      <a:pt x="48" y="177"/>
                      <a:pt x="47" y="177"/>
                    </a:cubicBezTo>
                    <a:cubicBezTo>
                      <a:pt x="47" y="178"/>
                      <a:pt x="46" y="179"/>
                      <a:pt x="46" y="179"/>
                    </a:cubicBezTo>
                    <a:cubicBezTo>
                      <a:pt x="46" y="179"/>
                      <a:pt x="46" y="179"/>
                      <a:pt x="46" y="179"/>
                    </a:cubicBezTo>
                    <a:cubicBezTo>
                      <a:pt x="45" y="178"/>
                      <a:pt x="44" y="176"/>
                      <a:pt x="43" y="175"/>
                    </a:cubicBezTo>
                    <a:cubicBezTo>
                      <a:pt x="42" y="174"/>
                      <a:pt x="42" y="174"/>
                      <a:pt x="42" y="173"/>
                    </a:cubicBezTo>
                    <a:cubicBezTo>
                      <a:pt x="41" y="173"/>
                      <a:pt x="39" y="173"/>
                      <a:pt x="38" y="172"/>
                    </a:cubicBezTo>
                    <a:cubicBezTo>
                      <a:pt x="36" y="170"/>
                      <a:pt x="35" y="170"/>
                      <a:pt x="34" y="169"/>
                    </a:cubicBezTo>
                    <a:cubicBezTo>
                      <a:pt x="34" y="168"/>
                      <a:pt x="34" y="168"/>
                      <a:pt x="33" y="167"/>
                    </a:cubicBezTo>
                    <a:cubicBezTo>
                      <a:pt x="33" y="163"/>
                      <a:pt x="32" y="165"/>
                      <a:pt x="27" y="162"/>
                    </a:cubicBezTo>
                    <a:cubicBezTo>
                      <a:pt x="27" y="162"/>
                      <a:pt x="26" y="164"/>
                      <a:pt x="26" y="165"/>
                    </a:cubicBezTo>
                    <a:cubicBezTo>
                      <a:pt x="26" y="166"/>
                      <a:pt x="25" y="167"/>
                      <a:pt x="25" y="167"/>
                    </a:cubicBezTo>
                    <a:cubicBezTo>
                      <a:pt x="24" y="168"/>
                      <a:pt x="25" y="169"/>
                      <a:pt x="25" y="170"/>
                    </a:cubicBezTo>
                    <a:cubicBezTo>
                      <a:pt x="25" y="171"/>
                      <a:pt x="24" y="172"/>
                      <a:pt x="23" y="172"/>
                    </a:cubicBezTo>
                    <a:cubicBezTo>
                      <a:pt x="22" y="172"/>
                      <a:pt x="22" y="173"/>
                      <a:pt x="22" y="174"/>
                    </a:cubicBezTo>
                    <a:cubicBezTo>
                      <a:pt x="22" y="175"/>
                      <a:pt x="22" y="175"/>
                      <a:pt x="22" y="176"/>
                    </a:cubicBezTo>
                    <a:cubicBezTo>
                      <a:pt x="22" y="176"/>
                      <a:pt x="21" y="176"/>
                      <a:pt x="20" y="176"/>
                    </a:cubicBezTo>
                    <a:cubicBezTo>
                      <a:pt x="20" y="176"/>
                      <a:pt x="20" y="177"/>
                      <a:pt x="19" y="178"/>
                    </a:cubicBezTo>
                    <a:cubicBezTo>
                      <a:pt x="19" y="178"/>
                      <a:pt x="18" y="179"/>
                      <a:pt x="17" y="178"/>
                    </a:cubicBezTo>
                    <a:cubicBezTo>
                      <a:pt x="16" y="178"/>
                      <a:pt x="15" y="180"/>
                      <a:pt x="15" y="181"/>
                    </a:cubicBezTo>
                    <a:cubicBezTo>
                      <a:pt x="15" y="181"/>
                      <a:pt x="14" y="183"/>
                      <a:pt x="13" y="183"/>
                    </a:cubicBezTo>
                    <a:cubicBezTo>
                      <a:pt x="12" y="184"/>
                      <a:pt x="12" y="185"/>
                      <a:pt x="11" y="186"/>
                    </a:cubicBezTo>
                    <a:cubicBezTo>
                      <a:pt x="10" y="186"/>
                      <a:pt x="10" y="187"/>
                      <a:pt x="9" y="188"/>
                    </a:cubicBezTo>
                    <a:cubicBezTo>
                      <a:pt x="9" y="188"/>
                      <a:pt x="9" y="189"/>
                      <a:pt x="9" y="189"/>
                    </a:cubicBezTo>
                    <a:cubicBezTo>
                      <a:pt x="9" y="190"/>
                      <a:pt x="9" y="190"/>
                      <a:pt x="8" y="190"/>
                    </a:cubicBezTo>
                    <a:cubicBezTo>
                      <a:pt x="7" y="191"/>
                      <a:pt x="6" y="190"/>
                      <a:pt x="5" y="190"/>
                    </a:cubicBezTo>
                    <a:cubicBezTo>
                      <a:pt x="4" y="191"/>
                      <a:pt x="3" y="191"/>
                      <a:pt x="2" y="191"/>
                    </a:cubicBezTo>
                    <a:cubicBezTo>
                      <a:pt x="2" y="192"/>
                      <a:pt x="0" y="197"/>
                      <a:pt x="1" y="197"/>
                    </a:cubicBezTo>
                    <a:cubicBezTo>
                      <a:pt x="1" y="198"/>
                      <a:pt x="2" y="199"/>
                      <a:pt x="2" y="199"/>
                    </a:cubicBezTo>
                    <a:cubicBezTo>
                      <a:pt x="3" y="200"/>
                      <a:pt x="3" y="200"/>
                      <a:pt x="3" y="200"/>
                    </a:cubicBezTo>
                    <a:cubicBezTo>
                      <a:pt x="4" y="198"/>
                      <a:pt x="6" y="198"/>
                      <a:pt x="7" y="198"/>
                    </a:cubicBezTo>
                    <a:cubicBezTo>
                      <a:pt x="7" y="198"/>
                      <a:pt x="9" y="198"/>
                      <a:pt x="10" y="200"/>
                    </a:cubicBezTo>
                    <a:cubicBezTo>
                      <a:pt x="11" y="202"/>
                      <a:pt x="12" y="205"/>
                      <a:pt x="12" y="206"/>
                    </a:cubicBezTo>
                    <a:cubicBezTo>
                      <a:pt x="12" y="208"/>
                      <a:pt x="13" y="210"/>
                      <a:pt x="13" y="211"/>
                    </a:cubicBezTo>
                    <a:cubicBezTo>
                      <a:pt x="13" y="212"/>
                      <a:pt x="15" y="214"/>
                      <a:pt x="12" y="215"/>
                    </a:cubicBezTo>
                    <a:cubicBezTo>
                      <a:pt x="9" y="215"/>
                      <a:pt x="9" y="216"/>
                      <a:pt x="9" y="217"/>
                    </a:cubicBezTo>
                    <a:cubicBezTo>
                      <a:pt x="8" y="218"/>
                      <a:pt x="7" y="219"/>
                      <a:pt x="9" y="221"/>
                    </a:cubicBezTo>
                    <a:cubicBezTo>
                      <a:pt x="10" y="224"/>
                      <a:pt x="9" y="224"/>
                      <a:pt x="10" y="225"/>
                    </a:cubicBezTo>
                    <a:cubicBezTo>
                      <a:pt x="10" y="226"/>
                      <a:pt x="10" y="227"/>
                      <a:pt x="11" y="227"/>
                    </a:cubicBezTo>
                    <a:cubicBezTo>
                      <a:pt x="12" y="226"/>
                      <a:pt x="14" y="225"/>
                      <a:pt x="13" y="228"/>
                    </a:cubicBezTo>
                    <a:cubicBezTo>
                      <a:pt x="13" y="231"/>
                      <a:pt x="12" y="230"/>
                      <a:pt x="12" y="233"/>
                    </a:cubicBezTo>
                    <a:cubicBezTo>
                      <a:pt x="11" y="235"/>
                      <a:pt x="11" y="236"/>
                      <a:pt x="12" y="237"/>
                    </a:cubicBezTo>
                    <a:cubicBezTo>
                      <a:pt x="12" y="237"/>
                      <a:pt x="13" y="239"/>
                      <a:pt x="13" y="240"/>
                    </a:cubicBezTo>
                    <a:cubicBezTo>
                      <a:pt x="14" y="240"/>
                      <a:pt x="14" y="240"/>
                      <a:pt x="14" y="240"/>
                    </a:cubicBezTo>
                    <a:cubicBezTo>
                      <a:pt x="14" y="240"/>
                      <a:pt x="16" y="241"/>
                      <a:pt x="16" y="242"/>
                    </a:cubicBezTo>
                    <a:cubicBezTo>
                      <a:pt x="17" y="243"/>
                      <a:pt x="16" y="244"/>
                      <a:pt x="17" y="244"/>
                    </a:cubicBezTo>
                    <a:cubicBezTo>
                      <a:pt x="18" y="245"/>
                      <a:pt x="19" y="244"/>
                      <a:pt x="20" y="245"/>
                    </a:cubicBezTo>
                    <a:cubicBezTo>
                      <a:pt x="20" y="246"/>
                      <a:pt x="21" y="246"/>
                      <a:pt x="22" y="246"/>
                    </a:cubicBezTo>
                    <a:cubicBezTo>
                      <a:pt x="23" y="246"/>
                      <a:pt x="24" y="246"/>
                      <a:pt x="25" y="246"/>
                    </a:cubicBezTo>
                    <a:cubicBezTo>
                      <a:pt x="26" y="246"/>
                      <a:pt x="28" y="245"/>
                      <a:pt x="29" y="245"/>
                    </a:cubicBezTo>
                    <a:cubicBezTo>
                      <a:pt x="29" y="245"/>
                      <a:pt x="31" y="245"/>
                      <a:pt x="32" y="245"/>
                    </a:cubicBezTo>
                    <a:cubicBezTo>
                      <a:pt x="33" y="246"/>
                      <a:pt x="35" y="245"/>
                      <a:pt x="35" y="246"/>
                    </a:cubicBezTo>
                    <a:cubicBezTo>
                      <a:pt x="36" y="246"/>
                      <a:pt x="36" y="246"/>
                      <a:pt x="36" y="246"/>
                    </a:cubicBezTo>
                    <a:cubicBezTo>
                      <a:pt x="38" y="246"/>
                      <a:pt x="37" y="242"/>
                      <a:pt x="37" y="241"/>
                    </a:cubicBezTo>
                    <a:cubicBezTo>
                      <a:pt x="37" y="240"/>
                      <a:pt x="39" y="238"/>
                      <a:pt x="40" y="236"/>
                    </a:cubicBezTo>
                    <a:cubicBezTo>
                      <a:pt x="42" y="235"/>
                      <a:pt x="43" y="234"/>
                      <a:pt x="44" y="234"/>
                    </a:cubicBezTo>
                    <a:cubicBezTo>
                      <a:pt x="44" y="234"/>
                      <a:pt x="47" y="235"/>
                      <a:pt x="48" y="236"/>
                    </a:cubicBezTo>
                    <a:cubicBezTo>
                      <a:pt x="49" y="236"/>
                      <a:pt x="52" y="236"/>
                      <a:pt x="55" y="237"/>
                    </a:cubicBezTo>
                    <a:cubicBezTo>
                      <a:pt x="57" y="237"/>
                      <a:pt x="59" y="236"/>
                      <a:pt x="60" y="236"/>
                    </a:cubicBezTo>
                    <a:cubicBezTo>
                      <a:pt x="61" y="236"/>
                      <a:pt x="62" y="233"/>
                      <a:pt x="64" y="230"/>
                    </a:cubicBezTo>
                    <a:cubicBezTo>
                      <a:pt x="65" y="227"/>
                      <a:pt x="67" y="229"/>
                      <a:pt x="67" y="230"/>
                    </a:cubicBezTo>
                    <a:cubicBezTo>
                      <a:pt x="67" y="231"/>
                      <a:pt x="69" y="234"/>
                      <a:pt x="69" y="235"/>
                    </a:cubicBezTo>
                    <a:cubicBezTo>
                      <a:pt x="69" y="236"/>
                      <a:pt x="70" y="239"/>
                      <a:pt x="70" y="240"/>
                    </a:cubicBezTo>
                    <a:cubicBezTo>
                      <a:pt x="71" y="241"/>
                      <a:pt x="74" y="240"/>
                      <a:pt x="75" y="240"/>
                    </a:cubicBezTo>
                    <a:cubicBezTo>
                      <a:pt x="77" y="240"/>
                      <a:pt x="77" y="241"/>
                      <a:pt x="78" y="241"/>
                    </a:cubicBezTo>
                    <a:cubicBezTo>
                      <a:pt x="79" y="242"/>
                      <a:pt x="81" y="247"/>
                      <a:pt x="82" y="247"/>
                    </a:cubicBezTo>
                    <a:cubicBezTo>
                      <a:pt x="82" y="248"/>
                      <a:pt x="85" y="253"/>
                      <a:pt x="85" y="254"/>
                    </a:cubicBezTo>
                    <a:cubicBezTo>
                      <a:pt x="86" y="255"/>
                      <a:pt x="86" y="257"/>
                      <a:pt x="87" y="259"/>
                    </a:cubicBezTo>
                    <a:cubicBezTo>
                      <a:pt x="87" y="259"/>
                      <a:pt x="87" y="259"/>
                      <a:pt x="87" y="259"/>
                    </a:cubicBezTo>
                    <a:cubicBezTo>
                      <a:pt x="86" y="259"/>
                      <a:pt x="86" y="259"/>
                      <a:pt x="85" y="260"/>
                    </a:cubicBezTo>
                    <a:cubicBezTo>
                      <a:pt x="84" y="261"/>
                      <a:pt x="82" y="263"/>
                      <a:pt x="82" y="263"/>
                    </a:cubicBezTo>
                    <a:cubicBezTo>
                      <a:pt x="81" y="263"/>
                      <a:pt x="80" y="264"/>
                      <a:pt x="79" y="264"/>
                    </a:cubicBezTo>
                    <a:cubicBezTo>
                      <a:pt x="79" y="265"/>
                      <a:pt x="76" y="269"/>
                      <a:pt x="75" y="270"/>
                    </a:cubicBezTo>
                    <a:cubicBezTo>
                      <a:pt x="76" y="272"/>
                      <a:pt x="76" y="272"/>
                      <a:pt x="76" y="272"/>
                    </a:cubicBezTo>
                    <a:cubicBezTo>
                      <a:pt x="76" y="272"/>
                      <a:pt x="75" y="274"/>
                      <a:pt x="75" y="275"/>
                    </a:cubicBezTo>
                    <a:cubicBezTo>
                      <a:pt x="74" y="276"/>
                      <a:pt x="73" y="277"/>
                      <a:pt x="73" y="278"/>
                    </a:cubicBezTo>
                    <a:cubicBezTo>
                      <a:pt x="73" y="279"/>
                      <a:pt x="74" y="280"/>
                      <a:pt x="74" y="281"/>
                    </a:cubicBezTo>
                    <a:cubicBezTo>
                      <a:pt x="74" y="282"/>
                      <a:pt x="74" y="283"/>
                      <a:pt x="74" y="284"/>
                    </a:cubicBezTo>
                    <a:cubicBezTo>
                      <a:pt x="73" y="284"/>
                      <a:pt x="73" y="285"/>
                      <a:pt x="72" y="286"/>
                    </a:cubicBezTo>
                    <a:cubicBezTo>
                      <a:pt x="72" y="286"/>
                      <a:pt x="72" y="286"/>
                      <a:pt x="72" y="286"/>
                    </a:cubicBezTo>
                    <a:cubicBezTo>
                      <a:pt x="72" y="286"/>
                      <a:pt x="71" y="286"/>
                      <a:pt x="70" y="285"/>
                    </a:cubicBezTo>
                    <a:cubicBezTo>
                      <a:pt x="70" y="285"/>
                      <a:pt x="69" y="284"/>
                      <a:pt x="69" y="285"/>
                    </a:cubicBezTo>
                    <a:cubicBezTo>
                      <a:pt x="68" y="285"/>
                      <a:pt x="68" y="286"/>
                      <a:pt x="69" y="286"/>
                    </a:cubicBezTo>
                    <a:cubicBezTo>
                      <a:pt x="70" y="287"/>
                      <a:pt x="70" y="288"/>
                      <a:pt x="70" y="289"/>
                    </a:cubicBezTo>
                    <a:cubicBezTo>
                      <a:pt x="70" y="289"/>
                      <a:pt x="70" y="290"/>
                      <a:pt x="69" y="291"/>
                    </a:cubicBezTo>
                    <a:cubicBezTo>
                      <a:pt x="69" y="292"/>
                      <a:pt x="69" y="294"/>
                      <a:pt x="69" y="295"/>
                    </a:cubicBezTo>
                    <a:cubicBezTo>
                      <a:pt x="68" y="295"/>
                      <a:pt x="67" y="296"/>
                      <a:pt x="67" y="297"/>
                    </a:cubicBezTo>
                    <a:cubicBezTo>
                      <a:pt x="68" y="298"/>
                      <a:pt x="68" y="297"/>
                      <a:pt x="67" y="298"/>
                    </a:cubicBezTo>
                    <a:cubicBezTo>
                      <a:pt x="65" y="303"/>
                      <a:pt x="68" y="302"/>
                      <a:pt x="67" y="305"/>
                    </a:cubicBezTo>
                    <a:cubicBezTo>
                      <a:pt x="66" y="306"/>
                      <a:pt x="66" y="306"/>
                      <a:pt x="66" y="307"/>
                    </a:cubicBezTo>
                    <a:cubicBezTo>
                      <a:pt x="67" y="308"/>
                      <a:pt x="67" y="308"/>
                      <a:pt x="66" y="309"/>
                    </a:cubicBezTo>
                    <a:cubicBezTo>
                      <a:pt x="65" y="310"/>
                      <a:pt x="65" y="311"/>
                      <a:pt x="64" y="312"/>
                    </a:cubicBezTo>
                    <a:cubicBezTo>
                      <a:pt x="64" y="313"/>
                      <a:pt x="65" y="313"/>
                      <a:pt x="64" y="314"/>
                    </a:cubicBezTo>
                    <a:cubicBezTo>
                      <a:pt x="59" y="318"/>
                      <a:pt x="58" y="313"/>
                      <a:pt x="58" y="314"/>
                    </a:cubicBezTo>
                    <a:cubicBezTo>
                      <a:pt x="58" y="314"/>
                      <a:pt x="58" y="315"/>
                      <a:pt x="58" y="316"/>
                    </a:cubicBezTo>
                    <a:cubicBezTo>
                      <a:pt x="58" y="318"/>
                      <a:pt x="57" y="319"/>
                      <a:pt x="57" y="320"/>
                    </a:cubicBezTo>
                    <a:cubicBezTo>
                      <a:pt x="57" y="322"/>
                      <a:pt x="56" y="322"/>
                      <a:pt x="57" y="323"/>
                    </a:cubicBezTo>
                    <a:cubicBezTo>
                      <a:pt x="57" y="324"/>
                      <a:pt x="57" y="324"/>
                      <a:pt x="57" y="325"/>
                    </a:cubicBezTo>
                    <a:cubicBezTo>
                      <a:pt x="57" y="326"/>
                      <a:pt x="58" y="327"/>
                      <a:pt x="58" y="328"/>
                    </a:cubicBezTo>
                    <a:cubicBezTo>
                      <a:pt x="59" y="329"/>
                      <a:pt x="59" y="328"/>
                      <a:pt x="60" y="328"/>
                    </a:cubicBezTo>
                    <a:cubicBezTo>
                      <a:pt x="60" y="328"/>
                      <a:pt x="61" y="328"/>
                      <a:pt x="61" y="329"/>
                    </a:cubicBezTo>
                    <a:cubicBezTo>
                      <a:pt x="61" y="330"/>
                      <a:pt x="60" y="331"/>
                      <a:pt x="61" y="331"/>
                    </a:cubicBezTo>
                    <a:cubicBezTo>
                      <a:pt x="61" y="331"/>
                      <a:pt x="64" y="329"/>
                      <a:pt x="64" y="329"/>
                    </a:cubicBezTo>
                    <a:cubicBezTo>
                      <a:pt x="65" y="329"/>
                      <a:pt x="66" y="330"/>
                      <a:pt x="66" y="331"/>
                    </a:cubicBezTo>
                    <a:cubicBezTo>
                      <a:pt x="66" y="332"/>
                      <a:pt x="67" y="335"/>
                      <a:pt x="67" y="335"/>
                    </a:cubicBezTo>
                    <a:cubicBezTo>
                      <a:pt x="67" y="336"/>
                      <a:pt x="67" y="336"/>
                      <a:pt x="66" y="337"/>
                    </a:cubicBezTo>
                    <a:cubicBezTo>
                      <a:pt x="65" y="338"/>
                      <a:pt x="66" y="338"/>
                      <a:pt x="66" y="338"/>
                    </a:cubicBezTo>
                    <a:cubicBezTo>
                      <a:pt x="67" y="339"/>
                      <a:pt x="67" y="340"/>
                      <a:pt x="67" y="340"/>
                    </a:cubicBezTo>
                    <a:cubicBezTo>
                      <a:pt x="68" y="340"/>
                      <a:pt x="68" y="339"/>
                      <a:pt x="68" y="339"/>
                    </a:cubicBezTo>
                    <a:cubicBezTo>
                      <a:pt x="68" y="339"/>
                      <a:pt x="67" y="338"/>
                      <a:pt x="69" y="338"/>
                    </a:cubicBezTo>
                    <a:cubicBezTo>
                      <a:pt x="70" y="338"/>
                      <a:pt x="70" y="338"/>
                      <a:pt x="71" y="338"/>
                    </a:cubicBezTo>
                    <a:cubicBezTo>
                      <a:pt x="72" y="337"/>
                      <a:pt x="73" y="336"/>
                      <a:pt x="73" y="336"/>
                    </a:cubicBezTo>
                    <a:cubicBezTo>
                      <a:pt x="74" y="335"/>
                      <a:pt x="74" y="335"/>
                      <a:pt x="75" y="335"/>
                    </a:cubicBezTo>
                    <a:cubicBezTo>
                      <a:pt x="76" y="335"/>
                      <a:pt x="77" y="335"/>
                      <a:pt x="76" y="336"/>
                    </a:cubicBezTo>
                    <a:cubicBezTo>
                      <a:pt x="76" y="337"/>
                      <a:pt x="76" y="339"/>
                      <a:pt x="76" y="340"/>
                    </a:cubicBezTo>
                    <a:cubicBezTo>
                      <a:pt x="75" y="341"/>
                      <a:pt x="76" y="341"/>
                      <a:pt x="76" y="342"/>
                    </a:cubicBezTo>
                    <a:cubicBezTo>
                      <a:pt x="76" y="343"/>
                      <a:pt x="76" y="344"/>
                      <a:pt x="75" y="345"/>
                    </a:cubicBezTo>
                    <a:cubicBezTo>
                      <a:pt x="75" y="346"/>
                      <a:pt x="75" y="346"/>
                      <a:pt x="76" y="347"/>
                    </a:cubicBezTo>
                    <a:cubicBezTo>
                      <a:pt x="76" y="347"/>
                      <a:pt x="77" y="347"/>
                      <a:pt x="77" y="347"/>
                    </a:cubicBezTo>
                    <a:cubicBezTo>
                      <a:pt x="78" y="346"/>
                      <a:pt x="78" y="346"/>
                      <a:pt x="79" y="347"/>
                    </a:cubicBezTo>
                    <a:cubicBezTo>
                      <a:pt x="79" y="347"/>
                      <a:pt x="80" y="348"/>
                      <a:pt x="80" y="349"/>
                    </a:cubicBezTo>
                    <a:cubicBezTo>
                      <a:pt x="81" y="349"/>
                      <a:pt x="83" y="349"/>
                      <a:pt x="83" y="350"/>
                    </a:cubicBezTo>
                    <a:cubicBezTo>
                      <a:pt x="84" y="351"/>
                      <a:pt x="84" y="353"/>
                      <a:pt x="84" y="354"/>
                    </a:cubicBezTo>
                    <a:cubicBezTo>
                      <a:pt x="84" y="354"/>
                      <a:pt x="84" y="355"/>
                      <a:pt x="84" y="355"/>
                    </a:cubicBezTo>
                    <a:cubicBezTo>
                      <a:pt x="84" y="356"/>
                      <a:pt x="84" y="356"/>
                      <a:pt x="84" y="357"/>
                    </a:cubicBezTo>
                    <a:cubicBezTo>
                      <a:pt x="85" y="357"/>
                      <a:pt x="85" y="357"/>
                      <a:pt x="86" y="356"/>
                    </a:cubicBezTo>
                    <a:cubicBezTo>
                      <a:pt x="86" y="356"/>
                      <a:pt x="87" y="356"/>
                      <a:pt x="88" y="356"/>
                    </a:cubicBezTo>
                    <a:cubicBezTo>
                      <a:pt x="88" y="356"/>
                      <a:pt x="88" y="355"/>
                      <a:pt x="89" y="356"/>
                    </a:cubicBezTo>
                    <a:cubicBezTo>
                      <a:pt x="89" y="357"/>
                      <a:pt x="90" y="357"/>
                      <a:pt x="91" y="358"/>
                    </a:cubicBezTo>
                    <a:cubicBezTo>
                      <a:pt x="91" y="359"/>
                      <a:pt x="93" y="359"/>
                      <a:pt x="93" y="359"/>
                    </a:cubicBezTo>
                    <a:cubicBezTo>
                      <a:pt x="93" y="358"/>
                      <a:pt x="93" y="358"/>
                      <a:pt x="94" y="358"/>
                    </a:cubicBezTo>
                    <a:cubicBezTo>
                      <a:pt x="95" y="358"/>
                      <a:pt x="96" y="360"/>
                      <a:pt x="96" y="360"/>
                    </a:cubicBezTo>
                    <a:cubicBezTo>
                      <a:pt x="96" y="360"/>
                      <a:pt x="97" y="358"/>
                      <a:pt x="98" y="359"/>
                    </a:cubicBezTo>
                    <a:cubicBezTo>
                      <a:pt x="98" y="360"/>
                      <a:pt x="99" y="361"/>
                      <a:pt x="99" y="361"/>
                    </a:cubicBezTo>
                    <a:cubicBezTo>
                      <a:pt x="98" y="361"/>
                      <a:pt x="97" y="362"/>
                      <a:pt x="97" y="363"/>
                    </a:cubicBezTo>
                    <a:cubicBezTo>
                      <a:pt x="97" y="364"/>
                      <a:pt x="97" y="364"/>
                      <a:pt x="97" y="365"/>
                    </a:cubicBezTo>
                    <a:cubicBezTo>
                      <a:pt x="97" y="366"/>
                      <a:pt x="98" y="367"/>
                      <a:pt x="98" y="367"/>
                    </a:cubicBezTo>
                    <a:cubicBezTo>
                      <a:pt x="98" y="368"/>
                      <a:pt x="97" y="369"/>
                      <a:pt x="97" y="369"/>
                    </a:cubicBezTo>
                    <a:cubicBezTo>
                      <a:pt x="97" y="369"/>
                      <a:pt x="97" y="368"/>
                      <a:pt x="96" y="367"/>
                    </a:cubicBezTo>
                    <a:cubicBezTo>
                      <a:pt x="95" y="366"/>
                      <a:pt x="95" y="365"/>
                      <a:pt x="94" y="365"/>
                    </a:cubicBezTo>
                    <a:cubicBezTo>
                      <a:pt x="93" y="364"/>
                      <a:pt x="93" y="363"/>
                      <a:pt x="92" y="363"/>
                    </a:cubicBezTo>
                    <a:cubicBezTo>
                      <a:pt x="91" y="363"/>
                      <a:pt x="91" y="364"/>
                      <a:pt x="91" y="364"/>
                    </a:cubicBezTo>
                    <a:cubicBezTo>
                      <a:pt x="90" y="365"/>
                      <a:pt x="90" y="365"/>
                      <a:pt x="90" y="365"/>
                    </a:cubicBezTo>
                    <a:cubicBezTo>
                      <a:pt x="90" y="367"/>
                      <a:pt x="90" y="369"/>
                      <a:pt x="89" y="370"/>
                    </a:cubicBezTo>
                    <a:cubicBezTo>
                      <a:pt x="88" y="371"/>
                      <a:pt x="70" y="376"/>
                      <a:pt x="69" y="377"/>
                    </a:cubicBezTo>
                    <a:cubicBezTo>
                      <a:pt x="69" y="379"/>
                      <a:pt x="69" y="380"/>
                      <a:pt x="71" y="381"/>
                    </a:cubicBezTo>
                    <a:cubicBezTo>
                      <a:pt x="78" y="384"/>
                      <a:pt x="92" y="375"/>
                      <a:pt x="86" y="385"/>
                    </a:cubicBezTo>
                    <a:cubicBezTo>
                      <a:pt x="86" y="386"/>
                      <a:pt x="83" y="389"/>
                      <a:pt x="83" y="390"/>
                    </a:cubicBezTo>
                    <a:cubicBezTo>
                      <a:pt x="83" y="391"/>
                      <a:pt x="81" y="392"/>
                      <a:pt x="81" y="392"/>
                    </a:cubicBezTo>
                    <a:cubicBezTo>
                      <a:pt x="81" y="392"/>
                      <a:pt x="80" y="393"/>
                      <a:pt x="78" y="395"/>
                    </a:cubicBezTo>
                    <a:cubicBezTo>
                      <a:pt x="76" y="397"/>
                      <a:pt x="76" y="399"/>
                      <a:pt x="75" y="400"/>
                    </a:cubicBezTo>
                    <a:cubicBezTo>
                      <a:pt x="75" y="401"/>
                      <a:pt x="74" y="407"/>
                      <a:pt x="74" y="407"/>
                    </a:cubicBezTo>
                    <a:cubicBezTo>
                      <a:pt x="76" y="407"/>
                      <a:pt x="76" y="407"/>
                      <a:pt x="76" y="407"/>
                    </a:cubicBezTo>
                    <a:cubicBezTo>
                      <a:pt x="77" y="407"/>
                      <a:pt x="79" y="408"/>
                      <a:pt x="79" y="409"/>
                    </a:cubicBezTo>
                    <a:cubicBezTo>
                      <a:pt x="80" y="409"/>
                      <a:pt x="81" y="411"/>
                      <a:pt x="82" y="412"/>
                    </a:cubicBezTo>
                    <a:cubicBezTo>
                      <a:pt x="83" y="414"/>
                      <a:pt x="85" y="413"/>
                      <a:pt x="87" y="413"/>
                    </a:cubicBezTo>
                    <a:cubicBezTo>
                      <a:pt x="88" y="414"/>
                      <a:pt x="88" y="415"/>
                      <a:pt x="89" y="416"/>
                    </a:cubicBezTo>
                    <a:cubicBezTo>
                      <a:pt x="90" y="417"/>
                      <a:pt x="91" y="417"/>
                      <a:pt x="92" y="415"/>
                    </a:cubicBezTo>
                    <a:cubicBezTo>
                      <a:pt x="93" y="413"/>
                      <a:pt x="94" y="413"/>
                      <a:pt x="98" y="412"/>
                    </a:cubicBezTo>
                    <a:cubicBezTo>
                      <a:pt x="98" y="412"/>
                      <a:pt x="98" y="412"/>
                      <a:pt x="99" y="412"/>
                    </a:cubicBezTo>
                    <a:cubicBezTo>
                      <a:pt x="101" y="411"/>
                      <a:pt x="101" y="409"/>
                      <a:pt x="102" y="407"/>
                    </a:cubicBezTo>
                    <a:cubicBezTo>
                      <a:pt x="102" y="405"/>
                      <a:pt x="106" y="404"/>
                      <a:pt x="107" y="403"/>
                    </a:cubicBezTo>
                    <a:cubicBezTo>
                      <a:pt x="109" y="403"/>
                      <a:pt x="112" y="403"/>
                      <a:pt x="114" y="402"/>
                    </a:cubicBezTo>
                    <a:cubicBezTo>
                      <a:pt x="116" y="401"/>
                      <a:pt x="115" y="399"/>
                      <a:pt x="116" y="396"/>
                    </a:cubicBezTo>
                    <a:cubicBezTo>
                      <a:pt x="116" y="393"/>
                      <a:pt x="117" y="392"/>
                      <a:pt x="118" y="391"/>
                    </a:cubicBezTo>
                    <a:cubicBezTo>
                      <a:pt x="120" y="391"/>
                      <a:pt x="122" y="387"/>
                      <a:pt x="123" y="386"/>
                    </a:cubicBezTo>
                    <a:cubicBezTo>
                      <a:pt x="124" y="385"/>
                      <a:pt x="125" y="384"/>
                      <a:pt x="127" y="383"/>
                    </a:cubicBezTo>
                    <a:cubicBezTo>
                      <a:pt x="129" y="382"/>
                      <a:pt x="129" y="383"/>
                      <a:pt x="130" y="383"/>
                    </a:cubicBezTo>
                    <a:cubicBezTo>
                      <a:pt x="131" y="384"/>
                      <a:pt x="132" y="385"/>
                      <a:pt x="133" y="387"/>
                    </a:cubicBezTo>
                    <a:cubicBezTo>
                      <a:pt x="134" y="389"/>
                      <a:pt x="136" y="389"/>
                      <a:pt x="137" y="389"/>
                    </a:cubicBezTo>
                    <a:cubicBezTo>
                      <a:pt x="139" y="389"/>
                      <a:pt x="140" y="388"/>
                      <a:pt x="141" y="388"/>
                    </a:cubicBezTo>
                    <a:cubicBezTo>
                      <a:pt x="142" y="387"/>
                      <a:pt x="144" y="387"/>
                      <a:pt x="147" y="388"/>
                    </a:cubicBezTo>
                    <a:cubicBezTo>
                      <a:pt x="149" y="389"/>
                      <a:pt x="150" y="392"/>
                      <a:pt x="150" y="394"/>
                    </a:cubicBezTo>
                    <a:cubicBezTo>
                      <a:pt x="150" y="395"/>
                      <a:pt x="153" y="398"/>
                      <a:pt x="153" y="399"/>
                    </a:cubicBezTo>
                    <a:cubicBezTo>
                      <a:pt x="154" y="400"/>
                      <a:pt x="157" y="400"/>
                      <a:pt x="160" y="400"/>
                    </a:cubicBezTo>
                    <a:cubicBezTo>
                      <a:pt x="163" y="400"/>
                      <a:pt x="163" y="401"/>
                      <a:pt x="163" y="402"/>
                    </a:cubicBezTo>
                    <a:cubicBezTo>
                      <a:pt x="164" y="403"/>
                      <a:pt x="168" y="402"/>
                      <a:pt x="169" y="403"/>
                    </a:cubicBezTo>
                    <a:cubicBezTo>
                      <a:pt x="170" y="403"/>
                      <a:pt x="172" y="404"/>
                      <a:pt x="173" y="405"/>
                    </a:cubicBezTo>
                    <a:cubicBezTo>
                      <a:pt x="175" y="406"/>
                      <a:pt x="175" y="407"/>
                      <a:pt x="177" y="408"/>
                    </a:cubicBezTo>
                    <a:cubicBezTo>
                      <a:pt x="179" y="409"/>
                      <a:pt x="182" y="408"/>
                      <a:pt x="183" y="407"/>
                    </a:cubicBezTo>
                    <a:cubicBezTo>
                      <a:pt x="184" y="406"/>
                      <a:pt x="185" y="406"/>
                      <a:pt x="186" y="406"/>
                    </a:cubicBezTo>
                    <a:cubicBezTo>
                      <a:pt x="188" y="406"/>
                      <a:pt x="189" y="406"/>
                      <a:pt x="190" y="408"/>
                    </a:cubicBezTo>
                    <a:cubicBezTo>
                      <a:pt x="191" y="410"/>
                      <a:pt x="192" y="411"/>
                      <a:pt x="193" y="412"/>
                    </a:cubicBezTo>
                    <a:cubicBezTo>
                      <a:pt x="194" y="414"/>
                      <a:pt x="195" y="414"/>
                      <a:pt x="196" y="414"/>
                    </a:cubicBezTo>
                    <a:cubicBezTo>
                      <a:pt x="197" y="414"/>
                      <a:pt x="198" y="412"/>
                      <a:pt x="198" y="410"/>
                    </a:cubicBezTo>
                    <a:cubicBezTo>
                      <a:pt x="199" y="409"/>
                      <a:pt x="201" y="408"/>
                      <a:pt x="202" y="408"/>
                    </a:cubicBezTo>
                    <a:cubicBezTo>
                      <a:pt x="204" y="408"/>
                      <a:pt x="206" y="406"/>
                      <a:pt x="208" y="404"/>
                    </a:cubicBezTo>
                    <a:cubicBezTo>
                      <a:pt x="209" y="402"/>
                      <a:pt x="210" y="399"/>
                      <a:pt x="210" y="398"/>
                    </a:cubicBezTo>
                    <a:cubicBezTo>
                      <a:pt x="211" y="396"/>
                      <a:pt x="211" y="394"/>
                      <a:pt x="210" y="393"/>
                    </a:cubicBezTo>
                    <a:cubicBezTo>
                      <a:pt x="210" y="391"/>
                      <a:pt x="208" y="389"/>
                      <a:pt x="207" y="388"/>
                    </a:cubicBezTo>
                    <a:cubicBezTo>
                      <a:pt x="206" y="387"/>
                      <a:pt x="206" y="386"/>
                      <a:pt x="206" y="386"/>
                    </a:cubicBezTo>
                    <a:cubicBezTo>
                      <a:pt x="206" y="385"/>
                      <a:pt x="207" y="385"/>
                      <a:pt x="208" y="385"/>
                    </a:cubicBezTo>
                    <a:cubicBezTo>
                      <a:pt x="209" y="386"/>
                      <a:pt x="210" y="386"/>
                      <a:pt x="211" y="384"/>
                    </a:cubicBezTo>
                    <a:cubicBezTo>
                      <a:pt x="212" y="383"/>
                      <a:pt x="212" y="383"/>
                      <a:pt x="214" y="384"/>
                    </a:cubicBezTo>
                    <a:cubicBezTo>
                      <a:pt x="215" y="384"/>
                      <a:pt x="217" y="384"/>
                      <a:pt x="219" y="384"/>
                    </a:cubicBezTo>
                    <a:cubicBezTo>
                      <a:pt x="221" y="383"/>
                      <a:pt x="223" y="382"/>
                      <a:pt x="225" y="382"/>
                    </a:cubicBezTo>
                    <a:cubicBezTo>
                      <a:pt x="227" y="381"/>
                      <a:pt x="228" y="381"/>
                      <a:pt x="230" y="379"/>
                    </a:cubicBezTo>
                    <a:cubicBezTo>
                      <a:pt x="232" y="378"/>
                      <a:pt x="234" y="377"/>
                      <a:pt x="236" y="376"/>
                    </a:cubicBezTo>
                    <a:cubicBezTo>
                      <a:pt x="237" y="376"/>
                      <a:pt x="239" y="375"/>
                      <a:pt x="240" y="374"/>
                    </a:cubicBezTo>
                    <a:cubicBezTo>
                      <a:pt x="242" y="373"/>
                      <a:pt x="243" y="372"/>
                      <a:pt x="244" y="371"/>
                    </a:cubicBezTo>
                    <a:cubicBezTo>
                      <a:pt x="246" y="369"/>
                      <a:pt x="246" y="369"/>
                      <a:pt x="246" y="368"/>
                    </a:cubicBezTo>
                    <a:cubicBezTo>
                      <a:pt x="246" y="366"/>
                      <a:pt x="247" y="366"/>
                      <a:pt x="248" y="366"/>
                    </a:cubicBezTo>
                    <a:cubicBezTo>
                      <a:pt x="250" y="365"/>
                      <a:pt x="251" y="365"/>
                      <a:pt x="252" y="365"/>
                    </a:cubicBezTo>
                    <a:cubicBezTo>
                      <a:pt x="252" y="366"/>
                      <a:pt x="253" y="366"/>
                      <a:pt x="255" y="366"/>
                    </a:cubicBezTo>
                    <a:cubicBezTo>
                      <a:pt x="257" y="366"/>
                      <a:pt x="261" y="365"/>
                      <a:pt x="262" y="365"/>
                    </a:cubicBezTo>
                    <a:cubicBezTo>
                      <a:pt x="264" y="364"/>
                      <a:pt x="266" y="364"/>
                      <a:pt x="267" y="364"/>
                    </a:cubicBezTo>
                    <a:cubicBezTo>
                      <a:pt x="267" y="363"/>
                      <a:pt x="267" y="361"/>
                      <a:pt x="268" y="359"/>
                    </a:cubicBezTo>
                    <a:cubicBezTo>
                      <a:pt x="269" y="358"/>
                      <a:pt x="270" y="358"/>
                      <a:pt x="272" y="359"/>
                    </a:cubicBezTo>
                    <a:cubicBezTo>
                      <a:pt x="273" y="359"/>
                      <a:pt x="273" y="359"/>
                      <a:pt x="273" y="360"/>
                    </a:cubicBezTo>
                    <a:cubicBezTo>
                      <a:pt x="274" y="359"/>
                      <a:pt x="274" y="359"/>
                      <a:pt x="274" y="359"/>
                    </a:cubicBezTo>
                    <a:cubicBezTo>
                      <a:pt x="274" y="359"/>
                      <a:pt x="274" y="359"/>
                      <a:pt x="275" y="358"/>
                    </a:cubicBezTo>
                    <a:cubicBezTo>
                      <a:pt x="275" y="357"/>
                      <a:pt x="276" y="354"/>
                      <a:pt x="276" y="351"/>
                    </a:cubicBezTo>
                    <a:cubicBezTo>
                      <a:pt x="276" y="349"/>
                      <a:pt x="275" y="349"/>
                      <a:pt x="273" y="348"/>
                    </a:cubicBezTo>
                    <a:cubicBezTo>
                      <a:pt x="272" y="347"/>
                      <a:pt x="272" y="341"/>
                      <a:pt x="272" y="341"/>
                    </a:cubicBezTo>
                    <a:cubicBezTo>
                      <a:pt x="272" y="341"/>
                      <a:pt x="272" y="341"/>
                      <a:pt x="273" y="339"/>
                    </a:cubicBezTo>
                    <a:cubicBezTo>
                      <a:pt x="274" y="338"/>
                      <a:pt x="276" y="337"/>
                      <a:pt x="277" y="336"/>
                    </a:cubicBezTo>
                    <a:cubicBezTo>
                      <a:pt x="278" y="336"/>
                      <a:pt x="278" y="335"/>
                      <a:pt x="279" y="335"/>
                    </a:cubicBezTo>
                    <a:cubicBezTo>
                      <a:pt x="279" y="335"/>
                      <a:pt x="279" y="335"/>
                      <a:pt x="279" y="335"/>
                    </a:cubicBezTo>
                    <a:cubicBezTo>
                      <a:pt x="281" y="335"/>
                      <a:pt x="280" y="332"/>
                      <a:pt x="280" y="332"/>
                    </a:cubicBezTo>
                    <a:cubicBezTo>
                      <a:pt x="280" y="331"/>
                      <a:pt x="280" y="331"/>
                      <a:pt x="280" y="331"/>
                    </a:cubicBezTo>
                    <a:cubicBezTo>
                      <a:pt x="280" y="331"/>
                      <a:pt x="282" y="329"/>
                      <a:pt x="283" y="329"/>
                    </a:cubicBezTo>
                    <a:cubicBezTo>
                      <a:pt x="284" y="330"/>
                      <a:pt x="285" y="330"/>
                      <a:pt x="286" y="330"/>
                    </a:cubicBezTo>
                    <a:cubicBezTo>
                      <a:pt x="286" y="330"/>
                      <a:pt x="289" y="329"/>
                      <a:pt x="289" y="328"/>
                    </a:cubicBezTo>
                    <a:cubicBezTo>
                      <a:pt x="290" y="328"/>
                      <a:pt x="290" y="327"/>
                      <a:pt x="290" y="327"/>
                    </a:cubicBezTo>
                    <a:cubicBezTo>
                      <a:pt x="291" y="326"/>
                      <a:pt x="291" y="326"/>
                      <a:pt x="292" y="326"/>
                    </a:cubicBezTo>
                    <a:cubicBezTo>
                      <a:pt x="293" y="327"/>
                      <a:pt x="294" y="327"/>
                      <a:pt x="293" y="328"/>
                    </a:cubicBezTo>
                    <a:cubicBezTo>
                      <a:pt x="293" y="329"/>
                      <a:pt x="293" y="330"/>
                      <a:pt x="293" y="331"/>
                    </a:cubicBezTo>
                    <a:cubicBezTo>
                      <a:pt x="294" y="331"/>
                      <a:pt x="295" y="332"/>
                      <a:pt x="296" y="332"/>
                    </a:cubicBezTo>
                    <a:cubicBezTo>
                      <a:pt x="297" y="332"/>
                      <a:pt x="299" y="333"/>
                      <a:pt x="299" y="334"/>
                    </a:cubicBezTo>
                    <a:cubicBezTo>
                      <a:pt x="299" y="335"/>
                      <a:pt x="300" y="335"/>
                      <a:pt x="301" y="335"/>
                    </a:cubicBezTo>
                    <a:cubicBezTo>
                      <a:pt x="301" y="335"/>
                      <a:pt x="301" y="336"/>
                      <a:pt x="301" y="337"/>
                    </a:cubicBezTo>
                    <a:cubicBezTo>
                      <a:pt x="301" y="338"/>
                      <a:pt x="301" y="339"/>
                      <a:pt x="301" y="340"/>
                    </a:cubicBezTo>
                    <a:cubicBezTo>
                      <a:pt x="301" y="340"/>
                      <a:pt x="301" y="341"/>
                      <a:pt x="301" y="341"/>
                    </a:cubicBezTo>
                    <a:cubicBezTo>
                      <a:pt x="300" y="342"/>
                      <a:pt x="299" y="342"/>
                      <a:pt x="299" y="342"/>
                    </a:cubicBezTo>
                    <a:cubicBezTo>
                      <a:pt x="300" y="343"/>
                      <a:pt x="300" y="344"/>
                      <a:pt x="301" y="344"/>
                    </a:cubicBezTo>
                    <a:cubicBezTo>
                      <a:pt x="302" y="344"/>
                      <a:pt x="304" y="345"/>
                      <a:pt x="305" y="345"/>
                    </a:cubicBezTo>
                    <a:cubicBezTo>
                      <a:pt x="305" y="344"/>
                      <a:pt x="305" y="343"/>
                      <a:pt x="305" y="343"/>
                    </a:cubicBezTo>
                    <a:cubicBezTo>
                      <a:pt x="306" y="344"/>
                      <a:pt x="307" y="344"/>
                      <a:pt x="307" y="344"/>
                    </a:cubicBezTo>
                    <a:cubicBezTo>
                      <a:pt x="307" y="345"/>
                      <a:pt x="307" y="345"/>
                      <a:pt x="308" y="345"/>
                    </a:cubicBezTo>
                    <a:cubicBezTo>
                      <a:pt x="309" y="345"/>
                      <a:pt x="309" y="345"/>
                      <a:pt x="309" y="346"/>
                    </a:cubicBezTo>
                    <a:cubicBezTo>
                      <a:pt x="308" y="347"/>
                      <a:pt x="307" y="349"/>
                      <a:pt x="308" y="349"/>
                    </a:cubicBezTo>
                    <a:cubicBezTo>
                      <a:pt x="308" y="350"/>
                      <a:pt x="309" y="350"/>
                      <a:pt x="309" y="351"/>
                    </a:cubicBezTo>
                    <a:cubicBezTo>
                      <a:pt x="309" y="352"/>
                      <a:pt x="309" y="353"/>
                      <a:pt x="310" y="354"/>
                    </a:cubicBezTo>
                    <a:cubicBezTo>
                      <a:pt x="310" y="355"/>
                      <a:pt x="311" y="356"/>
                      <a:pt x="311" y="355"/>
                    </a:cubicBezTo>
                    <a:cubicBezTo>
                      <a:pt x="312" y="354"/>
                      <a:pt x="313" y="353"/>
                      <a:pt x="314" y="354"/>
                    </a:cubicBezTo>
                    <a:cubicBezTo>
                      <a:pt x="315" y="354"/>
                      <a:pt x="314" y="355"/>
                      <a:pt x="314" y="356"/>
                    </a:cubicBezTo>
                    <a:cubicBezTo>
                      <a:pt x="314" y="357"/>
                      <a:pt x="313" y="359"/>
                      <a:pt x="313" y="360"/>
                    </a:cubicBezTo>
                    <a:cubicBezTo>
                      <a:pt x="313" y="361"/>
                      <a:pt x="314" y="361"/>
                      <a:pt x="315" y="361"/>
                    </a:cubicBezTo>
                    <a:cubicBezTo>
                      <a:pt x="316" y="361"/>
                      <a:pt x="317" y="361"/>
                      <a:pt x="317" y="361"/>
                    </a:cubicBezTo>
                    <a:cubicBezTo>
                      <a:pt x="318" y="360"/>
                      <a:pt x="319" y="360"/>
                      <a:pt x="319" y="359"/>
                    </a:cubicBezTo>
                    <a:cubicBezTo>
                      <a:pt x="320" y="358"/>
                      <a:pt x="321" y="357"/>
                      <a:pt x="322" y="357"/>
                    </a:cubicBezTo>
                    <a:cubicBezTo>
                      <a:pt x="323" y="357"/>
                      <a:pt x="323" y="358"/>
                      <a:pt x="323" y="358"/>
                    </a:cubicBezTo>
                    <a:cubicBezTo>
                      <a:pt x="324" y="357"/>
                      <a:pt x="325" y="357"/>
                      <a:pt x="325" y="356"/>
                    </a:cubicBezTo>
                    <a:cubicBezTo>
                      <a:pt x="325" y="355"/>
                      <a:pt x="325" y="353"/>
                      <a:pt x="326" y="352"/>
                    </a:cubicBezTo>
                    <a:cubicBezTo>
                      <a:pt x="327" y="351"/>
                      <a:pt x="329" y="351"/>
                      <a:pt x="329" y="351"/>
                    </a:cubicBezTo>
                    <a:cubicBezTo>
                      <a:pt x="330" y="351"/>
                      <a:pt x="330" y="352"/>
                      <a:pt x="329" y="352"/>
                    </a:cubicBezTo>
                    <a:cubicBezTo>
                      <a:pt x="329" y="353"/>
                      <a:pt x="328" y="353"/>
                      <a:pt x="328" y="353"/>
                    </a:cubicBezTo>
                    <a:cubicBezTo>
                      <a:pt x="329" y="354"/>
                      <a:pt x="329" y="355"/>
                      <a:pt x="329" y="356"/>
                    </a:cubicBezTo>
                    <a:cubicBezTo>
                      <a:pt x="329" y="356"/>
                      <a:pt x="329" y="357"/>
                      <a:pt x="329" y="358"/>
                    </a:cubicBezTo>
                    <a:cubicBezTo>
                      <a:pt x="330" y="359"/>
                      <a:pt x="330" y="359"/>
                      <a:pt x="331" y="359"/>
                    </a:cubicBezTo>
                    <a:cubicBezTo>
                      <a:pt x="332" y="360"/>
                      <a:pt x="332" y="360"/>
                      <a:pt x="332" y="361"/>
                    </a:cubicBezTo>
                    <a:cubicBezTo>
                      <a:pt x="331" y="362"/>
                      <a:pt x="331" y="362"/>
                      <a:pt x="331" y="362"/>
                    </a:cubicBezTo>
                    <a:cubicBezTo>
                      <a:pt x="331" y="362"/>
                      <a:pt x="332" y="362"/>
                      <a:pt x="332" y="362"/>
                    </a:cubicBezTo>
                    <a:cubicBezTo>
                      <a:pt x="333" y="361"/>
                      <a:pt x="334" y="360"/>
                      <a:pt x="335" y="359"/>
                    </a:cubicBezTo>
                    <a:cubicBezTo>
                      <a:pt x="335" y="359"/>
                      <a:pt x="336" y="358"/>
                      <a:pt x="337" y="358"/>
                    </a:cubicBezTo>
                    <a:cubicBezTo>
                      <a:pt x="337" y="358"/>
                      <a:pt x="337" y="359"/>
                      <a:pt x="337" y="360"/>
                    </a:cubicBezTo>
                    <a:cubicBezTo>
                      <a:pt x="337" y="361"/>
                      <a:pt x="336" y="361"/>
                      <a:pt x="337" y="362"/>
                    </a:cubicBezTo>
                    <a:cubicBezTo>
                      <a:pt x="337" y="363"/>
                      <a:pt x="339" y="364"/>
                      <a:pt x="339" y="364"/>
                    </a:cubicBezTo>
                    <a:cubicBezTo>
                      <a:pt x="339" y="365"/>
                      <a:pt x="339" y="365"/>
                      <a:pt x="339" y="366"/>
                    </a:cubicBezTo>
                    <a:cubicBezTo>
                      <a:pt x="339" y="366"/>
                      <a:pt x="340" y="367"/>
                      <a:pt x="339" y="367"/>
                    </a:cubicBezTo>
                    <a:cubicBezTo>
                      <a:pt x="338" y="367"/>
                      <a:pt x="337" y="368"/>
                      <a:pt x="337" y="369"/>
                    </a:cubicBezTo>
                    <a:cubicBezTo>
                      <a:pt x="338" y="369"/>
                      <a:pt x="338" y="369"/>
                      <a:pt x="339" y="369"/>
                    </a:cubicBezTo>
                    <a:cubicBezTo>
                      <a:pt x="340" y="369"/>
                      <a:pt x="341" y="368"/>
                      <a:pt x="342" y="368"/>
                    </a:cubicBezTo>
                    <a:cubicBezTo>
                      <a:pt x="343" y="368"/>
                      <a:pt x="344" y="369"/>
                      <a:pt x="345" y="368"/>
                    </a:cubicBezTo>
                    <a:cubicBezTo>
                      <a:pt x="346" y="368"/>
                      <a:pt x="345" y="367"/>
                      <a:pt x="347" y="366"/>
                    </a:cubicBezTo>
                    <a:cubicBezTo>
                      <a:pt x="348" y="366"/>
                      <a:pt x="350" y="365"/>
                      <a:pt x="351" y="364"/>
                    </a:cubicBezTo>
                    <a:cubicBezTo>
                      <a:pt x="352" y="364"/>
                      <a:pt x="353" y="363"/>
                      <a:pt x="354" y="363"/>
                    </a:cubicBezTo>
                    <a:cubicBezTo>
                      <a:pt x="355" y="363"/>
                      <a:pt x="356" y="362"/>
                      <a:pt x="357" y="362"/>
                    </a:cubicBezTo>
                    <a:cubicBezTo>
                      <a:pt x="359" y="362"/>
                      <a:pt x="361" y="361"/>
                      <a:pt x="362" y="361"/>
                    </a:cubicBezTo>
                    <a:cubicBezTo>
                      <a:pt x="363" y="361"/>
                      <a:pt x="366" y="360"/>
                      <a:pt x="366" y="360"/>
                    </a:cubicBezTo>
                    <a:cubicBezTo>
                      <a:pt x="366" y="359"/>
                      <a:pt x="367" y="358"/>
                      <a:pt x="367" y="356"/>
                    </a:cubicBezTo>
                    <a:cubicBezTo>
                      <a:pt x="367" y="355"/>
                      <a:pt x="368" y="354"/>
                      <a:pt x="368" y="354"/>
                    </a:cubicBezTo>
                    <a:cubicBezTo>
                      <a:pt x="367" y="353"/>
                      <a:pt x="367" y="353"/>
                      <a:pt x="368" y="352"/>
                    </a:cubicBezTo>
                    <a:cubicBezTo>
                      <a:pt x="368" y="351"/>
                      <a:pt x="369" y="350"/>
                      <a:pt x="369" y="349"/>
                    </a:cubicBezTo>
                    <a:cubicBezTo>
                      <a:pt x="366" y="343"/>
                      <a:pt x="375" y="337"/>
                      <a:pt x="380" y="331"/>
                    </a:cubicBezTo>
                    <a:cubicBezTo>
                      <a:pt x="381" y="331"/>
                      <a:pt x="384" y="329"/>
                      <a:pt x="384" y="330"/>
                    </a:cubicBezTo>
                    <a:cubicBezTo>
                      <a:pt x="384" y="331"/>
                      <a:pt x="384" y="332"/>
                      <a:pt x="385" y="333"/>
                    </a:cubicBezTo>
                    <a:cubicBezTo>
                      <a:pt x="386" y="333"/>
                      <a:pt x="387" y="333"/>
                      <a:pt x="388" y="334"/>
                    </a:cubicBezTo>
                    <a:cubicBezTo>
                      <a:pt x="389" y="335"/>
                      <a:pt x="389" y="337"/>
                      <a:pt x="390" y="338"/>
                    </a:cubicBezTo>
                    <a:cubicBezTo>
                      <a:pt x="390" y="339"/>
                      <a:pt x="391" y="339"/>
                      <a:pt x="391" y="338"/>
                    </a:cubicBezTo>
                    <a:cubicBezTo>
                      <a:pt x="392" y="337"/>
                      <a:pt x="393" y="337"/>
                      <a:pt x="394" y="337"/>
                    </a:cubicBezTo>
                    <a:cubicBezTo>
                      <a:pt x="395" y="337"/>
                      <a:pt x="396" y="337"/>
                      <a:pt x="397" y="338"/>
                    </a:cubicBezTo>
                    <a:cubicBezTo>
                      <a:pt x="398" y="339"/>
                      <a:pt x="397" y="341"/>
                      <a:pt x="397" y="341"/>
                    </a:cubicBezTo>
                    <a:cubicBezTo>
                      <a:pt x="398" y="341"/>
                      <a:pt x="399" y="340"/>
                      <a:pt x="400" y="341"/>
                    </a:cubicBezTo>
                    <a:cubicBezTo>
                      <a:pt x="401" y="342"/>
                      <a:pt x="402" y="344"/>
                      <a:pt x="402" y="344"/>
                    </a:cubicBezTo>
                    <a:cubicBezTo>
                      <a:pt x="402" y="345"/>
                      <a:pt x="404" y="345"/>
                      <a:pt x="404" y="346"/>
                    </a:cubicBezTo>
                    <a:cubicBezTo>
                      <a:pt x="404" y="347"/>
                      <a:pt x="404" y="348"/>
                      <a:pt x="404" y="348"/>
                    </a:cubicBezTo>
                    <a:cubicBezTo>
                      <a:pt x="405" y="349"/>
                      <a:pt x="406" y="350"/>
                      <a:pt x="406" y="350"/>
                    </a:cubicBezTo>
                    <a:cubicBezTo>
                      <a:pt x="407" y="350"/>
                      <a:pt x="407" y="349"/>
                      <a:pt x="407" y="348"/>
                    </a:cubicBezTo>
                    <a:cubicBezTo>
                      <a:pt x="407" y="347"/>
                      <a:pt x="408" y="347"/>
                      <a:pt x="407" y="346"/>
                    </a:cubicBezTo>
                    <a:cubicBezTo>
                      <a:pt x="406" y="345"/>
                      <a:pt x="407" y="344"/>
                      <a:pt x="407" y="343"/>
                    </a:cubicBezTo>
                    <a:cubicBezTo>
                      <a:pt x="406" y="343"/>
                      <a:pt x="406" y="341"/>
                      <a:pt x="405" y="341"/>
                    </a:cubicBezTo>
                    <a:cubicBezTo>
                      <a:pt x="404" y="341"/>
                      <a:pt x="404" y="341"/>
                      <a:pt x="404" y="340"/>
                    </a:cubicBezTo>
                    <a:cubicBezTo>
                      <a:pt x="404" y="339"/>
                      <a:pt x="404" y="338"/>
                      <a:pt x="404" y="337"/>
                    </a:cubicBezTo>
                    <a:cubicBezTo>
                      <a:pt x="404" y="336"/>
                      <a:pt x="404" y="335"/>
                      <a:pt x="405" y="335"/>
                    </a:cubicBezTo>
                    <a:cubicBezTo>
                      <a:pt x="406" y="335"/>
                      <a:pt x="407" y="337"/>
                      <a:pt x="407" y="336"/>
                    </a:cubicBezTo>
                    <a:cubicBezTo>
                      <a:pt x="407" y="335"/>
                      <a:pt x="407" y="335"/>
                      <a:pt x="406" y="335"/>
                    </a:cubicBezTo>
                    <a:cubicBezTo>
                      <a:pt x="405" y="334"/>
                      <a:pt x="405" y="334"/>
                      <a:pt x="405" y="334"/>
                    </a:cubicBezTo>
                    <a:cubicBezTo>
                      <a:pt x="405" y="326"/>
                      <a:pt x="416" y="334"/>
                      <a:pt x="409" y="328"/>
                    </a:cubicBezTo>
                    <a:cubicBezTo>
                      <a:pt x="409" y="327"/>
                      <a:pt x="409" y="327"/>
                      <a:pt x="409" y="326"/>
                    </a:cubicBezTo>
                    <a:cubicBezTo>
                      <a:pt x="409" y="325"/>
                      <a:pt x="409" y="324"/>
                      <a:pt x="410" y="324"/>
                    </a:cubicBezTo>
                    <a:cubicBezTo>
                      <a:pt x="411" y="324"/>
                      <a:pt x="411" y="325"/>
                      <a:pt x="411" y="324"/>
                    </a:cubicBezTo>
                    <a:cubicBezTo>
                      <a:pt x="411" y="323"/>
                      <a:pt x="410" y="322"/>
                      <a:pt x="411" y="321"/>
                    </a:cubicBezTo>
                    <a:cubicBezTo>
                      <a:pt x="412" y="321"/>
                      <a:pt x="413" y="321"/>
                      <a:pt x="414" y="321"/>
                    </a:cubicBezTo>
                    <a:cubicBezTo>
                      <a:pt x="415" y="320"/>
                      <a:pt x="416" y="320"/>
                      <a:pt x="417" y="320"/>
                    </a:cubicBezTo>
                    <a:cubicBezTo>
                      <a:pt x="418" y="321"/>
                      <a:pt x="418" y="321"/>
                      <a:pt x="418" y="322"/>
                    </a:cubicBezTo>
                    <a:cubicBezTo>
                      <a:pt x="418" y="323"/>
                      <a:pt x="419" y="323"/>
                      <a:pt x="419" y="324"/>
                    </a:cubicBezTo>
                    <a:cubicBezTo>
                      <a:pt x="420" y="324"/>
                      <a:pt x="420" y="325"/>
                      <a:pt x="420" y="325"/>
                    </a:cubicBezTo>
                    <a:cubicBezTo>
                      <a:pt x="419" y="326"/>
                      <a:pt x="419" y="327"/>
                      <a:pt x="419" y="327"/>
                    </a:cubicBezTo>
                    <a:cubicBezTo>
                      <a:pt x="419" y="328"/>
                      <a:pt x="420" y="327"/>
                      <a:pt x="420" y="328"/>
                    </a:cubicBezTo>
                    <a:cubicBezTo>
                      <a:pt x="421" y="330"/>
                      <a:pt x="421" y="330"/>
                      <a:pt x="422" y="329"/>
                    </a:cubicBezTo>
                    <a:cubicBezTo>
                      <a:pt x="422" y="329"/>
                      <a:pt x="422" y="328"/>
                      <a:pt x="423" y="328"/>
                    </a:cubicBezTo>
                    <a:cubicBezTo>
                      <a:pt x="424" y="328"/>
                      <a:pt x="425" y="327"/>
                      <a:pt x="426" y="327"/>
                    </a:cubicBezTo>
                    <a:cubicBezTo>
                      <a:pt x="426" y="327"/>
                      <a:pt x="428" y="326"/>
                      <a:pt x="428" y="327"/>
                    </a:cubicBezTo>
                    <a:cubicBezTo>
                      <a:pt x="428" y="328"/>
                      <a:pt x="427" y="328"/>
                      <a:pt x="428" y="328"/>
                    </a:cubicBezTo>
                    <a:cubicBezTo>
                      <a:pt x="429" y="328"/>
                      <a:pt x="430" y="327"/>
                      <a:pt x="431" y="327"/>
                    </a:cubicBezTo>
                    <a:cubicBezTo>
                      <a:pt x="432" y="327"/>
                      <a:pt x="432" y="327"/>
                      <a:pt x="433" y="327"/>
                    </a:cubicBezTo>
                    <a:cubicBezTo>
                      <a:pt x="434" y="328"/>
                      <a:pt x="434" y="329"/>
                      <a:pt x="435" y="329"/>
                    </a:cubicBezTo>
                    <a:cubicBezTo>
                      <a:pt x="436" y="329"/>
                      <a:pt x="436" y="328"/>
                      <a:pt x="436" y="329"/>
                    </a:cubicBezTo>
                    <a:cubicBezTo>
                      <a:pt x="437" y="329"/>
                      <a:pt x="437" y="330"/>
                      <a:pt x="437" y="330"/>
                    </a:cubicBezTo>
                    <a:cubicBezTo>
                      <a:pt x="439" y="330"/>
                      <a:pt x="439" y="330"/>
                      <a:pt x="439" y="330"/>
                    </a:cubicBezTo>
                    <a:cubicBezTo>
                      <a:pt x="439" y="330"/>
                      <a:pt x="439" y="329"/>
                      <a:pt x="440" y="329"/>
                    </a:cubicBezTo>
                    <a:cubicBezTo>
                      <a:pt x="441" y="329"/>
                      <a:pt x="440" y="330"/>
                      <a:pt x="441" y="329"/>
                    </a:cubicBezTo>
                    <a:cubicBezTo>
                      <a:pt x="442" y="328"/>
                      <a:pt x="441" y="328"/>
                      <a:pt x="442" y="328"/>
                    </a:cubicBezTo>
                    <a:cubicBezTo>
                      <a:pt x="443" y="328"/>
                      <a:pt x="444" y="327"/>
                      <a:pt x="443" y="327"/>
                    </a:cubicBezTo>
                    <a:cubicBezTo>
                      <a:pt x="443" y="326"/>
                      <a:pt x="442" y="326"/>
                      <a:pt x="442" y="326"/>
                    </a:cubicBezTo>
                    <a:cubicBezTo>
                      <a:pt x="441" y="326"/>
                      <a:pt x="440" y="326"/>
                      <a:pt x="440" y="324"/>
                    </a:cubicBezTo>
                    <a:cubicBezTo>
                      <a:pt x="440" y="323"/>
                      <a:pt x="440" y="323"/>
                      <a:pt x="440" y="322"/>
                    </a:cubicBezTo>
                    <a:cubicBezTo>
                      <a:pt x="440" y="321"/>
                      <a:pt x="439" y="321"/>
                      <a:pt x="439" y="320"/>
                    </a:cubicBezTo>
                    <a:cubicBezTo>
                      <a:pt x="439" y="319"/>
                      <a:pt x="439" y="319"/>
                      <a:pt x="440" y="317"/>
                    </a:cubicBezTo>
                    <a:cubicBezTo>
                      <a:pt x="440" y="316"/>
                      <a:pt x="441" y="315"/>
                      <a:pt x="441" y="315"/>
                    </a:cubicBezTo>
                    <a:cubicBezTo>
                      <a:pt x="442" y="314"/>
                      <a:pt x="442" y="314"/>
                      <a:pt x="442" y="313"/>
                    </a:cubicBezTo>
                    <a:cubicBezTo>
                      <a:pt x="442" y="313"/>
                      <a:pt x="443" y="312"/>
                      <a:pt x="442" y="312"/>
                    </a:cubicBezTo>
                    <a:cubicBezTo>
                      <a:pt x="441" y="311"/>
                      <a:pt x="440" y="311"/>
                      <a:pt x="440" y="311"/>
                    </a:cubicBezTo>
                    <a:cubicBezTo>
                      <a:pt x="440" y="310"/>
                      <a:pt x="440" y="309"/>
                      <a:pt x="440" y="310"/>
                    </a:cubicBezTo>
                    <a:cubicBezTo>
                      <a:pt x="439" y="311"/>
                      <a:pt x="439" y="312"/>
                      <a:pt x="438" y="311"/>
                    </a:cubicBezTo>
                    <a:cubicBezTo>
                      <a:pt x="437" y="311"/>
                      <a:pt x="436" y="310"/>
                      <a:pt x="436" y="311"/>
                    </a:cubicBezTo>
                    <a:cubicBezTo>
                      <a:pt x="435" y="311"/>
                      <a:pt x="435" y="313"/>
                      <a:pt x="434" y="313"/>
                    </a:cubicBezTo>
                    <a:cubicBezTo>
                      <a:pt x="434" y="314"/>
                      <a:pt x="433" y="314"/>
                      <a:pt x="432" y="315"/>
                    </a:cubicBezTo>
                    <a:cubicBezTo>
                      <a:pt x="432" y="316"/>
                      <a:pt x="432" y="316"/>
                      <a:pt x="431" y="316"/>
                    </a:cubicBezTo>
                    <a:cubicBezTo>
                      <a:pt x="430" y="316"/>
                      <a:pt x="430" y="316"/>
                      <a:pt x="429" y="316"/>
                    </a:cubicBezTo>
                    <a:cubicBezTo>
                      <a:pt x="428" y="315"/>
                      <a:pt x="428" y="315"/>
                      <a:pt x="428" y="314"/>
                    </a:cubicBezTo>
                    <a:cubicBezTo>
                      <a:pt x="428" y="313"/>
                      <a:pt x="428" y="312"/>
                      <a:pt x="429" y="312"/>
                    </a:cubicBezTo>
                    <a:cubicBezTo>
                      <a:pt x="430" y="311"/>
                      <a:pt x="430" y="310"/>
                      <a:pt x="431" y="310"/>
                    </a:cubicBezTo>
                    <a:cubicBezTo>
                      <a:pt x="432" y="310"/>
                      <a:pt x="432" y="311"/>
                      <a:pt x="432" y="311"/>
                    </a:cubicBezTo>
                    <a:cubicBezTo>
                      <a:pt x="433" y="311"/>
                      <a:pt x="433" y="310"/>
                      <a:pt x="434" y="309"/>
                    </a:cubicBezTo>
                    <a:cubicBezTo>
                      <a:pt x="434" y="309"/>
                      <a:pt x="435" y="308"/>
                      <a:pt x="436" y="308"/>
                    </a:cubicBezTo>
                    <a:cubicBezTo>
                      <a:pt x="436" y="307"/>
                      <a:pt x="435" y="306"/>
                      <a:pt x="436" y="306"/>
                    </a:cubicBezTo>
                    <a:cubicBezTo>
                      <a:pt x="437" y="305"/>
                      <a:pt x="438" y="305"/>
                      <a:pt x="439" y="305"/>
                    </a:cubicBezTo>
                    <a:cubicBezTo>
                      <a:pt x="440" y="305"/>
                      <a:pt x="442" y="307"/>
                      <a:pt x="442" y="307"/>
                    </a:cubicBezTo>
                    <a:cubicBezTo>
                      <a:pt x="442" y="307"/>
                      <a:pt x="443" y="304"/>
                      <a:pt x="444" y="304"/>
                    </a:cubicBezTo>
                    <a:cubicBezTo>
                      <a:pt x="445" y="304"/>
                      <a:pt x="446" y="303"/>
                      <a:pt x="447" y="304"/>
                    </a:cubicBezTo>
                    <a:cubicBezTo>
                      <a:pt x="448" y="305"/>
                      <a:pt x="448" y="306"/>
                      <a:pt x="448" y="306"/>
                    </a:cubicBezTo>
                    <a:cubicBezTo>
                      <a:pt x="447" y="307"/>
                      <a:pt x="446" y="308"/>
                      <a:pt x="447" y="308"/>
                    </a:cubicBezTo>
                    <a:cubicBezTo>
                      <a:pt x="447" y="309"/>
                      <a:pt x="447" y="310"/>
                      <a:pt x="448" y="309"/>
                    </a:cubicBezTo>
                    <a:cubicBezTo>
                      <a:pt x="449" y="308"/>
                      <a:pt x="448" y="308"/>
                      <a:pt x="449" y="308"/>
                    </a:cubicBezTo>
                    <a:cubicBezTo>
                      <a:pt x="450" y="308"/>
                      <a:pt x="451" y="308"/>
                      <a:pt x="451" y="306"/>
                    </a:cubicBezTo>
                    <a:cubicBezTo>
                      <a:pt x="450" y="305"/>
                      <a:pt x="450" y="305"/>
                      <a:pt x="450" y="304"/>
                    </a:cubicBezTo>
                    <a:cubicBezTo>
                      <a:pt x="450" y="303"/>
                      <a:pt x="451" y="304"/>
                      <a:pt x="452" y="305"/>
                    </a:cubicBezTo>
                    <a:cubicBezTo>
                      <a:pt x="453" y="305"/>
                      <a:pt x="453" y="305"/>
                      <a:pt x="452" y="306"/>
                    </a:cubicBezTo>
                    <a:cubicBezTo>
                      <a:pt x="452" y="307"/>
                      <a:pt x="453" y="309"/>
                      <a:pt x="453" y="309"/>
                    </a:cubicBezTo>
                    <a:cubicBezTo>
                      <a:pt x="453" y="309"/>
                      <a:pt x="454" y="310"/>
                      <a:pt x="455" y="310"/>
                    </a:cubicBezTo>
                    <a:cubicBezTo>
                      <a:pt x="455" y="310"/>
                      <a:pt x="456" y="310"/>
                      <a:pt x="456" y="311"/>
                    </a:cubicBezTo>
                    <a:cubicBezTo>
                      <a:pt x="457" y="311"/>
                      <a:pt x="457" y="311"/>
                      <a:pt x="459" y="311"/>
                    </a:cubicBezTo>
                    <a:cubicBezTo>
                      <a:pt x="460" y="311"/>
                      <a:pt x="461" y="311"/>
                      <a:pt x="461" y="311"/>
                    </a:cubicBezTo>
                    <a:cubicBezTo>
                      <a:pt x="461" y="310"/>
                      <a:pt x="461" y="310"/>
                      <a:pt x="462" y="310"/>
                    </a:cubicBezTo>
                    <a:cubicBezTo>
                      <a:pt x="463" y="310"/>
                      <a:pt x="464" y="310"/>
                      <a:pt x="464" y="309"/>
                    </a:cubicBezTo>
                    <a:cubicBezTo>
                      <a:pt x="463" y="308"/>
                      <a:pt x="463" y="307"/>
                      <a:pt x="463" y="306"/>
                    </a:cubicBezTo>
                    <a:cubicBezTo>
                      <a:pt x="463" y="305"/>
                      <a:pt x="463" y="304"/>
                      <a:pt x="463" y="302"/>
                    </a:cubicBezTo>
                    <a:cubicBezTo>
                      <a:pt x="463" y="301"/>
                      <a:pt x="463" y="301"/>
                      <a:pt x="464" y="300"/>
                    </a:cubicBezTo>
                    <a:cubicBezTo>
                      <a:pt x="465" y="299"/>
                      <a:pt x="467" y="299"/>
                      <a:pt x="467" y="298"/>
                    </a:cubicBezTo>
                    <a:cubicBezTo>
                      <a:pt x="468" y="296"/>
                      <a:pt x="466" y="295"/>
                      <a:pt x="468" y="294"/>
                    </a:cubicBezTo>
                    <a:cubicBezTo>
                      <a:pt x="469" y="294"/>
                      <a:pt x="470" y="294"/>
                      <a:pt x="470" y="292"/>
                    </a:cubicBezTo>
                    <a:cubicBezTo>
                      <a:pt x="471" y="291"/>
                      <a:pt x="471" y="290"/>
                      <a:pt x="470" y="289"/>
                    </a:cubicBezTo>
                    <a:cubicBezTo>
                      <a:pt x="469" y="289"/>
                      <a:pt x="468" y="288"/>
                      <a:pt x="468" y="288"/>
                    </a:cubicBezTo>
                    <a:cubicBezTo>
                      <a:pt x="468" y="288"/>
                      <a:pt x="469" y="288"/>
                      <a:pt x="470" y="287"/>
                    </a:cubicBezTo>
                    <a:cubicBezTo>
                      <a:pt x="471" y="286"/>
                      <a:pt x="472" y="286"/>
                      <a:pt x="472" y="286"/>
                    </a:cubicBezTo>
                    <a:cubicBezTo>
                      <a:pt x="473" y="285"/>
                      <a:pt x="474" y="284"/>
                      <a:pt x="474" y="284"/>
                    </a:cubicBezTo>
                    <a:cubicBezTo>
                      <a:pt x="474" y="282"/>
                      <a:pt x="474" y="282"/>
                      <a:pt x="474" y="282"/>
                    </a:cubicBezTo>
                    <a:cubicBezTo>
                      <a:pt x="474" y="282"/>
                      <a:pt x="474" y="282"/>
                      <a:pt x="474" y="282"/>
                    </a:cubicBezTo>
                    <a:cubicBezTo>
                      <a:pt x="474" y="282"/>
                      <a:pt x="474" y="281"/>
                      <a:pt x="473" y="281"/>
                    </a:cubicBezTo>
                    <a:cubicBezTo>
                      <a:pt x="473" y="281"/>
                      <a:pt x="472" y="281"/>
                      <a:pt x="471" y="280"/>
                    </a:cubicBezTo>
                    <a:cubicBezTo>
                      <a:pt x="471" y="279"/>
                      <a:pt x="471" y="276"/>
                      <a:pt x="471" y="276"/>
                    </a:cubicBezTo>
                    <a:cubicBezTo>
                      <a:pt x="472" y="277"/>
                      <a:pt x="474" y="276"/>
                      <a:pt x="474" y="276"/>
                    </a:cubicBezTo>
                    <a:cubicBezTo>
                      <a:pt x="475" y="276"/>
                      <a:pt x="475" y="276"/>
                      <a:pt x="476" y="275"/>
                    </a:cubicBezTo>
                    <a:cubicBezTo>
                      <a:pt x="476" y="275"/>
                      <a:pt x="476" y="274"/>
                      <a:pt x="476" y="273"/>
                    </a:cubicBezTo>
                    <a:cubicBezTo>
                      <a:pt x="475" y="273"/>
                      <a:pt x="475" y="272"/>
                      <a:pt x="474" y="272"/>
                    </a:cubicBezTo>
                    <a:cubicBezTo>
                      <a:pt x="474" y="272"/>
                      <a:pt x="472" y="272"/>
                      <a:pt x="472" y="271"/>
                    </a:cubicBezTo>
                    <a:cubicBezTo>
                      <a:pt x="472" y="270"/>
                      <a:pt x="472" y="270"/>
                      <a:pt x="472" y="269"/>
                    </a:cubicBezTo>
                    <a:cubicBezTo>
                      <a:pt x="472" y="268"/>
                      <a:pt x="471" y="268"/>
                      <a:pt x="472" y="268"/>
                    </a:cubicBezTo>
                    <a:cubicBezTo>
                      <a:pt x="472" y="267"/>
                      <a:pt x="473" y="267"/>
                      <a:pt x="472" y="267"/>
                    </a:cubicBezTo>
                    <a:cubicBezTo>
                      <a:pt x="472" y="266"/>
                      <a:pt x="471" y="266"/>
                      <a:pt x="471" y="266"/>
                    </a:cubicBezTo>
                    <a:cubicBezTo>
                      <a:pt x="471" y="265"/>
                      <a:pt x="470" y="264"/>
                      <a:pt x="470" y="263"/>
                    </a:cubicBezTo>
                    <a:cubicBezTo>
                      <a:pt x="470" y="263"/>
                      <a:pt x="471" y="262"/>
                      <a:pt x="471" y="261"/>
                    </a:cubicBezTo>
                    <a:cubicBezTo>
                      <a:pt x="472" y="259"/>
                      <a:pt x="472" y="259"/>
                      <a:pt x="472" y="259"/>
                    </a:cubicBezTo>
                    <a:cubicBezTo>
                      <a:pt x="472" y="258"/>
                      <a:pt x="472" y="257"/>
                      <a:pt x="472" y="257"/>
                    </a:cubicBezTo>
                    <a:cubicBezTo>
                      <a:pt x="471" y="257"/>
                      <a:pt x="470" y="258"/>
                      <a:pt x="470" y="258"/>
                    </a:cubicBezTo>
                    <a:cubicBezTo>
                      <a:pt x="470" y="259"/>
                      <a:pt x="470" y="260"/>
                      <a:pt x="469" y="260"/>
                    </a:cubicBezTo>
                    <a:cubicBezTo>
                      <a:pt x="468" y="260"/>
                      <a:pt x="468" y="260"/>
                      <a:pt x="467" y="260"/>
                    </a:cubicBezTo>
                    <a:cubicBezTo>
                      <a:pt x="466" y="260"/>
                      <a:pt x="465" y="260"/>
                      <a:pt x="464" y="261"/>
                    </a:cubicBezTo>
                    <a:cubicBezTo>
                      <a:pt x="463" y="261"/>
                      <a:pt x="462" y="262"/>
                      <a:pt x="462" y="262"/>
                    </a:cubicBezTo>
                    <a:cubicBezTo>
                      <a:pt x="461" y="261"/>
                      <a:pt x="461" y="260"/>
                      <a:pt x="460" y="260"/>
                    </a:cubicBezTo>
                    <a:cubicBezTo>
                      <a:pt x="459" y="259"/>
                      <a:pt x="458" y="259"/>
                      <a:pt x="458" y="259"/>
                    </a:cubicBezTo>
                    <a:cubicBezTo>
                      <a:pt x="457" y="259"/>
                      <a:pt x="457" y="259"/>
                      <a:pt x="457" y="258"/>
                    </a:cubicBezTo>
                    <a:cubicBezTo>
                      <a:pt x="456" y="257"/>
                      <a:pt x="456" y="256"/>
                      <a:pt x="457" y="255"/>
                    </a:cubicBezTo>
                    <a:cubicBezTo>
                      <a:pt x="457" y="255"/>
                      <a:pt x="458" y="255"/>
                      <a:pt x="458" y="255"/>
                    </a:cubicBezTo>
                    <a:cubicBezTo>
                      <a:pt x="458" y="254"/>
                      <a:pt x="458" y="252"/>
                      <a:pt x="458" y="252"/>
                    </a:cubicBezTo>
                    <a:cubicBezTo>
                      <a:pt x="458" y="251"/>
                      <a:pt x="459" y="249"/>
                      <a:pt x="460" y="248"/>
                    </a:cubicBezTo>
                    <a:cubicBezTo>
                      <a:pt x="460" y="248"/>
                      <a:pt x="461" y="246"/>
                      <a:pt x="462" y="246"/>
                    </a:cubicBezTo>
                    <a:cubicBezTo>
                      <a:pt x="463" y="245"/>
                      <a:pt x="465" y="244"/>
                      <a:pt x="464" y="244"/>
                    </a:cubicBezTo>
                    <a:cubicBezTo>
                      <a:pt x="464" y="243"/>
                      <a:pt x="462" y="243"/>
                      <a:pt x="463" y="243"/>
                    </a:cubicBezTo>
                    <a:cubicBezTo>
                      <a:pt x="464" y="242"/>
                      <a:pt x="466" y="240"/>
                      <a:pt x="465" y="240"/>
                    </a:cubicBezTo>
                    <a:cubicBezTo>
                      <a:pt x="464" y="239"/>
                      <a:pt x="464" y="239"/>
                      <a:pt x="464" y="239"/>
                    </a:cubicBezTo>
                    <a:cubicBezTo>
                      <a:pt x="465" y="238"/>
                      <a:pt x="466" y="238"/>
                      <a:pt x="466" y="237"/>
                    </a:cubicBezTo>
                    <a:cubicBezTo>
                      <a:pt x="466" y="236"/>
                      <a:pt x="465" y="236"/>
                      <a:pt x="465" y="235"/>
                    </a:cubicBezTo>
                    <a:cubicBezTo>
                      <a:pt x="465" y="234"/>
                      <a:pt x="465" y="232"/>
                      <a:pt x="464" y="232"/>
                    </a:cubicBezTo>
                    <a:cubicBezTo>
                      <a:pt x="464" y="231"/>
                      <a:pt x="462" y="229"/>
                      <a:pt x="462" y="228"/>
                    </a:cubicBezTo>
                    <a:cubicBezTo>
                      <a:pt x="462" y="227"/>
                      <a:pt x="462" y="226"/>
                      <a:pt x="461" y="227"/>
                    </a:cubicBezTo>
                    <a:cubicBezTo>
                      <a:pt x="461" y="228"/>
                      <a:pt x="461" y="228"/>
                      <a:pt x="460" y="227"/>
                    </a:cubicBezTo>
                    <a:cubicBezTo>
                      <a:pt x="459" y="226"/>
                      <a:pt x="458" y="227"/>
                      <a:pt x="457" y="226"/>
                    </a:cubicBezTo>
                    <a:cubicBezTo>
                      <a:pt x="457" y="225"/>
                      <a:pt x="456" y="223"/>
                      <a:pt x="457" y="223"/>
                    </a:cubicBezTo>
                    <a:cubicBezTo>
                      <a:pt x="457" y="223"/>
                      <a:pt x="457" y="221"/>
                      <a:pt x="458" y="222"/>
                    </a:cubicBezTo>
                    <a:cubicBezTo>
                      <a:pt x="459" y="223"/>
                      <a:pt x="460" y="223"/>
                      <a:pt x="461" y="223"/>
                    </a:cubicBezTo>
                    <a:cubicBezTo>
                      <a:pt x="462" y="223"/>
                      <a:pt x="463" y="222"/>
                      <a:pt x="463" y="222"/>
                    </a:cubicBezTo>
                    <a:cubicBezTo>
                      <a:pt x="464" y="221"/>
                      <a:pt x="465" y="222"/>
                      <a:pt x="464" y="221"/>
                    </a:cubicBezTo>
                    <a:cubicBezTo>
                      <a:pt x="464" y="221"/>
                      <a:pt x="463" y="220"/>
                      <a:pt x="464" y="220"/>
                    </a:cubicBezTo>
                    <a:cubicBezTo>
                      <a:pt x="464" y="220"/>
                      <a:pt x="465" y="220"/>
                      <a:pt x="465" y="220"/>
                    </a:cubicBezTo>
                    <a:cubicBezTo>
                      <a:pt x="466" y="221"/>
                      <a:pt x="467" y="221"/>
                      <a:pt x="466" y="220"/>
                    </a:cubicBezTo>
                    <a:cubicBezTo>
                      <a:pt x="466" y="219"/>
                      <a:pt x="466" y="219"/>
                      <a:pt x="467" y="218"/>
                    </a:cubicBezTo>
                    <a:cubicBezTo>
                      <a:pt x="467" y="218"/>
                      <a:pt x="468" y="218"/>
                      <a:pt x="469" y="217"/>
                    </a:cubicBezTo>
                    <a:cubicBezTo>
                      <a:pt x="469" y="217"/>
                      <a:pt x="470" y="216"/>
                      <a:pt x="471" y="216"/>
                    </a:cubicBezTo>
                    <a:cubicBezTo>
                      <a:pt x="472" y="217"/>
                      <a:pt x="472" y="217"/>
                      <a:pt x="472" y="216"/>
                    </a:cubicBezTo>
                    <a:cubicBezTo>
                      <a:pt x="473" y="216"/>
                      <a:pt x="473" y="216"/>
                      <a:pt x="473" y="217"/>
                    </a:cubicBezTo>
                    <a:cubicBezTo>
                      <a:pt x="473" y="218"/>
                      <a:pt x="473" y="218"/>
                      <a:pt x="474" y="218"/>
                    </a:cubicBezTo>
                    <a:cubicBezTo>
                      <a:pt x="475" y="218"/>
                      <a:pt x="475" y="217"/>
                      <a:pt x="475" y="216"/>
                    </a:cubicBezTo>
                    <a:cubicBezTo>
                      <a:pt x="475" y="216"/>
                      <a:pt x="475" y="215"/>
                      <a:pt x="474" y="214"/>
                    </a:cubicBezTo>
                    <a:cubicBezTo>
                      <a:pt x="474" y="214"/>
                      <a:pt x="473" y="213"/>
                      <a:pt x="473" y="212"/>
                    </a:cubicBezTo>
                    <a:cubicBezTo>
                      <a:pt x="473" y="211"/>
                      <a:pt x="473" y="211"/>
                      <a:pt x="473" y="210"/>
                    </a:cubicBezTo>
                    <a:cubicBezTo>
                      <a:pt x="474" y="209"/>
                      <a:pt x="474" y="208"/>
                      <a:pt x="474" y="207"/>
                    </a:cubicBezTo>
                    <a:cubicBezTo>
                      <a:pt x="474" y="206"/>
                      <a:pt x="473" y="206"/>
                      <a:pt x="473" y="206"/>
                    </a:cubicBezTo>
                    <a:cubicBezTo>
                      <a:pt x="472" y="206"/>
                      <a:pt x="472" y="206"/>
                      <a:pt x="472" y="205"/>
                    </a:cubicBezTo>
                    <a:cubicBezTo>
                      <a:pt x="472" y="205"/>
                      <a:pt x="471" y="204"/>
                      <a:pt x="471" y="205"/>
                    </a:cubicBezTo>
                    <a:cubicBezTo>
                      <a:pt x="470" y="205"/>
                      <a:pt x="470" y="206"/>
                      <a:pt x="469" y="207"/>
                    </a:cubicBezTo>
                    <a:cubicBezTo>
                      <a:pt x="469" y="208"/>
                      <a:pt x="468" y="208"/>
                      <a:pt x="468" y="208"/>
                    </a:cubicBezTo>
                    <a:cubicBezTo>
                      <a:pt x="467" y="208"/>
                      <a:pt x="468" y="208"/>
                      <a:pt x="468" y="207"/>
                    </a:cubicBezTo>
                    <a:cubicBezTo>
                      <a:pt x="467" y="206"/>
                      <a:pt x="467" y="205"/>
                      <a:pt x="468" y="204"/>
                    </a:cubicBezTo>
                    <a:cubicBezTo>
                      <a:pt x="469" y="204"/>
                      <a:pt x="471" y="203"/>
                      <a:pt x="472" y="203"/>
                    </a:cubicBezTo>
                    <a:cubicBezTo>
                      <a:pt x="472" y="203"/>
                      <a:pt x="473" y="201"/>
                      <a:pt x="473" y="202"/>
                    </a:cubicBezTo>
                    <a:cubicBezTo>
                      <a:pt x="474" y="202"/>
                      <a:pt x="475" y="202"/>
                      <a:pt x="475" y="202"/>
                    </a:cubicBezTo>
                    <a:cubicBezTo>
                      <a:pt x="476" y="201"/>
                      <a:pt x="477" y="200"/>
                      <a:pt x="477" y="199"/>
                    </a:cubicBezTo>
                    <a:cubicBezTo>
                      <a:pt x="477" y="199"/>
                      <a:pt x="476" y="199"/>
                      <a:pt x="476" y="198"/>
                    </a:cubicBezTo>
                    <a:cubicBezTo>
                      <a:pt x="476" y="197"/>
                      <a:pt x="476" y="197"/>
                      <a:pt x="475" y="197"/>
                    </a:cubicBezTo>
                    <a:cubicBezTo>
                      <a:pt x="475" y="197"/>
                      <a:pt x="474" y="197"/>
                      <a:pt x="474" y="197"/>
                    </a:cubicBezTo>
                    <a:cubicBezTo>
                      <a:pt x="474" y="196"/>
                      <a:pt x="476" y="196"/>
                      <a:pt x="475" y="195"/>
                    </a:cubicBezTo>
                    <a:cubicBezTo>
                      <a:pt x="475" y="193"/>
                      <a:pt x="474" y="193"/>
                      <a:pt x="474" y="192"/>
                    </a:cubicBezTo>
                    <a:cubicBezTo>
                      <a:pt x="474" y="192"/>
                      <a:pt x="473" y="191"/>
                      <a:pt x="473" y="190"/>
                    </a:cubicBezTo>
                    <a:cubicBezTo>
                      <a:pt x="473" y="189"/>
                      <a:pt x="473" y="189"/>
                      <a:pt x="472" y="188"/>
                    </a:cubicBezTo>
                    <a:cubicBezTo>
                      <a:pt x="472" y="188"/>
                      <a:pt x="471" y="188"/>
                      <a:pt x="471" y="189"/>
                    </a:cubicBezTo>
                    <a:cubicBezTo>
                      <a:pt x="471" y="189"/>
                      <a:pt x="471" y="190"/>
                      <a:pt x="471" y="190"/>
                    </a:cubicBezTo>
                    <a:cubicBezTo>
                      <a:pt x="471" y="191"/>
                      <a:pt x="471" y="190"/>
                      <a:pt x="470" y="190"/>
                    </a:cubicBezTo>
                    <a:cubicBezTo>
                      <a:pt x="469" y="190"/>
                      <a:pt x="467" y="190"/>
                      <a:pt x="468" y="189"/>
                    </a:cubicBezTo>
                    <a:cubicBezTo>
                      <a:pt x="469" y="189"/>
                      <a:pt x="470" y="189"/>
                      <a:pt x="470" y="188"/>
                    </a:cubicBezTo>
                    <a:cubicBezTo>
                      <a:pt x="470" y="188"/>
                      <a:pt x="469" y="188"/>
                      <a:pt x="468" y="187"/>
                    </a:cubicBezTo>
                    <a:cubicBezTo>
                      <a:pt x="468" y="186"/>
                      <a:pt x="468" y="186"/>
                      <a:pt x="469" y="185"/>
                    </a:cubicBezTo>
                    <a:cubicBezTo>
                      <a:pt x="469" y="185"/>
                      <a:pt x="470" y="184"/>
                      <a:pt x="469" y="183"/>
                    </a:cubicBezTo>
                    <a:cubicBezTo>
                      <a:pt x="469" y="183"/>
                      <a:pt x="469" y="184"/>
                      <a:pt x="468" y="184"/>
                    </a:cubicBezTo>
                    <a:cubicBezTo>
                      <a:pt x="467" y="184"/>
                      <a:pt x="466" y="184"/>
                      <a:pt x="466" y="184"/>
                    </a:cubicBezTo>
                    <a:cubicBezTo>
                      <a:pt x="465" y="183"/>
                      <a:pt x="465" y="182"/>
                      <a:pt x="465" y="182"/>
                    </a:cubicBezTo>
                    <a:cubicBezTo>
                      <a:pt x="464" y="181"/>
                      <a:pt x="463" y="181"/>
                      <a:pt x="463" y="181"/>
                    </a:cubicBezTo>
                    <a:cubicBezTo>
                      <a:pt x="463" y="182"/>
                      <a:pt x="462" y="182"/>
                      <a:pt x="461" y="182"/>
                    </a:cubicBezTo>
                    <a:cubicBezTo>
                      <a:pt x="461" y="182"/>
                      <a:pt x="460" y="182"/>
                      <a:pt x="459" y="182"/>
                    </a:cubicBezTo>
                    <a:cubicBezTo>
                      <a:pt x="459" y="182"/>
                      <a:pt x="458" y="182"/>
                      <a:pt x="458" y="183"/>
                    </a:cubicBezTo>
                    <a:cubicBezTo>
                      <a:pt x="458" y="183"/>
                      <a:pt x="459" y="183"/>
                      <a:pt x="458" y="184"/>
                    </a:cubicBezTo>
                    <a:cubicBezTo>
                      <a:pt x="457" y="184"/>
                      <a:pt x="456" y="183"/>
                      <a:pt x="456" y="184"/>
                    </a:cubicBezTo>
                    <a:cubicBezTo>
                      <a:pt x="455" y="184"/>
                      <a:pt x="454" y="184"/>
                      <a:pt x="453" y="184"/>
                    </a:cubicBezTo>
                    <a:cubicBezTo>
                      <a:pt x="452" y="184"/>
                      <a:pt x="452" y="184"/>
                      <a:pt x="452" y="184"/>
                    </a:cubicBezTo>
                    <a:cubicBezTo>
                      <a:pt x="452" y="183"/>
                      <a:pt x="452" y="183"/>
                      <a:pt x="452" y="183"/>
                    </a:cubicBezTo>
                    <a:cubicBezTo>
                      <a:pt x="451" y="183"/>
                      <a:pt x="451" y="183"/>
                      <a:pt x="450" y="183"/>
                    </a:cubicBezTo>
                    <a:cubicBezTo>
                      <a:pt x="450" y="184"/>
                      <a:pt x="449" y="185"/>
                      <a:pt x="449" y="186"/>
                    </a:cubicBezTo>
                    <a:cubicBezTo>
                      <a:pt x="449" y="187"/>
                      <a:pt x="448" y="188"/>
                      <a:pt x="447" y="189"/>
                    </a:cubicBezTo>
                    <a:cubicBezTo>
                      <a:pt x="446" y="189"/>
                      <a:pt x="446" y="188"/>
                      <a:pt x="446" y="189"/>
                    </a:cubicBezTo>
                    <a:cubicBezTo>
                      <a:pt x="445" y="190"/>
                      <a:pt x="445" y="190"/>
                      <a:pt x="444" y="190"/>
                    </a:cubicBezTo>
                    <a:cubicBezTo>
                      <a:pt x="444" y="190"/>
                      <a:pt x="443" y="190"/>
                      <a:pt x="443" y="190"/>
                    </a:cubicBezTo>
                    <a:cubicBezTo>
                      <a:pt x="442" y="191"/>
                      <a:pt x="440" y="190"/>
                      <a:pt x="440" y="190"/>
                    </a:cubicBezTo>
                    <a:cubicBezTo>
                      <a:pt x="440" y="190"/>
                      <a:pt x="441" y="188"/>
                      <a:pt x="441" y="187"/>
                    </a:cubicBezTo>
                    <a:cubicBezTo>
                      <a:pt x="442" y="186"/>
                      <a:pt x="443" y="186"/>
                      <a:pt x="442" y="185"/>
                    </a:cubicBezTo>
                    <a:cubicBezTo>
                      <a:pt x="442" y="185"/>
                      <a:pt x="440" y="186"/>
                      <a:pt x="439" y="186"/>
                    </a:cubicBezTo>
                    <a:cubicBezTo>
                      <a:pt x="439" y="186"/>
                      <a:pt x="438" y="187"/>
                      <a:pt x="437" y="187"/>
                    </a:cubicBezTo>
                    <a:cubicBezTo>
                      <a:pt x="436" y="187"/>
                      <a:pt x="435" y="188"/>
                      <a:pt x="435" y="188"/>
                    </a:cubicBezTo>
                    <a:cubicBezTo>
                      <a:pt x="434" y="187"/>
                      <a:pt x="434" y="187"/>
                      <a:pt x="433" y="188"/>
                    </a:cubicBezTo>
                    <a:cubicBezTo>
                      <a:pt x="433" y="188"/>
                      <a:pt x="433" y="190"/>
                      <a:pt x="432" y="190"/>
                    </a:cubicBezTo>
                    <a:cubicBezTo>
                      <a:pt x="431" y="190"/>
                      <a:pt x="430" y="191"/>
                      <a:pt x="430" y="191"/>
                    </a:cubicBezTo>
                    <a:cubicBezTo>
                      <a:pt x="430" y="192"/>
                      <a:pt x="430" y="192"/>
                      <a:pt x="428" y="192"/>
                    </a:cubicBezTo>
                    <a:cubicBezTo>
                      <a:pt x="427" y="192"/>
                      <a:pt x="427" y="193"/>
                      <a:pt x="427" y="193"/>
                    </a:cubicBezTo>
                    <a:cubicBezTo>
                      <a:pt x="428" y="194"/>
                      <a:pt x="429" y="195"/>
                      <a:pt x="428" y="195"/>
                    </a:cubicBezTo>
                    <a:cubicBezTo>
                      <a:pt x="428" y="196"/>
                      <a:pt x="426" y="197"/>
                      <a:pt x="426" y="196"/>
                    </a:cubicBezTo>
                    <a:cubicBezTo>
                      <a:pt x="426" y="195"/>
                      <a:pt x="426" y="194"/>
                      <a:pt x="425" y="194"/>
                    </a:cubicBezTo>
                    <a:cubicBezTo>
                      <a:pt x="425" y="195"/>
                      <a:pt x="425" y="195"/>
                      <a:pt x="424" y="196"/>
                    </a:cubicBezTo>
                    <a:cubicBezTo>
                      <a:pt x="423" y="196"/>
                      <a:pt x="423" y="197"/>
                      <a:pt x="422" y="197"/>
                    </a:cubicBezTo>
                    <a:cubicBezTo>
                      <a:pt x="422" y="197"/>
                      <a:pt x="422" y="197"/>
                      <a:pt x="422" y="197"/>
                    </a:cubicBezTo>
                    <a:cubicBezTo>
                      <a:pt x="422" y="196"/>
                      <a:pt x="422" y="195"/>
                      <a:pt x="422" y="195"/>
                    </a:cubicBezTo>
                    <a:cubicBezTo>
                      <a:pt x="422" y="194"/>
                      <a:pt x="421" y="194"/>
                      <a:pt x="420" y="194"/>
                    </a:cubicBezTo>
                    <a:cubicBezTo>
                      <a:pt x="420" y="193"/>
                      <a:pt x="420" y="193"/>
                      <a:pt x="420" y="193"/>
                    </a:cubicBezTo>
                    <a:cubicBezTo>
                      <a:pt x="419" y="192"/>
                      <a:pt x="419" y="192"/>
                      <a:pt x="418" y="192"/>
                    </a:cubicBezTo>
                    <a:cubicBezTo>
                      <a:pt x="418" y="191"/>
                      <a:pt x="417" y="191"/>
                      <a:pt x="416" y="191"/>
                    </a:cubicBezTo>
                    <a:cubicBezTo>
                      <a:pt x="416" y="190"/>
                      <a:pt x="415" y="190"/>
                      <a:pt x="415" y="190"/>
                    </a:cubicBezTo>
                    <a:cubicBezTo>
                      <a:pt x="415" y="189"/>
                      <a:pt x="416" y="188"/>
                      <a:pt x="417" y="189"/>
                    </a:cubicBezTo>
                    <a:cubicBezTo>
                      <a:pt x="417" y="189"/>
                      <a:pt x="418" y="189"/>
                      <a:pt x="418" y="189"/>
                    </a:cubicBezTo>
                    <a:cubicBezTo>
                      <a:pt x="419" y="189"/>
                      <a:pt x="420" y="189"/>
                      <a:pt x="420" y="188"/>
                    </a:cubicBezTo>
                    <a:cubicBezTo>
                      <a:pt x="420" y="188"/>
                      <a:pt x="420" y="187"/>
                      <a:pt x="421" y="187"/>
                    </a:cubicBezTo>
                    <a:cubicBezTo>
                      <a:pt x="422" y="187"/>
                      <a:pt x="422" y="188"/>
                      <a:pt x="423" y="187"/>
                    </a:cubicBezTo>
                    <a:cubicBezTo>
                      <a:pt x="423" y="186"/>
                      <a:pt x="424" y="185"/>
                      <a:pt x="424" y="185"/>
                    </a:cubicBezTo>
                    <a:cubicBezTo>
                      <a:pt x="425" y="184"/>
                      <a:pt x="424" y="183"/>
                      <a:pt x="425" y="183"/>
                    </a:cubicBezTo>
                    <a:cubicBezTo>
                      <a:pt x="426" y="182"/>
                      <a:pt x="426" y="181"/>
                      <a:pt x="426" y="181"/>
                    </a:cubicBezTo>
                    <a:cubicBezTo>
                      <a:pt x="426" y="180"/>
                      <a:pt x="426" y="180"/>
                      <a:pt x="425" y="180"/>
                    </a:cubicBezTo>
                    <a:cubicBezTo>
                      <a:pt x="425" y="179"/>
                      <a:pt x="424" y="179"/>
                      <a:pt x="424" y="178"/>
                    </a:cubicBezTo>
                    <a:cubicBezTo>
                      <a:pt x="425" y="178"/>
                      <a:pt x="426" y="178"/>
                      <a:pt x="426" y="177"/>
                    </a:cubicBezTo>
                    <a:cubicBezTo>
                      <a:pt x="427" y="177"/>
                      <a:pt x="428" y="176"/>
                      <a:pt x="428" y="175"/>
                    </a:cubicBezTo>
                    <a:cubicBezTo>
                      <a:pt x="429" y="175"/>
                      <a:pt x="430" y="174"/>
                      <a:pt x="430" y="174"/>
                    </a:cubicBezTo>
                    <a:cubicBezTo>
                      <a:pt x="430" y="173"/>
                      <a:pt x="430" y="172"/>
                      <a:pt x="430" y="172"/>
                    </a:cubicBezTo>
                    <a:cubicBezTo>
                      <a:pt x="431" y="173"/>
                      <a:pt x="431" y="173"/>
                      <a:pt x="432" y="172"/>
                    </a:cubicBezTo>
                    <a:cubicBezTo>
                      <a:pt x="432" y="172"/>
                      <a:pt x="433" y="172"/>
                      <a:pt x="434" y="172"/>
                    </a:cubicBezTo>
                    <a:cubicBezTo>
                      <a:pt x="434" y="172"/>
                      <a:pt x="436" y="171"/>
                      <a:pt x="436" y="170"/>
                    </a:cubicBezTo>
                    <a:cubicBezTo>
                      <a:pt x="436" y="169"/>
                      <a:pt x="434" y="167"/>
                      <a:pt x="435" y="167"/>
                    </a:cubicBezTo>
                    <a:cubicBezTo>
                      <a:pt x="436" y="166"/>
                      <a:pt x="436" y="168"/>
                      <a:pt x="437" y="167"/>
                    </a:cubicBezTo>
                    <a:cubicBezTo>
                      <a:pt x="437" y="167"/>
                      <a:pt x="438" y="167"/>
                      <a:pt x="439" y="166"/>
                    </a:cubicBezTo>
                    <a:cubicBezTo>
                      <a:pt x="440" y="166"/>
                      <a:pt x="440" y="164"/>
                      <a:pt x="440" y="163"/>
                    </a:cubicBezTo>
                    <a:cubicBezTo>
                      <a:pt x="440" y="163"/>
                      <a:pt x="441" y="161"/>
                      <a:pt x="440" y="160"/>
                    </a:cubicBezTo>
                    <a:cubicBezTo>
                      <a:pt x="440" y="159"/>
                      <a:pt x="439" y="159"/>
                      <a:pt x="440" y="158"/>
                    </a:cubicBezTo>
                    <a:cubicBezTo>
                      <a:pt x="441" y="157"/>
                      <a:pt x="441" y="157"/>
                      <a:pt x="442" y="157"/>
                    </a:cubicBezTo>
                    <a:cubicBezTo>
                      <a:pt x="442" y="156"/>
                      <a:pt x="443" y="156"/>
                      <a:pt x="443" y="156"/>
                    </a:cubicBezTo>
                    <a:cubicBezTo>
                      <a:pt x="444" y="157"/>
                      <a:pt x="444" y="157"/>
                      <a:pt x="443" y="158"/>
                    </a:cubicBezTo>
                    <a:cubicBezTo>
                      <a:pt x="443" y="159"/>
                      <a:pt x="443" y="159"/>
                      <a:pt x="443" y="159"/>
                    </a:cubicBezTo>
                    <a:cubicBezTo>
                      <a:pt x="443" y="159"/>
                      <a:pt x="445" y="158"/>
                      <a:pt x="446" y="157"/>
                    </a:cubicBezTo>
                    <a:cubicBezTo>
                      <a:pt x="446" y="157"/>
                      <a:pt x="447" y="157"/>
                      <a:pt x="447" y="156"/>
                    </a:cubicBezTo>
                    <a:cubicBezTo>
                      <a:pt x="447" y="156"/>
                      <a:pt x="448" y="155"/>
                      <a:pt x="448" y="156"/>
                    </a:cubicBezTo>
                    <a:cubicBezTo>
                      <a:pt x="449" y="156"/>
                      <a:pt x="448" y="157"/>
                      <a:pt x="449" y="157"/>
                    </a:cubicBezTo>
                    <a:cubicBezTo>
                      <a:pt x="449" y="157"/>
                      <a:pt x="450" y="157"/>
                      <a:pt x="450" y="158"/>
                    </a:cubicBezTo>
                    <a:cubicBezTo>
                      <a:pt x="451" y="158"/>
                      <a:pt x="453" y="158"/>
                      <a:pt x="453" y="158"/>
                    </a:cubicBezTo>
                    <a:cubicBezTo>
                      <a:pt x="454" y="158"/>
                      <a:pt x="454" y="158"/>
                      <a:pt x="454" y="157"/>
                    </a:cubicBezTo>
                    <a:cubicBezTo>
                      <a:pt x="455" y="157"/>
                      <a:pt x="456" y="156"/>
                      <a:pt x="455" y="155"/>
                    </a:cubicBezTo>
                    <a:cubicBezTo>
                      <a:pt x="455" y="154"/>
                      <a:pt x="454" y="153"/>
                      <a:pt x="454" y="153"/>
                    </a:cubicBezTo>
                    <a:cubicBezTo>
                      <a:pt x="455" y="153"/>
                      <a:pt x="455" y="153"/>
                      <a:pt x="456" y="152"/>
                    </a:cubicBezTo>
                    <a:cubicBezTo>
                      <a:pt x="456" y="152"/>
                      <a:pt x="457" y="152"/>
                      <a:pt x="457" y="151"/>
                    </a:cubicBezTo>
                    <a:cubicBezTo>
                      <a:pt x="458" y="150"/>
                      <a:pt x="460" y="148"/>
                      <a:pt x="460" y="148"/>
                    </a:cubicBezTo>
                    <a:cubicBezTo>
                      <a:pt x="461" y="147"/>
                      <a:pt x="462" y="147"/>
                      <a:pt x="462" y="146"/>
                    </a:cubicBezTo>
                    <a:cubicBezTo>
                      <a:pt x="463" y="146"/>
                      <a:pt x="463" y="146"/>
                      <a:pt x="464" y="146"/>
                    </a:cubicBezTo>
                    <a:cubicBezTo>
                      <a:pt x="465" y="146"/>
                      <a:pt x="465" y="145"/>
                      <a:pt x="466" y="145"/>
                    </a:cubicBezTo>
                    <a:cubicBezTo>
                      <a:pt x="467" y="145"/>
                      <a:pt x="467" y="145"/>
                      <a:pt x="467" y="144"/>
                    </a:cubicBezTo>
                    <a:cubicBezTo>
                      <a:pt x="466" y="144"/>
                      <a:pt x="466" y="143"/>
                      <a:pt x="467" y="142"/>
                    </a:cubicBezTo>
                    <a:cubicBezTo>
                      <a:pt x="467" y="140"/>
                      <a:pt x="467" y="140"/>
                      <a:pt x="468" y="139"/>
                    </a:cubicBezTo>
                    <a:cubicBezTo>
                      <a:pt x="468" y="139"/>
                      <a:pt x="468" y="138"/>
                      <a:pt x="467" y="138"/>
                    </a:cubicBezTo>
                    <a:cubicBezTo>
                      <a:pt x="467" y="137"/>
                      <a:pt x="466" y="136"/>
                      <a:pt x="467" y="135"/>
                    </a:cubicBezTo>
                    <a:cubicBezTo>
                      <a:pt x="467" y="135"/>
                      <a:pt x="468" y="134"/>
                      <a:pt x="467" y="134"/>
                    </a:cubicBezTo>
                    <a:cubicBezTo>
                      <a:pt x="467" y="134"/>
                      <a:pt x="465" y="133"/>
                      <a:pt x="465" y="133"/>
                    </a:cubicBezTo>
                    <a:cubicBezTo>
                      <a:pt x="464" y="132"/>
                      <a:pt x="464" y="132"/>
                      <a:pt x="463" y="131"/>
                    </a:cubicBezTo>
                    <a:cubicBezTo>
                      <a:pt x="463" y="131"/>
                      <a:pt x="463" y="130"/>
                      <a:pt x="462" y="130"/>
                    </a:cubicBezTo>
                    <a:cubicBezTo>
                      <a:pt x="461" y="131"/>
                      <a:pt x="458" y="131"/>
                      <a:pt x="459" y="130"/>
                    </a:cubicBezTo>
                    <a:cubicBezTo>
                      <a:pt x="459" y="130"/>
                      <a:pt x="460" y="129"/>
                      <a:pt x="459" y="129"/>
                    </a:cubicBezTo>
                    <a:cubicBezTo>
                      <a:pt x="459" y="129"/>
                      <a:pt x="459" y="129"/>
                      <a:pt x="458" y="128"/>
                    </a:cubicBezTo>
                    <a:cubicBezTo>
                      <a:pt x="458" y="127"/>
                      <a:pt x="458" y="127"/>
                      <a:pt x="457" y="127"/>
                    </a:cubicBezTo>
                    <a:cubicBezTo>
                      <a:pt x="456" y="126"/>
                      <a:pt x="456" y="126"/>
                      <a:pt x="456" y="125"/>
                    </a:cubicBezTo>
                    <a:cubicBezTo>
                      <a:pt x="456" y="124"/>
                      <a:pt x="456" y="122"/>
                      <a:pt x="456" y="122"/>
                    </a:cubicBezTo>
                    <a:cubicBezTo>
                      <a:pt x="457" y="121"/>
                      <a:pt x="457" y="120"/>
                      <a:pt x="456" y="120"/>
                    </a:cubicBezTo>
                    <a:cubicBezTo>
                      <a:pt x="456" y="119"/>
                      <a:pt x="455" y="119"/>
                      <a:pt x="455" y="118"/>
                    </a:cubicBezTo>
                    <a:cubicBezTo>
                      <a:pt x="455" y="117"/>
                      <a:pt x="455" y="116"/>
                      <a:pt x="454" y="115"/>
                    </a:cubicBezTo>
                    <a:cubicBezTo>
                      <a:pt x="454" y="114"/>
                      <a:pt x="454" y="112"/>
                      <a:pt x="454" y="112"/>
                    </a:cubicBezTo>
                    <a:cubicBezTo>
                      <a:pt x="453" y="111"/>
                      <a:pt x="453" y="109"/>
                      <a:pt x="453" y="109"/>
                    </a:cubicBezTo>
                    <a:cubicBezTo>
                      <a:pt x="454" y="109"/>
                      <a:pt x="454" y="108"/>
                      <a:pt x="454" y="107"/>
                    </a:cubicBezTo>
                    <a:cubicBezTo>
                      <a:pt x="455" y="106"/>
                      <a:pt x="456" y="105"/>
                      <a:pt x="456" y="105"/>
                    </a:cubicBezTo>
                    <a:cubicBezTo>
                      <a:pt x="457" y="105"/>
                      <a:pt x="458" y="105"/>
                      <a:pt x="458" y="105"/>
                    </a:cubicBezTo>
                    <a:cubicBezTo>
                      <a:pt x="458" y="104"/>
                      <a:pt x="459" y="103"/>
                      <a:pt x="459" y="103"/>
                    </a:cubicBezTo>
                    <a:cubicBezTo>
                      <a:pt x="458" y="102"/>
                      <a:pt x="458" y="101"/>
                      <a:pt x="457" y="101"/>
                    </a:cubicBezTo>
                    <a:cubicBezTo>
                      <a:pt x="456" y="101"/>
                      <a:pt x="456" y="100"/>
                      <a:pt x="455" y="101"/>
                    </a:cubicBezTo>
                    <a:cubicBezTo>
                      <a:pt x="455" y="101"/>
                      <a:pt x="454" y="103"/>
                      <a:pt x="453" y="103"/>
                    </a:cubicBezTo>
                    <a:cubicBezTo>
                      <a:pt x="453" y="104"/>
                      <a:pt x="452" y="104"/>
                      <a:pt x="452" y="102"/>
                    </a:cubicBezTo>
                    <a:cubicBezTo>
                      <a:pt x="452" y="101"/>
                      <a:pt x="453" y="98"/>
                      <a:pt x="453" y="97"/>
                    </a:cubicBezTo>
                    <a:cubicBezTo>
                      <a:pt x="454" y="96"/>
                      <a:pt x="454" y="95"/>
                      <a:pt x="455" y="94"/>
                    </a:cubicBezTo>
                    <a:cubicBezTo>
                      <a:pt x="455" y="94"/>
                      <a:pt x="455" y="93"/>
                      <a:pt x="455" y="93"/>
                    </a:cubicBezTo>
                    <a:cubicBezTo>
                      <a:pt x="455" y="92"/>
                      <a:pt x="455" y="92"/>
                      <a:pt x="455" y="92"/>
                    </a:cubicBezTo>
                    <a:cubicBezTo>
                      <a:pt x="456" y="91"/>
                      <a:pt x="455" y="89"/>
                      <a:pt x="456" y="87"/>
                    </a:cubicBezTo>
                    <a:cubicBezTo>
                      <a:pt x="457" y="86"/>
                      <a:pt x="457" y="85"/>
                      <a:pt x="457" y="85"/>
                    </a:cubicBezTo>
                    <a:cubicBezTo>
                      <a:pt x="457" y="84"/>
                      <a:pt x="457" y="83"/>
                      <a:pt x="458" y="83"/>
                    </a:cubicBezTo>
                    <a:cubicBezTo>
                      <a:pt x="459" y="82"/>
                      <a:pt x="460" y="82"/>
                      <a:pt x="459" y="81"/>
                    </a:cubicBezTo>
                    <a:cubicBezTo>
                      <a:pt x="459" y="81"/>
                      <a:pt x="458" y="81"/>
                      <a:pt x="457" y="81"/>
                    </a:cubicBezTo>
                    <a:cubicBezTo>
                      <a:pt x="457" y="82"/>
                      <a:pt x="456" y="83"/>
                      <a:pt x="456" y="82"/>
                    </a:cubicBezTo>
                    <a:cubicBezTo>
                      <a:pt x="456" y="82"/>
                      <a:pt x="457" y="80"/>
                      <a:pt x="456" y="80"/>
                    </a:cubicBezTo>
                    <a:cubicBezTo>
                      <a:pt x="456" y="80"/>
                      <a:pt x="455" y="79"/>
                      <a:pt x="454" y="80"/>
                    </a:cubicBezTo>
                    <a:cubicBezTo>
                      <a:pt x="453" y="81"/>
                      <a:pt x="453" y="81"/>
                      <a:pt x="452" y="81"/>
                    </a:cubicBezTo>
                    <a:cubicBezTo>
                      <a:pt x="452" y="81"/>
                      <a:pt x="452" y="81"/>
                      <a:pt x="452" y="80"/>
                    </a:cubicBezTo>
                    <a:cubicBezTo>
                      <a:pt x="451" y="79"/>
                      <a:pt x="450" y="79"/>
                      <a:pt x="450" y="78"/>
                    </a:cubicBezTo>
                    <a:cubicBezTo>
                      <a:pt x="449" y="77"/>
                      <a:pt x="449" y="76"/>
                      <a:pt x="450" y="75"/>
                    </a:cubicBezTo>
                    <a:cubicBezTo>
                      <a:pt x="450" y="75"/>
                      <a:pt x="450" y="74"/>
                      <a:pt x="450" y="74"/>
                    </a:cubicBezTo>
                    <a:cubicBezTo>
                      <a:pt x="450" y="73"/>
                      <a:pt x="450" y="73"/>
                      <a:pt x="450" y="73"/>
                    </a:cubicBezTo>
                    <a:cubicBezTo>
                      <a:pt x="450" y="72"/>
                      <a:pt x="448" y="71"/>
                      <a:pt x="448" y="68"/>
                    </a:cubicBezTo>
                    <a:cubicBezTo>
                      <a:pt x="448" y="66"/>
                      <a:pt x="448" y="64"/>
                      <a:pt x="448" y="62"/>
                    </a:cubicBezTo>
                    <a:cubicBezTo>
                      <a:pt x="448" y="62"/>
                      <a:pt x="448" y="62"/>
                      <a:pt x="448" y="62"/>
                    </a:cubicBezTo>
                    <a:cubicBezTo>
                      <a:pt x="448" y="62"/>
                      <a:pt x="446" y="64"/>
                      <a:pt x="445" y="64"/>
                    </a:cubicBezTo>
                    <a:cubicBezTo>
                      <a:pt x="445" y="63"/>
                      <a:pt x="444" y="63"/>
                      <a:pt x="443" y="64"/>
                    </a:cubicBezTo>
                    <a:cubicBezTo>
                      <a:pt x="442" y="64"/>
                      <a:pt x="442" y="66"/>
                      <a:pt x="442" y="67"/>
                    </a:cubicBezTo>
                    <a:cubicBezTo>
                      <a:pt x="441" y="68"/>
                      <a:pt x="441" y="69"/>
                      <a:pt x="441" y="69"/>
                    </a:cubicBezTo>
                    <a:cubicBezTo>
                      <a:pt x="440" y="69"/>
                      <a:pt x="439" y="69"/>
                      <a:pt x="439" y="70"/>
                    </a:cubicBezTo>
                    <a:cubicBezTo>
                      <a:pt x="440" y="71"/>
                      <a:pt x="440" y="71"/>
                      <a:pt x="440" y="72"/>
                    </a:cubicBezTo>
                    <a:cubicBezTo>
                      <a:pt x="439" y="73"/>
                      <a:pt x="438" y="74"/>
                      <a:pt x="439" y="74"/>
                    </a:cubicBezTo>
                    <a:cubicBezTo>
                      <a:pt x="439" y="75"/>
                      <a:pt x="440" y="75"/>
                      <a:pt x="440" y="76"/>
                    </a:cubicBezTo>
                    <a:cubicBezTo>
                      <a:pt x="439" y="76"/>
                      <a:pt x="438" y="76"/>
                      <a:pt x="439" y="77"/>
                    </a:cubicBezTo>
                    <a:cubicBezTo>
                      <a:pt x="439" y="77"/>
                      <a:pt x="438" y="79"/>
                      <a:pt x="438" y="80"/>
                    </a:cubicBezTo>
                    <a:cubicBezTo>
                      <a:pt x="437" y="80"/>
                      <a:pt x="437" y="81"/>
                      <a:pt x="437" y="82"/>
                    </a:cubicBezTo>
                    <a:cubicBezTo>
                      <a:pt x="436" y="82"/>
                      <a:pt x="436" y="83"/>
                      <a:pt x="435" y="83"/>
                    </a:cubicBezTo>
                    <a:cubicBezTo>
                      <a:pt x="435" y="83"/>
                      <a:pt x="434" y="84"/>
                      <a:pt x="434" y="85"/>
                    </a:cubicBezTo>
                    <a:cubicBezTo>
                      <a:pt x="435" y="86"/>
                      <a:pt x="435" y="86"/>
                      <a:pt x="436" y="87"/>
                    </a:cubicBezTo>
                    <a:cubicBezTo>
                      <a:pt x="436" y="88"/>
                      <a:pt x="436" y="89"/>
                      <a:pt x="436" y="89"/>
                    </a:cubicBezTo>
                    <a:cubicBezTo>
                      <a:pt x="436" y="89"/>
                      <a:pt x="435" y="89"/>
                      <a:pt x="435" y="90"/>
                    </a:cubicBezTo>
                    <a:cubicBezTo>
                      <a:pt x="435" y="90"/>
                      <a:pt x="435" y="90"/>
                      <a:pt x="434" y="90"/>
                    </a:cubicBezTo>
                    <a:cubicBezTo>
                      <a:pt x="433" y="89"/>
                      <a:pt x="433" y="89"/>
                      <a:pt x="433" y="89"/>
                    </a:cubicBezTo>
                    <a:cubicBezTo>
                      <a:pt x="432" y="89"/>
                      <a:pt x="432" y="89"/>
                      <a:pt x="431" y="88"/>
                    </a:cubicBezTo>
                    <a:cubicBezTo>
                      <a:pt x="431" y="87"/>
                      <a:pt x="431" y="87"/>
                      <a:pt x="430" y="87"/>
                    </a:cubicBezTo>
                    <a:cubicBezTo>
                      <a:pt x="430" y="88"/>
                      <a:pt x="429" y="88"/>
                      <a:pt x="429" y="89"/>
                    </a:cubicBezTo>
                    <a:cubicBezTo>
                      <a:pt x="429" y="90"/>
                      <a:pt x="429" y="91"/>
                      <a:pt x="429" y="92"/>
                    </a:cubicBezTo>
                    <a:cubicBezTo>
                      <a:pt x="429" y="92"/>
                      <a:pt x="428" y="93"/>
                      <a:pt x="428" y="93"/>
                    </a:cubicBezTo>
                    <a:cubicBezTo>
                      <a:pt x="427" y="92"/>
                      <a:pt x="427" y="92"/>
                      <a:pt x="426" y="92"/>
                    </a:cubicBezTo>
                    <a:cubicBezTo>
                      <a:pt x="426" y="91"/>
                      <a:pt x="425" y="91"/>
                      <a:pt x="424" y="90"/>
                    </a:cubicBezTo>
                    <a:cubicBezTo>
                      <a:pt x="423" y="90"/>
                      <a:pt x="422" y="90"/>
                      <a:pt x="422" y="89"/>
                    </a:cubicBezTo>
                    <a:cubicBezTo>
                      <a:pt x="423" y="89"/>
                      <a:pt x="423" y="89"/>
                      <a:pt x="422" y="88"/>
                    </a:cubicBezTo>
                    <a:cubicBezTo>
                      <a:pt x="422" y="87"/>
                      <a:pt x="421" y="87"/>
                      <a:pt x="420" y="87"/>
                    </a:cubicBezTo>
                    <a:cubicBezTo>
                      <a:pt x="419" y="88"/>
                      <a:pt x="418" y="89"/>
                      <a:pt x="417" y="89"/>
                    </a:cubicBezTo>
                    <a:cubicBezTo>
                      <a:pt x="417" y="89"/>
                      <a:pt x="416" y="90"/>
                      <a:pt x="415" y="89"/>
                    </a:cubicBezTo>
                    <a:cubicBezTo>
                      <a:pt x="415" y="88"/>
                      <a:pt x="415" y="88"/>
                      <a:pt x="414" y="87"/>
                    </a:cubicBezTo>
                    <a:cubicBezTo>
                      <a:pt x="414" y="86"/>
                      <a:pt x="414" y="86"/>
                      <a:pt x="414" y="85"/>
                    </a:cubicBezTo>
                    <a:cubicBezTo>
                      <a:pt x="413" y="85"/>
                      <a:pt x="413" y="85"/>
                      <a:pt x="413" y="86"/>
                    </a:cubicBezTo>
                    <a:cubicBezTo>
                      <a:pt x="412" y="87"/>
                      <a:pt x="413" y="87"/>
                      <a:pt x="412" y="88"/>
                    </a:cubicBezTo>
                    <a:cubicBezTo>
                      <a:pt x="411" y="88"/>
                      <a:pt x="411" y="88"/>
                      <a:pt x="410" y="89"/>
                    </a:cubicBezTo>
                    <a:cubicBezTo>
                      <a:pt x="410" y="89"/>
                      <a:pt x="410" y="90"/>
                      <a:pt x="409" y="90"/>
                    </a:cubicBezTo>
                    <a:cubicBezTo>
                      <a:pt x="409" y="90"/>
                      <a:pt x="409" y="88"/>
                      <a:pt x="409" y="87"/>
                    </a:cubicBezTo>
                    <a:cubicBezTo>
                      <a:pt x="408" y="87"/>
                      <a:pt x="407" y="87"/>
                      <a:pt x="407" y="86"/>
                    </a:cubicBezTo>
                    <a:cubicBezTo>
                      <a:pt x="407" y="85"/>
                      <a:pt x="407" y="85"/>
                      <a:pt x="407" y="84"/>
                    </a:cubicBezTo>
                    <a:cubicBezTo>
                      <a:pt x="406" y="83"/>
                      <a:pt x="406" y="83"/>
                      <a:pt x="407" y="82"/>
                    </a:cubicBezTo>
                    <a:cubicBezTo>
                      <a:pt x="408" y="81"/>
                      <a:pt x="409" y="80"/>
                      <a:pt x="410" y="80"/>
                    </a:cubicBezTo>
                    <a:cubicBezTo>
                      <a:pt x="410" y="79"/>
                      <a:pt x="409" y="79"/>
                      <a:pt x="409" y="78"/>
                    </a:cubicBezTo>
                    <a:cubicBezTo>
                      <a:pt x="410" y="77"/>
                      <a:pt x="410" y="77"/>
                      <a:pt x="410" y="76"/>
                    </a:cubicBezTo>
                    <a:cubicBezTo>
                      <a:pt x="410" y="75"/>
                      <a:pt x="411" y="73"/>
                      <a:pt x="410" y="73"/>
                    </a:cubicBezTo>
                    <a:cubicBezTo>
                      <a:pt x="410" y="73"/>
                      <a:pt x="409" y="73"/>
                      <a:pt x="409" y="72"/>
                    </a:cubicBezTo>
                    <a:cubicBezTo>
                      <a:pt x="409" y="71"/>
                      <a:pt x="411" y="69"/>
                      <a:pt x="410" y="68"/>
                    </a:cubicBezTo>
                    <a:cubicBezTo>
                      <a:pt x="409" y="67"/>
                      <a:pt x="408" y="68"/>
                      <a:pt x="407" y="67"/>
                    </a:cubicBezTo>
                    <a:cubicBezTo>
                      <a:pt x="407" y="66"/>
                      <a:pt x="406" y="66"/>
                      <a:pt x="406" y="65"/>
                    </a:cubicBezTo>
                    <a:cubicBezTo>
                      <a:pt x="405" y="64"/>
                      <a:pt x="406" y="63"/>
                      <a:pt x="405" y="63"/>
                    </a:cubicBezTo>
                    <a:cubicBezTo>
                      <a:pt x="404" y="63"/>
                      <a:pt x="404" y="63"/>
                      <a:pt x="404" y="64"/>
                    </a:cubicBezTo>
                    <a:cubicBezTo>
                      <a:pt x="404" y="64"/>
                      <a:pt x="404" y="64"/>
                      <a:pt x="403" y="64"/>
                    </a:cubicBezTo>
                    <a:cubicBezTo>
                      <a:pt x="402" y="64"/>
                      <a:pt x="402" y="65"/>
                      <a:pt x="401" y="65"/>
                    </a:cubicBezTo>
                    <a:cubicBezTo>
                      <a:pt x="400" y="65"/>
                      <a:pt x="399" y="65"/>
                      <a:pt x="399" y="66"/>
                    </a:cubicBezTo>
                    <a:cubicBezTo>
                      <a:pt x="399" y="67"/>
                      <a:pt x="400" y="67"/>
                      <a:pt x="400" y="68"/>
                    </a:cubicBezTo>
                    <a:cubicBezTo>
                      <a:pt x="401" y="68"/>
                      <a:pt x="401" y="69"/>
                      <a:pt x="402" y="69"/>
                    </a:cubicBezTo>
                    <a:cubicBezTo>
                      <a:pt x="403" y="69"/>
                      <a:pt x="403" y="70"/>
                      <a:pt x="403" y="71"/>
                    </a:cubicBezTo>
                    <a:cubicBezTo>
                      <a:pt x="404" y="71"/>
                      <a:pt x="404" y="72"/>
                      <a:pt x="403" y="72"/>
                    </a:cubicBezTo>
                    <a:cubicBezTo>
                      <a:pt x="403" y="73"/>
                      <a:pt x="401" y="73"/>
                      <a:pt x="401" y="74"/>
                    </a:cubicBezTo>
                    <a:cubicBezTo>
                      <a:pt x="401" y="74"/>
                      <a:pt x="400" y="76"/>
                      <a:pt x="401" y="76"/>
                    </a:cubicBezTo>
                    <a:cubicBezTo>
                      <a:pt x="402" y="77"/>
                      <a:pt x="402" y="76"/>
                      <a:pt x="402" y="76"/>
                    </a:cubicBezTo>
                    <a:cubicBezTo>
                      <a:pt x="403" y="77"/>
                      <a:pt x="402" y="78"/>
                      <a:pt x="401" y="78"/>
                    </a:cubicBezTo>
                    <a:cubicBezTo>
                      <a:pt x="400" y="78"/>
                      <a:pt x="400" y="78"/>
                      <a:pt x="399" y="78"/>
                    </a:cubicBezTo>
                    <a:cubicBezTo>
                      <a:pt x="399" y="78"/>
                      <a:pt x="399" y="79"/>
                      <a:pt x="398" y="79"/>
                    </a:cubicBezTo>
                    <a:cubicBezTo>
                      <a:pt x="397" y="79"/>
                      <a:pt x="397" y="77"/>
                      <a:pt x="396" y="77"/>
                    </a:cubicBezTo>
                    <a:cubicBezTo>
                      <a:pt x="395" y="77"/>
                      <a:pt x="395" y="77"/>
                      <a:pt x="394" y="76"/>
                    </a:cubicBezTo>
                    <a:cubicBezTo>
                      <a:pt x="394" y="76"/>
                      <a:pt x="394" y="72"/>
                      <a:pt x="395" y="72"/>
                    </a:cubicBezTo>
                    <a:cubicBezTo>
                      <a:pt x="396" y="71"/>
                      <a:pt x="397" y="71"/>
                      <a:pt x="397" y="70"/>
                    </a:cubicBezTo>
                    <a:cubicBezTo>
                      <a:pt x="397" y="70"/>
                      <a:pt x="397" y="69"/>
                      <a:pt x="396" y="68"/>
                    </a:cubicBezTo>
                    <a:cubicBezTo>
                      <a:pt x="396" y="68"/>
                      <a:pt x="395" y="67"/>
                      <a:pt x="395" y="66"/>
                    </a:cubicBezTo>
                    <a:cubicBezTo>
                      <a:pt x="395" y="65"/>
                      <a:pt x="395" y="65"/>
                      <a:pt x="394" y="64"/>
                    </a:cubicBezTo>
                    <a:cubicBezTo>
                      <a:pt x="394" y="64"/>
                      <a:pt x="394" y="63"/>
                      <a:pt x="394" y="62"/>
                    </a:cubicBezTo>
                    <a:cubicBezTo>
                      <a:pt x="394" y="62"/>
                      <a:pt x="393" y="60"/>
                      <a:pt x="394" y="60"/>
                    </a:cubicBezTo>
                    <a:cubicBezTo>
                      <a:pt x="395" y="59"/>
                      <a:pt x="397" y="60"/>
                      <a:pt x="396" y="59"/>
                    </a:cubicBezTo>
                    <a:cubicBezTo>
                      <a:pt x="396" y="58"/>
                      <a:pt x="396" y="55"/>
                      <a:pt x="396" y="55"/>
                    </a:cubicBezTo>
                    <a:cubicBezTo>
                      <a:pt x="396" y="54"/>
                      <a:pt x="398" y="52"/>
                      <a:pt x="398" y="52"/>
                    </a:cubicBezTo>
                    <a:cubicBezTo>
                      <a:pt x="398" y="51"/>
                      <a:pt x="398" y="50"/>
                      <a:pt x="397" y="50"/>
                    </a:cubicBezTo>
                    <a:cubicBezTo>
                      <a:pt x="397" y="51"/>
                      <a:pt x="396" y="51"/>
                      <a:pt x="396" y="51"/>
                    </a:cubicBezTo>
                    <a:cubicBezTo>
                      <a:pt x="395" y="51"/>
                      <a:pt x="394" y="50"/>
                      <a:pt x="394" y="50"/>
                    </a:cubicBezTo>
                    <a:cubicBezTo>
                      <a:pt x="394" y="49"/>
                      <a:pt x="393" y="48"/>
                      <a:pt x="393" y="49"/>
                    </a:cubicBezTo>
                    <a:cubicBezTo>
                      <a:pt x="392" y="49"/>
                      <a:pt x="392" y="50"/>
                      <a:pt x="391" y="50"/>
                    </a:cubicBezTo>
                    <a:cubicBezTo>
                      <a:pt x="391" y="50"/>
                      <a:pt x="390" y="50"/>
                      <a:pt x="390" y="50"/>
                    </a:cubicBezTo>
                    <a:cubicBezTo>
                      <a:pt x="389" y="50"/>
                      <a:pt x="388" y="51"/>
                      <a:pt x="388" y="51"/>
                    </a:cubicBezTo>
                    <a:cubicBezTo>
                      <a:pt x="388" y="52"/>
                      <a:pt x="388" y="52"/>
                      <a:pt x="388" y="52"/>
                    </a:cubicBezTo>
                    <a:cubicBezTo>
                      <a:pt x="386" y="52"/>
                      <a:pt x="381" y="51"/>
                      <a:pt x="379" y="50"/>
                    </a:cubicBezTo>
                    <a:cubicBezTo>
                      <a:pt x="378" y="49"/>
                      <a:pt x="375" y="48"/>
                      <a:pt x="374" y="48"/>
                    </a:cubicBezTo>
                    <a:cubicBezTo>
                      <a:pt x="374" y="47"/>
                      <a:pt x="374" y="45"/>
                      <a:pt x="375" y="44"/>
                    </a:cubicBezTo>
                    <a:cubicBezTo>
                      <a:pt x="375" y="43"/>
                      <a:pt x="377" y="41"/>
                      <a:pt x="378" y="40"/>
                    </a:cubicBezTo>
                    <a:cubicBezTo>
                      <a:pt x="378" y="39"/>
                      <a:pt x="379" y="37"/>
                      <a:pt x="377" y="36"/>
                    </a:cubicBezTo>
                    <a:cubicBezTo>
                      <a:pt x="375" y="35"/>
                      <a:pt x="374" y="34"/>
                      <a:pt x="375" y="33"/>
                    </a:cubicBezTo>
                    <a:cubicBezTo>
                      <a:pt x="375" y="31"/>
                      <a:pt x="376" y="29"/>
                      <a:pt x="375" y="28"/>
                    </a:cubicBezTo>
                    <a:cubicBezTo>
                      <a:pt x="375" y="27"/>
                      <a:pt x="375" y="24"/>
                      <a:pt x="374" y="23"/>
                    </a:cubicBezTo>
                    <a:cubicBezTo>
                      <a:pt x="372" y="22"/>
                      <a:pt x="372" y="21"/>
                      <a:pt x="372" y="18"/>
                    </a:cubicBezTo>
                    <a:cubicBezTo>
                      <a:pt x="371" y="16"/>
                      <a:pt x="371" y="15"/>
                      <a:pt x="371" y="12"/>
                    </a:cubicBezTo>
                    <a:cubicBezTo>
                      <a:pt x="370" y="11"/>
                      <a:pt x="370" y="11"/>
                      <a:pt x="370" y="11"/>
                    </a:cubicBezTo>
                    <a:cubicBezTo>
                      <a:pt x="370" y="11"/>
                      <a:pt x="369" y="10"/>
                      <a:pt x="368" y="11"/>
                    </a:cubicBezTo>
                    <a:cubicBezTo>
                      <a:pt x="368" y="13"/>
                      <a:pt x="368" y="14"/>
                      <a:pt x="368" y="15"/>
                    </a:cubicBezTo>
                    <a:cubicBezTo>
                      <a:pt x="368" y="15"/>
                      <a:pt x="367" y="16"/>
                      <a:pt x="366" y="16"/>
                    </a:cubicBezTo>
                    <a:cubicBezTo>
                      <a:pt x="366" y="16"/>
                      <a:pt x="365" y="17"/>
                      <a:pt x="365" y="16"/>
                    </a:cubicBezTo>
                    <a:cubicBezTo>
                      <a:pt x="365" y="15"/>
                      <a:pt x="365" y="15"/>
                      <a:pt x="365" y="14"/>
                    </a:cubicBezTo>
                    <a:cubicBezTo>
                      <a:pt x="364" y="14"/>
                      <a:pt x="363" y="13"/>
                      <a:pt x="362" y="13"/>
                    </a:cubicBezTo>
                    <a:cubicBezTo>
                      <a:pt x="361" y="13"/>
                      <a:pt x="360" y="14"/>
                      <a:pt x="359" y="14"/>
                    </a:cubicBezTo>
                    <a:cubicBezTo>
                      <a:pt x="358" y="15"/>
                      <a:pt x="358" y="15"/>
                      <a:pt x="357" y="14"/>
                    </a:cubicBezTo>
                    <a:cubicBezTo>
                      <a:pt x="356" y="13"/>
                      <a:pt x="356" y="13"/>
                      <a:pt x="354" y="12"/>
                    </a:cubicBezTo>
                    <a:cubicBezTo>
                      <a:pt x="353" y="12"/>
                      <a:pt x="353" y="12"/>
                      <a:pt x="353" y="12"/>
                    </a:cubicBezTo>
                    <a:cubicBezTo>
                      <a:pt x="349" y="16"/>
                      <a:pt x="349" y="16"/>
                      <a:pt x="349" y="16"/>
                    </a:cubicBezTo>
                    <a:cubicBezTo>
                      <a:pt x="349" y="16"/>
                      <a:pt x="346" y="16"/>
                      <a:pt x="345" y="16"/>
                    </a:cubicBezTo>
                    <a:cubicBezTo>
                      <a:pt x="344" y="16"/>
                      <a:pt x="342" y="16"/>
                      <a:pt x="342" y="17"/>
                    </a:cubicBezTo>
                    <a:cubicBezTo>
                      <a:pt x="341" y="18"/>
                      <a:pt x="341" y="19"/>
                      <a:pt x="340" y="19"/>
                    </a:cubicBezTo>
                    <a:cubicBezTo>
                      <a:pt x="339" y="19"/>
                      <a:pt x="338" y="18"/>
                      <a:pt x="338" y="20"/>
                    </a:cubicBezTo>
                    <a:cubicBezTo>
                      <a:pt x="338" y="21"/>
                      <a:pt x="337" y="21"/>
                      <a:pt x="337" y="22"/>
                    </a:cubicBezTo>
                    <a:cubicBezTo>
                      <a:pt x="337" y="23"/>
                      <a:pt x="338" y="23"/>
                      <a:pt x="336" y="23"/>
                    </a:cubicBezTo>
                    <a:cubicBezTo>
                      <a:pt x="335" y="23"/>
                      <a:pt x="333" y="22"/>
                      <a:pt x="333" y="21"/>
                    </a:cubicBezTo>
                    <a:cubicBezTo>
                      <a:pt x="333" y="21"/>
                      <a:pt x="334" y="17"/>
                      <a:pt x="333" y="17"/>
                    </a:cubicBezTo>
                    <a:cubicBezTo>
                      <a:pt x="332" y="16"/>
                      <a:pt x="330" y="16"/>
                      <a:pt x="330" y="15"/>
                    </a:cubicBezTo>
                    <a:cubicBezTo>
                      <a:pt x="330" y="14"/>
                      <a:pt x="331" y="12"/>
                      <a:pt x="331" y="10"/>
                    </a:cubicBezTo>
                    <a:cubicBezTo>
                      <a:pt x="331" y="9"/>
                      <a:pt x="332" y="8"/>
                      <a:pt x="331" y="7"/>
                    </a:cubicBezTo>
                    <a:cubicBezTo>
                      <a:pt x="331" y="6"/>
                      <a:pt x="329" y="5"/>
                      <a:pt x="328" y="4"/>
                    </a:cubicBezTo>
                    <a:cubicBezTo>
                      <a:pt x="328" y="2"/>
                      <a:pt x="327" y="2"/>
                      <a:pt x="327" y="3"/>
                    </a:cubicBezTo>
                    <a:cubicBezTo>
                      <a:pt x="326" y="3"/>
                      <a:pt x="326" y="4"/>
                      <a:pt x="325" y="5"/>
                    </a:cubicBezTo>
                    <a:cubicBezTo>
                      <a:pt x="324" y="5"/>
                      <a:pt x="323" y="6"/>
                      <a:pt x="323" y="7"/>
                    </a:cubicBezTo>
                    <a:cubicBezTo>
                      <a:pt x="323" y="8"/>
                      <a:pt x="323" y="7"/>
                      <a:pt x="322" y="7"/>
                    </a:cubicBezTo>
                    <a:cubicBezTo>
                      <a:pt x="321" y="7"/>
                      <a:pt x="321" y="7"/>
                      <a:pt x="320" y="7"/>
                    </a:cubicBezTo>
                    <a:cubicBezTo>
                      <a:pt x="320" y="6"/>
                      <a:pt x="320" y="6"/>
                      <a:pt x="319" y="6"/>
                    </a:cubicBezTo>
                    <a:cubicBezTo>
                      <a:pt x="318" y="6"/>
                      <a:pt x="317" y="5"/>
                      <a:pt x="316" y="5"/>
                    </a:cubicBezTo>
                    <a:cubicBezTo>
                      <a:pt x="316" y="6"/>
                      <a:pt x="316" y="6"/>
                      <a:pt x="316" y="7"/>
                    </a:cubicBezTo>
                    <a:cubicBezTo>
                      <a:pt x="315" y="7"/>
                      <a:pt x="314" y="7"/>
                      <a:pt x="314" y="6"/>
                    </a:cubicBezTo>
                    <a:cubicBezTo>
                      <a:pt x="314" y="5"/>
                      <a:pt x="314" y="4"/>
                      <a:pt x="313" y="3"/>
                    </a:cubicBezTo>
                    <a:cubicBezTo>
                      <a:pt x="313" y="2"/>
                      <a:pt x="313" y="1"/>
                      <a:pt x="313" y="0"/>
                    </a:cubicBezTo>
                    <a:cubicBezTo>
                      <a:pt x="312" y="0"/>
                      <a:pt x="312" y="1"/>
                      <a:pt x="311" y="2"/>
                    </a:cubicBezTo>
                    <a:cubicBezTo>
                      <a:pt x="311" y="2"/>
                      <a:pt x="310" y="3"/>
                      <a:pt x="309" y="3"/>
                    </a:cubicBezTo>
                    <a:cubicBezTo>
                      <a:pt x="308" y="3"/>
                      <a:pt x="308" y="4"/>
                      <a:pt x="307" y="5"/>
                    </a:cubicBezTo>
                    <a:cubicBezTo>
                      <a:pt x="306" y="5"/>
                      <a:pt x="305" y="5"/>
                      <a:pt x="305" y="5"/>
                    </a:cubicBezTo>
                    <a:cubicBezTo>
                      <a:pt x="305" y="4"/>
                      <a:pt x="305" y="3"/>
                      <a:pt x="304" y="2"/>
                    </a:cubicBezTo>
                    <a:cubicBezTo>
                      <a:pt x="303" y="2"/>
                      <a:pt x="303" y="2"/>
                      <a:pt x="302" y="3"/>
                    </a:cubicBezTo>
                    <a:cubicBezTo>
                      <a:pt x="302" y="4"/>
                      <a:pt x="301" y="4"/>
                      <a:pt x="301" y="4"/>
                    </a:cubicBezTo>
                    <a:cubicBezTo>
                      <a:pt x="300" y="4"/>
                      <a:pt x="299" y="4"/>
                      <a:pt x="300" y="5"/>
                    </a:cubicBezTo>
                    <a:cubicBezTo>
                      <a:pt x="300" y="6"/>
                      <a:pt x="301" y="7"/>
                      <a:pt x="301" y="7"/>
                    </a:cubicBezTo>
                    <a:cubicBezTo>
                      <a:pt x="300" y="8"/>
                      <a:pt x="301" y="8"/>
                      <a:pt x="301" y="8"/>
                    </a:cubicBezTo>
                    <a:cubicBezTo>
                      <a:pt x="302" y="9"/>
                      <a:pt x="302" y="10"/>
                      <a:pt x="302" y="10"/>
                    </a:cubicBezTo>
                    <a:cubicBezTo>
                      <a:pt x="301" y="11"/>
                      <a:pt x="301" y="12"/>
                      <a:pt x="301" y="12"/>
                    </a:cubicBezTo>
                    <a:cubicBezTo>
                      <a:pt x="300" y="12"/>
                      <a:pt x="300" y="12"/>
                      <a:pt x="299" y="12"/>
                    </a:cubicBezTo>
                    <a:cubicBezTo>
                      <a:pt x="298" y="12"/>
                      <a:pt x="297" y="12"/>
                      <a:pt x="298" y="13"/>
                    </a:cubicBezTo>
                    <a:cubicBezTo>
                      <a:pt x="298" y="13"/>
                      <a:pt x="298" y="15"/>
                      <a:pt x="298" y="15"/>
                    </a:cubicBezTo>
                    <a:cubicBezTo>
                      <a:pt x="298" y="15"/>
                      <a:pt x="299" y="15"/>
                      <a:pt x="299" y="16"/>
                    </a:cubicBezTo>
                    <a:cubicBezTo>
                      <a:pt x="299" y="16"/>
                      <a:pt x="300" y="17"/>
                      <a:pt x="299" y="18"/>
                    </a:cubicBezTo>
                    <a:cubicBezTo>
                      <a:pt x="298" y="18"/>
                      <a:pt x="297" y="19"/>
                      <a:pt x="297" y="20"/>
                    </a:cubicBezTo>
                    <a:cubicBezTo>
                      <a:pt x="297" y="21"/>
                      <a:pt x="297" y="21"/>
                      <a:pt x="298" y="21"/>
                    </a:cubicBezTo>
                    <a:cubicBezTo>
                      <a:pt x="299" y="21"/>
                      <a:pt x="300" y="21"/>
                      <a:pt x="300" y="22"/>
                    </a:cubicBezTo>
                    <a:cubicBezTo>
                      <a:pt x="301" y="22"/>
                      <a:pt x="300" y="23"/>
                      <a:pt x="300" y="24"/>
                    </a:cubicBezTo>
                    <a:cubicBezTo>
                      <a:pt x="301" y="24"/>
                      <a:pt x="302" y="25"/>
                      <a:pt x="302" y="25"/>
                    </a:cubicBezTo>
                    <a:cubicBezTo>
                      <a:pt x="303" y="25"/>
                      <a:pt x="303" y="25"/>
                      <a:pt x="303" y="26"/>
                    </a:cubicBezTo>
                    <a:cubicBezTo>
                      <a:pt x="302" y="27"/>
                      <a:pt x="301" y="28"/>
                      <a:pt x="301" y="29"/>
                    </a:cubicBezTo>
                    <a:cubicBezTo>
                      <a:pt x="302" y="30"/>
                      <a:pt x="302" y="31"/>
                      <a:pt x="301" y="31"/>
                    </a:cubicBezTo>
                    <a:cubicBezTo>
                      <a:pt x="301" y="31"/>
                      <a:pt x="300" y="31"/>
                      <a:pt x="300" y="32"/>
                    </a:cubicBezTo>
                    <a:cubicBezTo>
                      <a:pt x="300" y="33"/>
                      <a:pt x="300" y="34"/>
                      <a:pt x="299" y="34"/>
                    </a:cubicBezTo>
                    <a:cubicBezTo>
                      <a:pt x="299" y="35"/>
                      <a:pt x="298" y="34"/>
                      <a:pt x="297" y="35"/>
                    </a:cubicBezTo>
                    <a:cubicBezTo>
                      <a:pt x="296" y="35"/>
                      <a:pt x="294" y="35"/>
                      <a:pt x="295" y="35"/>
                    </a:cubicBezTo>
                    <a:cubicBezTo>
                      <a:pt x="296" y="36"/>
                      <a:pt x="296" y="37"/>
                      <a:pt x="295" y="37"/>
                    </a:cubicBezTo>
                    <a:cubicBezTo>
                      <a:pt x="294" y="38"/>
                      <a:pt x="293" y="38"/>
                      <a:pt x="293" y="38"/>
                    </a:cubicBezTo>
                    <a:cubicBezTo>
                      <a:pt x="292" y="39"/>
                      <a:pt x="291" y="39"/>
                      <a:pt x="290" y="39"/>
                    </a:cubicBezTo>
                    <a:cubicBezTo>
                      <a:pt x="289" y="39"/>
                      <a:pt x="289" y="40"/>
                      <a:pt x="289" y="40"/>
                    </a:cubicBezTo>
                    <a:cubicBezTo>
                      <a:pt x="289" y="41"/>
                      <a:pt x="289" y="42"/>
                      <a:pt x="288" y="42"/>
                    </a:cubicBezTo>
                    <a:cubicBezTo>
                      <a:pt x="288" y="42"/>
                      <a:pt x="286" y="41"/>
                      <a:pt x="286" y="40"/>
                    </a:cubicBezTo>
                    <a:cubicBezTo>
                      <a:pt x="286" y="39"/>
                      <a:pt x="286" y="37"/>
                      <a:pt x="286" y="37"/>
                    </a:cubicBezTo>
                    <a:cubicBezTo>
                      <a:pt x="286" y="36"/>
                      <a:pt x="286" y="36"/>
                      <a:pt x="286" y="36"/>
                    </a:cubicBezTo>
                    <a:cubicBezTo>
                      <a:pt x="285" y="36"/>
                      <a:pt x="284" y="36"/>
                      <a:pt x="284" y="35"/>
                    </a:cubicBezTo>
                    <a:cubicBezTo>
                      <a:pt x="284" y="35"/>
                      <a:pt x="285" y="34"/>
                      <a:pt x="285" y="32"/>
                    </a:cubicBezTo>
                    <a:cubicBezTo>
                      <a:pt x="284" y="31"/>
                      <a:pt x="284" y="31"/>
                      <a:pt x="283" y="31"/>
                    </a:cubicBezTo>
                    <a:cubicBezTo>
                      <a:pt x="282" y="31"/>
                      <a:pt x="282" y="32"/>
                      <a:pt x="281" y="32"/>
                    </a:cubicBezTo>
                    <a:cubicBezTo>
                      <a:pt x="280" y="31"/>
                      <a:pt x="280" y="32"/>
                      <a:pt x="279" y="31"/>
                    </a:cubicBezTo>
                    <a:cubicBezTo>
                      <a:pt x="278" y="31"/>
                      <a:pt x="276" y="30"/>
                      <a:pt x="276" y="31"/>
                    </a:cubicBezTo>
                    <a:cubicBezTo>
                      <a:pt x="276" y="32"/>
                      <a:pt x="276" y="32"/>
                      <a:pt x="275" y="33"/>
                    </a:cubicBezTo>
                    <a:cubicBezTo>
                      <a:pt x="274" y="33"/>
                      <a:pt x="274" y="33"/>
                      <a:pt x="274" y="33"/>
                    </a:cubicBezTo>
                    <a:cubicBezTo>
                      <a:pt x="274" y="32"/>
                      <a:pt x="275" y="31"/>
                      <a:pt x="274" y="31"/>
                    </a:cubicBezTo>
                    <a:cubicBezTo>
                      <a:pt x="274" y="30"/>
                      <a:pt x="274" y="30"/>
                      <a:pt x="273" y="31"/>
                    </a:cubicBezTo>
                    <a:cubicBezTo>
                      <a:pt x="273" y="31"/>
                      <a:pt x="273" y="33"/>
                      <a:pt x="273" y="33"/>
                    </a:cubicBezTo>
                    <a:cubicBezTo>
                      <a:pt x="272" y="33"/>
                      <a:pt x="272" y="32"/>
                      <a:pt x="272" y="32"/>
                    </a:cubicBezTo>
                    <a:cubicBezTo>
                      <a:pt x="271" y="32"/>
                      <a:pt x="270" y="32"/>
                      <a:pt x="270" y="32"/>
                    </a:cubicBezTo>
                    <a:cubicBezTo>
                      <a:pt x="270" y="33"/>
                      <a:pt x="271" y="33"/>
                      <a:pt x="270" y="34"/>
                    </a:cubicBezTo>
                    <a:cubicBezTo>
                      <a:pt x="268" y="35"/>
                      <a:pt x="268" y="35"/>
                      <a:pt x="268" y="36"/>
                    </a:cubicBezTo>
                    <a:cubicBezTo>
                      <a:pt x="268" y="37"/>
                      <a:pt x="267" y="38"/>
                      <a:pt x="268" y="39"/>
                    </a:cubicBezTo>
                    <a:cubicBezTo>
                      <a:pt x="268" y="41"/>
                      <a:pt x="269" y="42"/>
                      <a:pt x="268" y="42"/>
                    </a:cubicBezTo>
                    <a:cubicBezTo>
                      <a:pt x="268" y="42"/>
                      <a:pt x="267" y="41"/>
                      <a:pt x="267" y="42"/>
                    </a:cubicBezTo>
                    <a:cubicBezTo>
                      <a:pt x="266" y="42"/>
                      <a:pt x="266" y="42"/>
                      <a:pt x="265" y="42"/>
                    </a:cubicBezTo>
                    <a:cubicBezTo>
                      <a:pt x="265" y="41"/>
                      <a:pt x="265" y="41"/>
                      <a:pt x="264" y="40"/>
                    </a:cubicBezTo>
                    <a:cubicBezTo>
                      <a:pt x="264" y="39"/>
                      <a:pt x="264" y="38"/>
                      <a:pt x="262" y="39"/>
                    </a:cubicBezTo>
                    <a:cubicBezTo>
                      <a:pt x="261" y="39"/>
                      <a:pt x="261" y="40"/>
                      <a:pt x="260" y="40"/>
                    </a:cubicBezTo>
                    <a:cubicBezTo>
                      <a:pt x="259" y="41"/>
                      <a:pt x="259" y="41"/>
                      <a:pt x="258" y="41"/>
                    </a:cubicBezTo>
                    <a:cubicBezTo>
                      <a:pt x="257" y="41"/>
                      <a:pt x="256" y="42"/>
                      <a:pt x="256" y="42"/>
                    </a:cubicBezTo>
                    <a:cubicBezTo>
                      <a:pt x="255" y="43"/>
                      <a:pt x="255" y="45"/>
                      <a:pt x="256" y="45"/>
                    </a:cubicBezTo>
                    <a:cubicBezTo>
                      <a:pt x="257" y="46"/>
                      <a:pt x="258" y="46"/>
                      <a:pt x="258" y="47"/>
                    </a:cubicBezTo>
                    <a:cubicBezTo>
                      <a:pt x="258" y="48"/>
                      <a:pt x="258" y="48"/>
                      <a:pt x="258" y="49"/>
                    </a:cubicBezTo>
                    <a:cubicBezTo>
                      <a:pt x="258" y="50"/>
                      <a:pt x="258" y="50"/>
                      <a:pt x="259" y="49"/>
                    </a:cubicBezTo>
                    <a:cubicBezTo>
                      <a:pt x="260" y="49"/>
                      <a:pt x="260" y="49"/>
                      <a:pt x="260" y="50"/>
                    </a:cubicBezTo>
                    <a:cubicBezTo>
                      <a:pt x="259" y="51"/>
                      <a:pt x="259" y="52"/>
                      <a:pt x="259" y="53"/>
                    </a:cubicBezTo>
                    <a:cubicBezTo>
                      <a:pt x="259" y="54"/>
                      <a:pt x="259" y="56"/>
                      <a:pt x="258" y="56"/>
                    </a:cubicBezTo>
                    <a:cubicBezTo>
                      <a:pt x="257" y="56"/>
                      <a:pt x="256" y="55"/>
                      <a:pt x="256" y="56"/>
                    </a:cubicBezTo>
                    <a:cubicBezTo>
                      <a:pt x="256" y="57"/>
                      <a:pt x="255" y="58"/>
                      <a:pt x="255" y="58"/>
                    </a:cubicBezTo>
                    <a:cubicBezTo>
                      <a:pt x="254" y="59"/>
                      <a:pt x="254" y="57"/>
                      <a:pt x="253" y="57"/>
                    </a:cubicBezTo>
                    <a:cubicBezTo>
                      <a:pt x="253" y="56"/>
                      <a:pt x="253" y="56"/>
                      <a:pt x="252" y="56"/>
                    </a:cubicBezTo>
                    <a:cubicBezTo>
                      <a:pt x="251" y="57"/>
                      <a:pt x="250" y="56"/>
                      <a:pt x="250" y="58"/>
                    </a:cubicBezTo>
                    <a:cubicBezTo>
                      <a:pt x="250" y="59"/>
                      <a:pt x="251" y="59"/>
                      <a:pt x="251" y="59"/>
                    </a:cubicBezTo>
                    <a:cubicBezTo>
                      <a:pt x="252" y="60"/>
                      <a:pt x="253" y="61"/>
                      <a:pt x="252" y="61"/>
                    </a:cubicBezTo>
                    <a:cubicBezTo>
                      <a:pt x="251" y="61"/>
                      <a:pt x="248" y="62"/>
                      <a:pt x="248" y="63"/>
                    </a:cubicBezTo>
                    <a:cubicBezTo>
                      <a:pt x="247" y="65"/>
                      <a:pt x="249" y="67"/>
                      <a:pt x="249" y="67"/>
                    </a:cubicBezTo>
                    <a:cubicBezTo>
                      <a:pt x="250" y="68"/>
                      <a:pt x="249" y="70"/>
                      <a:pt x="248" y="70"/>
                    </a:cubicBezTo>
                    <a:cubicBezTo>
                      <a:pt x="247" y="71"/>
                      <a:pt x="245" y="71"/>
                      <a:pt x="245" y="70"/>
                    </a:cubicBezTo>
                    <a:cubicBezTo>
                      <a:pt x="245" y="69"/>
                      <a:pt x="246" y="69"/>
                      <a:pt x="245" y="68"/>
                    </a:cubicBezTo>
                    <a:cubicBezTo>
                      <a:pt x="244" y="68"/>
                      <a:pt x="243" y="67"/>
                      <a:pt x="243" y="67"/>
                    </a:cubicBezTo>
                    <a:cubicBezTo>
                      <a:pt x="242" y="68"/>
                      <a:pt x="242" y="69"/>
                      <a:pt x="241" y="68"/>
                    </a:cubicBezTo>
                    <a:cubicBezTo>
                      <a:pt x="241" y="68"/>
                      <a:pt x="241" y="67"/>
                      <a:pt x="240" y="67"/>
                    </a:cubicBezTo>
                    <a:cubicBezTo>
                      <a:pt x="240" y="66"/>
                      <a:pt x="239" y="67"/>
                      <a:pt x="238" y="66"/>
                    </a:cubicBezTo>
                    <a:cubicBezTo>
                      <a:pt x="237" y="66"/>
                      <a:pt x="237" y="66"/>
                      <a:pt x="237" y="67"/>
                    </a:cubicBezTo>
                    <a:cubicBezTo>
                      <a:pt x="237" y="67"/>
                      <a:pt x="237" y="68"/>
                      <a:pt x="236" y="68"/>
                    </a:cubicBezTo>
                    <a:cubicBezTo>
                      <a:pt x="236" y="68"/>
                      <a:pt x="235" y="67"/>
                      <a:pt x="235" y="66"/>
                    </a:cubicBezTo>
                    <a:cubicBezTo>
                      <a:pt x="235" y="65"/>
                      <a:pt x="235" y="65"/>
                      <a:pt x="236" y="65"/>
                    </a:cubicBezTo>
                    <a:cubicBezTo>
                      <a:pt x="237" y="64"/>
                      <a:pt x="238" y="63"/>
                      <a:pt x="238" y="63"/>
                    </a:cubicBezTo>
                    <a:cubicBezTo>
                      <a:pt x="239" y="62"/>
                      <a:pt x="239" y="61"/>
                      <a:pt x="239" y="60"/>
                    </a:cubicBezTo>
                    <a:cubicBezTo>
                      <a:pt x="239" y="59"/>
                      <a:pt x="238" y="57"/>
                      <a:pt x="239" y="57"/>
                    </a:cubicBezTo>
                    <a:cubicBezTo>
                      <a:pt x="240" y="57"/>
                      <a:pt x="241" y="57"/>
                      <a:pt x="241" y="56"/>
                    </a:cubicBezTo>
                    <a:cubicBezTo>
                      <a:pt x="241" y="55"/>
                      <a:pt x="239" y="54"/>
                      <a:pt x="239" y="54"/>
                    </a:cubicBezTo>
                    <a:cubicBezTo>
                      <a:pt x="240" y="53"/>
                      <a:pt x="242" y="54"/>
                      <a:pt x="242" y="53"/>
                    </a:cubicBezTo>
                    <a:cubicBezTo>
                      <a:pt x="242" y="52"/>
                      <a:pt x="241" y="52"/>
                      <a:pt x="241" y="52"/>
                    </a:cubicBezTo>
                    <a:cubicBezTo>
                      <a:pt x="240" y="52"/>
                      <a:pt x="239" y="52"/>
                      <a:pt x="239" y="51"/>
                    </a:cubicBezTo>
                    <a:cubicBezTo>
                      <a:pt x="238" y="51"/>
                      <a:pt x="238" y="50"/>
                      <a:pt x="238" y="50"/>
                    </a:cubicBezTo>
                    <a:cubicBezTo>
                      <a:pt x="237" y="49"/>
                      <a:pt x="235" y="48"/>
                      <a:pt x="235" y="47"/>
                    </a:cubicBezTo>
                    <a:cubicBezTo>
                      <a:pt x="235" y="46"/>
                      <a:pt x="235" y="43"/>
                      <a:pt x="234" y="43"/>
                    </a:cubicBezTo>
                    <a:cubicBezTo>
                      <a:pt x="233" y="42"/>
                      <a:pt x="233" y="43"/>
                      <a:pt x="232" y="42"/>
                    </a:cubicBezTo>
                    <a:cubicBezTo>
                      <a:pt x="231" y="41"/>
                      <a:pt x="230" y="40"/>
                      <a:pt x="230" y="40"/>
                    </a:cubicBezTo>
                    <a:cubicBezTo>
                      <a:pt x="229" y="39"/>
                      <a:pt x="229" y="39"/>
                      <a:pt x="228" y="38"/>
                    </a:cubicBezTo>
                    <a:cubicBezTo>
                      <a:pt x="228" y="37"/>
                      <a:pt x="227" y="36"/>
                      <a:pt x="227" y="37"/>
                    </a:cubicBezTo>
                    <a:cubicBezTo>
                      <a:pt x="226" y="38"/>
                      <a:pt x="226" y="38"/>
                      <a:pt x="226" y="39"/>
                    </a:cubicBezTo>
                    <a:cubicBezTo>
                      <a:pt x="227" y="40"/>
                      <a:pt x="226" y="41"/>
                      <a:pt x="226" y="42"/>
                    </a:cubicBezTo>
                    <a:cubicBezTo>
                      <a:pt x="227" y="43"/>
                      <a:pt x="228" y="44"/>
                      <a:pt x="229" y="45"/>
                    </a:cubicBezTo>
                    <a:cubicBezTo>
                      <a:pt x="230" y="46"/>
                      <a:pt x="230" y="48"/>
                      <a:pt x="231" y="48"/>
                    </a:cubicBezTo>
                    <a:cubicBezTo>
                      <a:pt x="231" y="49"/>
                      <a:pt x="232" y="51"/>
                      <a:pt x="232" y="52"/>
                    </a:cubicBezTo>
                    <a:cubicBezTo>
                      <a:pt x="231" y="52"/>
                      <a:pt x="230" y="54"/>
                      <a:pt x="230" y="55"/>
                    </a:cubicBezTo>
                    <a:cubicBezTo>
                      <a:pt x="230" y="56"/>
                      <a:pt x="229" y="57"/>
                      <a:pt x="230" y="58"/>
                    </a:cubicBezTo>
                    <a:cubicBezTo>
                      <a:pt x="231" y="59"/>
                      <a:pt x="232" y="60"/>
                      <a:pt x="231" y="61"/>
                    </a:cubicBezTo>
                    <a:cubicBezTo>
                      <a:pt x="231" y="61"/>
                      <a:pt x="230" y="60"/>
                      <a:pt x="230" y="59"/>
                    </a:cubicBezTo>
                    <a:cubicBezTo>
                      <a:pt x="229" y="59"/>
                      <a:pt x="228" y="58"/>
                      <a:pt x="228" y="58"/>
                    </a:cubicBezTo>
                    <a:cubicBezTo>
                      <a:pt x="227" y="59"/>
                      <a:pt x="228" y="60"/>
                      <a:pt x="229" y="61"/>
                    </a:cubicBezTo>
                    <a:cubicBezTo>
                      <a:pt x="230" y="61"/>
                      <a:pt x="231" y="63"/>
                      <a:pt x="230" y="64"/>
                    </a:cubicBezTo>
                    <a:cubicBezTo>
                      <a:pt x="229" y="64"/>
                      <a:pt x="228" y="64"/>
                      <a:pt x="227" y="63"/>
                    </a:cubicBezTo>
                    <a:cubicBezTo>
                      <a:pt x="226" y="63"/>
                      <a:pt x="226" y="62"/>
                      <a:pt x="225" y="62"/>
                    </a:cubicBezTo>
                    <a:cubicBezTo>
                      <a:pt x="224" y="62"/>
                      <a:pt x="222" y="60"/>
                      <a:pt x="222" y="61"/>
                    </a:cubicBezTo>
                    <a:cubicBezTo>
                      <a:pt x="221" y="61"/>
                      <a:pt x="221" y="62"/>
                      <a:pt x="221" y="63"/>
                    </a:cubicBezTo>
                    <a:cubicBezTo>
                      <a:pt x="221" y="63"/>
                      <a:pt x="220" y="65"/>
                      <a:pt x="220" y="65"/>
                    </a:cubicBezTo>
                    <a:cubicBezTo>
                      <a:pt x="220" y="65"/>
                      <a:pt x="220" y="66"/>
                      <a:pt x="220" y="67"/>
                    </a:cubicBezTo>
                    <a:cubicBezTo>
                      <a:pt x="220" y="68"/>
                      <a:pt x="221" y="69"/>
                      <a:pt x="220" y="69"/>
                    </a:cubicBezTo>
                    <a:cubicBezTo>
                      <a:pt x="219" y="69"/>
                      <a:pt x="219" y="69"/>
                      <a:pt x="218" y="69"/>
                    </a:cubicBezTo>
                    <a:cubicBezTo>
                      <a:pt x="217" y="69"/>
                      <a:pt x="217" y="69"/>
                      <a:pt x="216" y="68"/>
                    </a:cubicBezTo>
                    <a:cubicBezTo>
                      <a:pt x="216" y="68"/>
                      <a:pt x="215" y="67"/>
                      <a:pt x="215" y="67"/>
                    </a:cubicBezTo>
                    <a:cubicBezTo>
                      <a:pt x="215" y="66"/>
                      <a:pt x="214" y="64"/>
                      <a:pt x="213" y="64"/>
                    </a:cubicBezTo>
                    <a:cubicBezTo>
                      <a:pt x="213" y="63"/>
                      <a:pt x="212" y="64"/>
                      <a:pt x="211" y="63"/>
                    </a:cubicBezTo>
                    <a:cubicBezTo>
                      <a:pt x="210" y="63"/>
                      <a:pt x="208" y="61"/>
                      <a:pt x="208" y="61"/>
                    </a:cubicBezTo>
                    <a:cubicBezTo>
                      <a:pt x="207" y="61"/>
                      <a:pt x="206" y="60"/>
                      <a:pt x="205" y="59"/>
                    </a:cubicBezTo>
                    <a:cubicBezTo>
                      <a:pt x="205" y="59"/>
                      <a:pt x="204" y="57"/>
                      <a:pt x="204" y="56"/>
                    </a:cubicBezTo>
                    <a:cubicBezTo>
                      <a:pt x="204" y="55"/>
                      <a:pt x="204" y="55"/>
                      <a:pt x="203" y="55"/>
                    </a:cubicBezTo>
                    <a:cubicBezTo>
                      <a:pt x="202" y="54"/>
                      <a:pt x="200" y="54"/>
                      <a:pt x="200" y="54"/>
                    </a:cubicBezTo>
                    <a:cubicBezTo>
                      <a:pt x="200" y="55"/>
                      <a:pt x="199" y="56"/>
                      <a:pt x="198" y="55"/>
                    </a:cubicBezTo>
                    <a:cubicBezTo>
                      <a:pt x="198" y="53"/>
                      <a:pt x="197" y="50"/>
                      <a:pt x="196" y="50"/>
                    </a:cubicBezTo>
                    <a:cubicBezTo>
                      <a:pt x="195" y="50"/>
                      <a:pt x="195" y="50"/>
                      <a:pt x="194" y="50"/>
                    </a:cubicBezTo>
                    <a:cubicBezTo>
                      <a:pt x="193" y="49"/>
                      <a:pt x="192" y="49"/>
                      <a:pt x="192" y="48"/>
                    </a:cubicBezTo>
                    <a:cubicBezTo>
                      <a:pt x="192" y="48"/>
                      <a:pt x="193" y="47"/>
                      <a:pt x="192" y="47"/>
                    </a:cubicBezTo>
                    <a:cubicBezTo>
                      <a:pt x="191" y="46"/>
                      <a:pt x="190" y="45"/>
                      <a:pt x="190" y="45"/>
                    </a:cubicBezTo>
                    <a:cubicBezTo>
                      <a:pt x="189" y="45"/>
                      <a:pt x="188" y="44"/>
                      <a:pt x="188" y="44"/>
                    </a:cubicBezTo>
                    <a:cubicBezTo>
                      <a:pt x="188" y="44"/>
                      <a:pt x="188" y="44"/>
                      <a:pt x="188" y="45"/>
                    </a:cubicBezTo>
                    <a:cubicBezTo>
                      <a:pt x="188" y="46"/>
                      <a:pt x="188" y="48"/>
                      <a:pt x="187" y="48"/>
                    </a:cubicBezTo>
                    <a:cubicBezTo>
                      <a:pt x="186" y="48"/>
                      <a:pt x="185" y="49"/>
                      <a:pt x="185" y="50"/>
                    </a:cubicBezTo>
                    <a:cubicBezTo>
                      <a:pt x="186" y="50"/>
                      <a:pt x="186" y="51"/>
                      <a:pt x="185" y="51"/>
                    </a:cubicBezTo>
                    <a:cubicBezTo>
                      <a:pt x="184" y="51"/>
                      <a:pt x="182" y="52"/>
                      <a:pt x="182" y="53"/>
                    </a:cubicBezTo>
                    <a:cubicBezTo>
                      <a:pt x="182" y="53"/>
                      <a:pt x="182" y="56"/>
                      <a:pt x="182" y="56"/>
                    </a:cubicBezTo>
                    <a:cubicBezTo>
                      <a:pt x="183" y="57"/>
                      <a:pt x="184" y="58"/>
                      <a:pt x="183" y="58"/>
                    </a:cubicBezTo>
                    <a:cubicBezTo>
                      <a:pt x="182" y="58"/>
                      <a:pt x="182" y="59"/>
                      <a:pt x="181" y="59"/>
                    </a:cubicBezTo>
                    <a:cubicBezTo>
                      <a:pt x="180" y="58"/>
                      <a:pt x="179" y="58"/>
                      <a:pt x="178" y="58"/>
                    </a:cubicBezTo>
                    <a:cubicBezTo>
                      <a:pt x="177" y="58"/>
                      <a:pt x="176" y="58"/>
                      <a:pt x="176" y="58"/>
                    </a:cubicBezTo>
                    <a:cubicBezTo>
                      <a:pt x="175" y="58"/>
                      <a:pt x="174" y="57"/>
                      <a:pt x="173" y="58"/>
                    </a:cubicBezTo>
                    <a:cubicBezTo>
                      <a:pt x="173" y="59"/>
                      <a:pt x="172" y="60"/>
                      <a:pt x="172" y="59"/>
                    </a:cubicBezTo>
                    <a:cubicBezTo>
                      <a:pt x="171" y="59"/>
                      <a:pt x="172" y="58"/>
                      <a:pt x="171" y="58"/>
                    </a:cubicBezTo>
                    <a:cubicBezTo>
                      <a:pt x="171" y="58"/>
                      <a:pt x="170" y="58"/>
                      <a:pt x="170" y="58"/>
                    </a:cubicBezTo>
                    <a:cubicBezTo>
                      <a:pt x="169" y="58"/>
                      <a:pt x="169" y="58"/>
                      <a:pt x="169" y="58"/>
                    </a:cubicBezTo>
                    <a:cubicBezTo>
                      <a:pt x="169" y="58"/>
                      <a:pt x="169" y="59"/>
                      <a:pt x="168" y="59"/>
                    </a:cubicBezTo>
                    <a:cubicBezTo>
                      <a:pt x="167" y="59"/>
                      <a:pt x="166" y="59"/>
                      <a:pt x="166" y="61"/>
                    </a:cubicBezTo>
                    <a:cubicBezTo>
                      <a:pt x="165" y="63"/>
                      <a:pt x="165" y="64"/>
                      <a:pt x="166" y="64"/>
                    </a:cubicBezTo>
                    <a:cubicBezTo>
                      <a:pt x="165" y="64"/>
                      <a:pt x="165" y="64"/>
                      <a:pt x="165" y="64"/>
                    </a:cubicBezTo>
                    <a:cubicBezTo>
                      <a:pt x="165" y="64"/>
                      <a:pt x="165" y="65"/>
                      <a:pt x="164" y="65"/>
                    </a:cubicBezTo>
                    <a:cubicBezTo>
                      <a:pt x="163" y="65"/>
                      <a:pt x="161" y="66"/>
                      <a:pt x="161" y="66"/>
                    </a:cubicBezTo>
                    <a:cubicBezTo>
                      <a:pt x="161" y="66"/>
                      <a:pt x="161" y="68"/>
                      <a:pt x="161" y="69"/>
                    </a:cubicBezTo>
                    <a:cubicBezTo>
                      <a:pt x="160" y="69"/>
                      <a:pt x="160" y="70"/>
                      <a:pt x="160" y="71"/>
                    </a:cubicBezTo>
                    <a:cubicBezTo>
                      <a:pt x="160" y="72"/>
                      <a:pt x="160" y="72"/>
                      <a:pt x="160" y="73"/>
                    </a:cubicBezTo>
                    <a:cubicBezTo>
                      <a:pt x="161" y="74"/>
                      <a:pt x="163" y="73"/>
                      <a:pt x="163" y="74"/>
                    </a:cubicBezTo>
                    <a:cubicBezTo>
                      <a:pt x="163" y="75"/>
                      <a:pt x="162" y="76"/>
                      <a:pt x="163" y="77"/>
                    </a:cubicBezTo>
                    <a:cubicBezTo>
                      <a:pt x="163" y="78"/>
                      <a:pt x="164" y="79"/>
                      <a:pt x="163" y="80"/>
                    </a:cubicBezTo>
                    <a:cubicBezTo>
                      <a:pt x="163" y="81"/>
                      <a:pt x="162" y="83"/>
                      <a:pt x="162" y="84"/>
                    </a:cubicBezTo>
                    <a:cubicBezTo>
                      <a:pt x="162" y="85"/>
                      <a:pt x="162" y="85"/>
                      <a:pt x="163" y="85"/>
                    </a:cubicBezTo>
                    <a:cubicBezTo>
                      <a:pt x="163" y="84"/>
                      <a:pt x="164" y="84"/>
                      <a:pt x="165" y="84"/>
                    </a:cubicBezTo>
                    <a:cubicBezTo>
                      <a:pt x="165" y="85"/>
                      <a:pt x="166" y="87"/>
                      <a:pt x="167" y="87"/>
                    </a:cubicBezTo>
                    <a:cubicBezTo>
                      <a:pt x="168" y="87"/>
                      <a:pt x="170" y="88"/>
                      <a:pt x="170" y="87"/>
                    </a:cubicBezTo>
                    <a:cubicBezTo>
                      <a:pt x="170" y="86"/>
                      <a:pt x="170" y="85"/>
                      <a:pt x="171" y="85"/>
                    </a:cubicBezTo>
                    <a:cubicBezTo>
                      <a:pt x="172" y="85"/>
                      <a:pt x="174" y="84"/>
                      <a:pt x="174" y="84"/>
                    </a:cubicBezTo>
                    <a:cubicBezTo>
                      <a:pt x="174" y="84"/>
                      <a:pt x="172" y="83"/>
                      <a:pt x="173" y="82"/>
                    </a:cubicBezTo>
                    <a:cubicBezTo>
                      <a:pt x="174" y="82"/>
                      <a:pt x="174" y="82"/>
                      <a:pt x="174" y="83"/>
                    </a:cubicBezTo>
                    <a:cubicBezTo>
                      <a:pt x="175" y="83"/>
                      <a:pt x="175" y="85"/>
                      <a:pt x="176" y="85"/>
                    </a:cubicBezTo>
                    <a:cubicBezTo>
                      <a:pt x="176" y="85"/>
                      <a:pt x="177" y="84"/>
                      <a:pt x="177" y="86"/>
                    </a:cubicBezTo>
                    <a:cubicBezTo>
                      <a:pt x="178" y="88"/>
                      <a:pt x="179" y="90"/>
                      <a:pt x="180" y="90"/>
                    </a:cubicBezTo>
                    <a:cubicBezTo>
                      <a:pt x="181" y="90"/>
                      <a:pt x="182" y="90"/>
                      <a:pt x="182" y="91"/>
                    </a:cubicBezTo>
                    <a:cubicBezTo>
                      <a:pt x="182" y="92"/>
                      <a:pt x="180" y="96"/>
                      <a:pt x="180" y="97"/>
                    </a:cubicBezTo>
                    <a:cubicBezTo>
                      <a:pt x="180" y="97"/>
                      <a:pt x="180" y="99"/>
                      <a:pt x="181" y="99"/>
                    </a:cubicBezTo>
                    <a:cubicBezTo>
                      <a:pt x="182" y="100"/>
                      <a:pt x="181" y="100"/>
                      <a:pt x="181" y="101"/>
                    </a:cubicBezTo>
                    <a:cubicBezTo>
                      <a:pt x="181" y="101"/>
                      <a:pt x="182" y="102"/>
                      <a:pt x="183" y="101"/>
                    </a:cubicBezTo>
                    <a:cubicBezTo>
                      <a:pt x="184" y="101"/>
                      <a:pt x="184" y="100"/>
                      <a:pt x="185" y="100"/>
                    </a:cubicBezTo>
                    <a:cubicBezTo>
                      <a:pt x="186" y="100"/>
                      <a:pt x="187" y="99"/>
                      <a:pt x="188" y="100"/>
                    </a:cubicBezTo>
                    <a:cubicBezTo>
                      <a:pt x="189" y="100"/>
                      <a:pt x="189" y="100"/>
                      <a:pt x="189" y="101"/>
                    </a:cubicBezTo>
                    <a:cubicBezTo>
                      <a:pt x="189" y="102"/>
                      <a:pt x="190" y="103"/>
                      <a:pt x="190" y="102"/>
                    </a:cubicBezTo>
                    <a:cubicBezTo>
                      <a:pt x="190" y="102"/>
                      <a:pt x="190" y="102"/>
                      <a:pt x="191" y="102"/>
                    </a:cubicBezTo>
                    <a:cubicBezTo>
                      <a:pt x="191" y="102"/>
                      <a:pt x="192" y="101"/>
                      <a:pt x="193" y="102"/>
                    </a:cubicBezTo>
                    <a:cubicBezTo>
                      <a:pt x="193" y="102"/>
                      <a:pt x="193" y="103"/>
                      <a:pt x="193" y="103"/>
                    </a:cubicBezTo>
                    <a:cubicBezTo>
                      <a:pt x="194" y="103"/>
                      <a:pt x="194" y="103"/>
                      <a:pt x="194" y="102"/>
                    </a:cubicBezTo>
                    <a:cubicBezTo>
                      <a:pt x="193" y="101"/>
                      <a:pt x="193" y="101"/>
                      <a:pt x="193" y="100"/>
                    </a:cubicBezTo>
                    <a:cubicBezTo>
                      <a:pt x="194" y="100"/>
                      <a:pt x="194" y="100"/>
                      <a:pt x="195" y="100"/>
                    </a:cubicBezTo>
                    <a:cubicBezTo>
                      <a:pt x="195" y="99"/>
                      <a:pt x="196" y="99"/>
                      <a:pt x="197" y="99"/>
                    </a:cubicBezTo>
                    <a:cubicBezTo>
                      <a:pt x="197" y="99"/>
                      <a:pt x="198" y="98"/>
                      <a:pt x="198" y="98"/>
                    </a:cubicBezTo>
                    <a:cubicBezTo>
                      <a:pt x="202" y="97"/>
                      <a:pt x="202" y="97"/>
                      <a:pt x="202" y="97"/>
                    </a:cubicBezTo>
                    <a:cubicBezTo>
                      <a:pt x="202" y="97"/>
                      <a:pt x="203" y="97"/>
                      <a:pt x="203" y="97"/>
                    </a:cubicBezTo>
                    <a:cubicBezTo>
                      <a:pt x="204" y="98"/>
                      <a:pt x="206" y="98"/>
                      <a:pt x="207" y="100"/>
                    </a:cubicBezTo>
                    <a:cubicBezTo>
                      <a:pt x="209" y="102"/>
                      <a:pt x="211" y="105"/>
                      <a:pt x="212" y="106"/>
                    </a:cubicBezTo>
                    <a:cubicBezTo>
                      <a:pt x="212" y="106"/>
                      <a:pt x="212" y="106"/>
                      <a:pt x="212" y="106"/>
                    </a:cubicBezTo>
                    <a:cubicBezTo>
                      <a:pt x="212" y="106"/>
                      <a:pt x="211" y="108"/>
                      <a:pt x="211" y="109"/>
                    </a:cubicBezTo>
                    <a:cubicBezTo>
                      <a:pt x="210" y="110"/>
                      <a:pt x="210" y="111"/>
                      <a:pt x="211" y="111"/>
                    </a:cubicBezTo>
                    <a:cubicBezTo>
                      <a:pt x="212" y="112"/>
                      <a:pt x="213" y="111"/>
                      <a:pt x="213" y="111"/>
                    </a:cubicBezTo>
                    <a:cubicBezTo>
                      <a:pt x="214" y="111"/>
                      <a:pt x="214" y="112"/>
                      <a:pt x="215" y="112"/>
                    </a:cubicBezTo>
                    <a:cubicBezTo>
                      <a:pt x="216" y="113"/>
                      <a:pt x="217" y="116"/>
                      <a:pt x="217" y="116"/>
                    </a:cubicBezTo>
                    <a:cubicBezTo>
                      <a:pt x="216" y="117"/>
                      <a:pt x="216" y="118"/>
                      <a:pt x="216" y="118"/>
                    </a:cubicBezTo>
                    <a:cubicBezTo>
                      <a:pt x="216" y="119"/>
                      <a:pt x="215" y="120"/>
                      <a:pt x="215" y="121"/>
                    </a:cubicBezTo>
                    <a:cubicBezTo>
                      <a:pt x="216" y="121"/>
                      <a:pt x="217" y="121"/>
                      <a:pt x="218" y="122"/>
                    </a:cubicBezTo>
                    <a:cubicBezTo>
                      <a:pt x="218" y="124"/>
                      <a:pt x="218" y="125"/>
                      <a:pt x="218" y="125"/>
                    </a:cubicBezTo>
                    <a:cubicBezTo>
                      <a:pt x="217" y="126"/>
                      <a:pt x="216" y="127"/>
                      <a:pt x="216" y="127"/>
                    </a:cubicBezTo>
                    <a:cubicBezTo>
                      <a:pt x="217" y="127"/>
                      <a:pt x="217" y="127"/>
                      <a:pt x="217" y="127"/>
                    </a:cubicBezTo>
                    <a:cubicBezTo>
                      <a:pt x="218" y="128"/>
                      <a:pt x="218" y="128"/>
                      <a:pt x="218" y="128"/>
                    </a:cubicBezTo>
                    <a:cubicBezTo>
                      <a:pt x="217" y="128"/>
                      <a:pt x="216" y="129"/>
                      <a:pt x="215" y="129"/>
                    </a:cubicBezTo>
                    <a:cubicBezTo>
                      <a:pt x="212" y="131"/>
                      <a:pt x="210" y="133"/>
                      <a:pt x="209" y="133"/>
                    </a:cubicBezTo>
                    <a:cubicBezTo>
                      <a:pt x="208" y="133"/>
                      <a:pt x="206" y="133"/>
                      <a:pt x="204" y="133"/>
                    </a:cubicBezTo>
                    <a:cubicBezTo>
                      <a:pt x="202" y="132"/>
                      <a:pt x="198" y="131"/>
                      <a:pt x="197" y="132"/>
                    </a:cubicBezTo>
                    <a:cubicBezTo>
                      <a:pt x="197" y="133"/>
                      <a:pt x="195" y="134"/>
                      <a:pt x="194" y="135"/>
                    </a:cubicBezTo>
                    <a:cubicBezTo>
                      <a:pt x="193" y="135"/>
                      <a:pt x="192" y="135"/>
                      <a:pt x="190" y="135"/>
                    </a:cubicBezTo>
                    <a:cubicBezTo>
                      <a:pt x="189" y="135"/>
                      <a:pt x="187" y="135"/>
                      <a:pt x="185" y="135"/>
                    </a:cubicBezTo>
                    <a:cubicBezTo>
                      <a:pt x="184" y="135"/>
                      <a:pt x="183" y="135"/>
                      <a:pt x="182" y="136"/>
                    </a:cubicBezTo>
                    <a:cubicBezTo>
                      <a:pt x="181" y="137"/>
                      <a:pt x="180" y="138"/>
                      <a:pt x="178" y="138"/>
                    </a:cubicBezTo>
                    <a:cubicBezTo>
                      <a:pt x="177" y="138"/>
                      <a:pt x="175" y="138"/>
                      <a:pt x="174" y="138"/>
                    </a:cubicBezTo>
                    <a:cubicBezTo>
                      <a:pt x="173" y="138"/>
                      <a:pt x="173" y="138"/>
                      <a:pt x="172" y="138"/>
                    </a:cubicBezTo>
                    <a:cubicBezTo>
                      <a:pt x="171" y="139"/>
                      <a:pt x="171" y="138"/>
                      <a:pt x="169" y="139"/>
                    </a:cubicBezTo>
                    <a:cubicBezTo>
                      <a:pt x="168" y="140"/>
                      <a:pt x="166" y="140"/>
                      <a:pt x="165" y="141"/>
                    </a:cubicBezTo>
                    <a:cubicBezTo>
                      <a:pt x="164" y="142"/>
                      <a:pt x="163" y="143"/>
                      <a:pt x="162" y="143"/>
                    </a:cubicBezTo>
                    <a:cubicBezTo>
                      <a:pt x="162" y="143"/>
                      <a:pt x="161" y="143"/>
                      <a:pt x="161" y="142"/>
                    </a:cubicBezTo>
                    <a:cubicBezTo>
                      <a:pt x="160" y="140"/>
                      <a:pt x="161" y="139"/>
                      <a:pt x="160" y="138"/>
                    </a:cubicBezTo>
                    <a:cubicBezTo>
                      <a:pt x="159" y="137"/>
                      <a:pt x="155" y="135"/>
                      <a:pt x="153" y="134"/>
                    </a:cubicBezTo>
                    <a:cubicBezTo>
                      <a:pt x="152" y="133"/>
                      <a:pt x="151" y="133"/>
                      <a:pt x="149" y="133"/>
                    </a:cubicBezTo>
                    <a:cubicBezTo>
                      <a:pt x="146" y="133"/>
                      <a:pt x="143" y="134"/>
                      <a:pt x="141" y="135"/>
                    </a:cubicBezTo>
                    <a:cubicBezTo>
                      <a:pt x="139" y="136"/>
                      <a:pt x="138" y="138"/>
                      <a:pt x="137" y="138"/>
                    </a:cubicBezTo>
                    <a:cubicBezTo>
                      <a:pt x="137" y="139"/>
                      <a:pt x="137" y="139"/>
                      <a:pt x="136" y="139"/>
                    </a:cubicBezTo>
                    <a:close/>
                  </a:path>
                </a:pathLst>
              </a:custGeom>
              <a:solidFill>
                <a:srgbClr val="6C9021">
                  <a:alpha val="100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7" name="AutoShape 17"/>
              <p:cNvSpPr/>
              <p:nvPr/>
            </p:nvSpPr>
            <p:spPr>
              <a:xfrm>
                <a:off x="8712432" y="3833256"/>
                <a:ext cx="812030" cy="595959"/>
              </a:xfrm>
              <a:custGeom>
                <a:avLst/>
                <a:gdLst/>
                <a:ahLst/>
                <a:cxnLst/>
                <a:rect l="l" t="t" r="r" b="b"/>
                <a:pathLst>
                  <a:path w="620" h="455">
                    <a:moveTo>
                      <a:pt x="87" y="300"/>
                    </a:moveTo>
                    <a:cubicBezTo>
                      <a:pt x="88" y="301"/>
                      <a:pt x="88" y="301"/>
                      <a:pt x="88" y="301"/>
                    </a:cubicBezTo>
                    <a:cubicBezTo>
                      <a:pt x="88" y="301"/>
                      <a:pt x="89" y="302"/>
                      <a:pt x="89" y="303"/>
                    </a:cubicBezTo>
                    <a:cubicBezTo>
                      <a:pt x="89" y="304"/>
                      <a:pt x="89" y="305"/>
                      <a:pt x="89" y="306"/>
                    </a:cubicBezTo>
                    <a:cubicBezTo>
                      <a:pt x="88" y="306"/>
                      <a:pt x="89" y="307"/>
                      <a:pt x="89" y="307"/>
                    </a:cubicBezTo>
                    <a:cubicBezTo>
                      <a:pt x="89" y="307"/>
                      <a:pt x="89" y="308"/>
                      <a:pt x="89" y="308"/>
                    </a:cubicBezTo>
                    <a:cubicBezTo>
                      <a:pt x="89" y="308"/>
                      <a:pt x="88" y="309"/>
                      <a:pt x="88" y="310"/>
                    </a:cubicBezTo>
                    <a:cubicBezTo>
                      <a:pt x="89" y="310"/>
                      <a:pt x="89" y="311"/>
                      <a:pt x="89" y="311"/>
                    </a:cubicBezTo>
                    <a:cubicBezTo>
                      <a:pt x="90" y="311"/>
                      <a:pt x="90" y="311"/>
                      <a:pt x="91" y="311"/>
                    </a:cubicBezTo>
                    <a:cubicBezTo>
                      <a:pt x="91" y="311"/>
                      <a:pt x="92" y="310"/>
                      <a:pt x="92" y="311"/>
                    </a:cubicBezTo>
                    <a:cubicBezTo>
                      <a:pt x="92" y="311"/>
                      <a:pt x="93" y="311"/>
                      <a:pt x="94" y="311"/>
                    </a:cubicBezTo>
                    <a:cubicBezTo>
                      <a:pt x="94" y="311"/>
                      <a:pt x="95" y="311"/>
                      <a:pt x="95" y="311"/>
                    </a:cubicBezTo>
                    <a:cubicBezTo>
                      <a:pt x="95" y="310"/>
                      <a:pt x="95" y="310"/>
                      <a:pt x="95" y="310"/>
                    </a:cubicBezTo>
                    <a:cubicBezTo>
                      <a:pt x="96" y="310"/>
                      <a:pt x="97" y="311"/>
                      <a:pt x="98" y="311"/>
                    </a:cubicBezTo>
                    <a:cubicBezTo>
                      <a:pt x="98" y="311"/>
                      <a:pt x="99" y="312"/>
                      <a:pt x="100" y="312"/>
                    </a:cubicBezTo>
                    <a:cubicBezTo>
                      <a:pt x="100" y="312"/>
                      <a:pt x="101" y="312"/>
                      <a:pt x="101" y="312"/>
                    </a:cubicBezTo>
                    <a:cubicBezTo>
                      <a:pt x="101" y="312"/>
                      <a:pt x="102" y="311"/>
                      <a:pt x="102" y="312"/>
                    </a:cubicBezTo>
                    <a:cubicBezTo>
                      <a:pt x="102" y="312"/>
                      <a:pt x="103" y="312"/>
                      <a:pt x="103" y="313"/>
                    </a:cubicBezTo>
                    <a:cubicBezTo>
                      <a:pt x="103" y="313"/>
                      <a:pt x="103" y="314"/>
                      <a:pt x="104" y="314"/>
                    </a:cubicBezTo>
                    <a:cubicBezTo>
                      <a:pt x="104" y="314"/>
                      <a:pt x="105" y="314"/>
                      <a:pt x="105" y="314"/>
                    </a:cubicBezTo>
                    <a:cubicBezTo>
                      <a:pt x="106" y="315"/>
                      <a:pt x="107" y="315"/>
                      <a:pt x="107" y="316"/>
                    </a:cubicBezTo>
                    <a:cubicBezTo>
                      <a:pt x="108" y="316"/>
                      <a:pt x="109" y="317"/>
                      <a:pt x="109" y="317"/>
                    </a:cubicBezTo>
                    <a:cubicBezTo>
                      <a:pt x="109" y="318"/>
                      <a:pt x="109" y="318"/>
                      <a:pt x="109" y="318"/>
                    </a:cubicBezTo>
                    <a:cubicBezTo>
                      <a:pt x="109" y="318"/>
                      <a:pt x="111" y="317"/>
                      <a:pt x="111" y="318"/>
                    </a:cubicBezTo>
                    <a:cubicBezTo>
                      <a:pt x="112" y="318"/>
                      <a:pt x="112" y="319"/>
                      <a:pt x="112" y="319"/>
                    </a:cubicBezTo>
                    <a:cubicBezTo>
                      <a:pt x="112" y="320"/>
                      <a:pt x="112" y="320"/>
                      <a:pt x="112" y="320"/>
                    </a:cubicBezTo>
                    <a:cubicBezTo>
                      <a:pt x="113" y="321"/>
                      <a:pt x="113" y="321"/>
                      <a:pt x="113" y="321"/>
                    </a:cubicBezTo>
                    <a:cubicBezTo>
                      <a:pt x="113" y="321"/>
                      <a:pt x="113" y="322"/>
                      <a:pt x="113" y="322"/>
                    </a:cubicBezTo>
                    <a:cubicBezTo>
                      <a:pt x="113" y="322"/>
                      <a:pt x="114" y="323"/>
                      <a:pt x="114" y="323"/>
                    </a:cubicBezTo>
                    <a:cubicBezTo>
                      <a:pt x="114" y="323"/>
                      <a:pt x="115" y="323"/>
                      <a:pt x="115" y="324"/>
                    </a:cubicBezTo>
                    <a:cubicBezTo>
                      <a:pt x="115" y="324"/>
                      <a:pt x="115" y="325"/>
                      <a:pt x="115" y="325"/>
                    </a:cubicBezTo>
                    <a:cubicBezTo>
                      <a:pt x="116" y="325"/>
                      <a:pt x="117" y="324"/>
                      <a:pt x="116" y="324"/>
                    </a:cubicBezTo>
                    <a:cubicBezTo>
                      <a:pt x="116" y="324"/>
                      <a:pt x="116" y="324"/>
                      <a:pt x="116" y="323"/>
                    </a:cubicBezTo>
                    <a:cubicBezTo>
                      <a:pt x="116" y="323"/>
                      <a:pt x="117" y="322"/>
                      <a:pt x="117" y="322"/>
                    </a:cubicBezTo>
                    <a:cubicBezTo>
                      <a:pt x="118" y="322"/>
                      <a:pt x="119" y="322"/>
                      <a:pt x="120" y="322"/>
                    </a:cubicBezTo>
                    <a:cubicBezTo>
                      <a:pt x="120" y="322"/>
                      <a:pt x="121" y="322"/>
                      <a:pt x="122" y="322"/>
                    </a:cubicBezTo>
                    <a:cubicBezTo>
                      <a:pt x="122" y="322"/>
                      <a:pt x="122" y="321"/>
                      <a:pt x="123" y="321"/>
                    </a:cubicBezTo>
                    <a:cubicBezTo>
                      <a:pt x="123" y="322"/>
                      <a:pt x="124" y="322"/>
                      <a:pt x="124" y="322"/>
                    </a:cubicBezTo>
                    <a:cubicBezTo>
                      <a:pt x="125" y="322"/>
                      <a:pt x="126" y="321"/>
                      <a:pt x="126" y="321"/>
                    </a:cubicBezTo>
                    <a:cubicBezTo>
                      <a:pt x="126" y="320"/>
                      <a:pt x="126" y="320"/>
                      <a:pt x="126" y="319"/>
                    </a:cubicBezTo>
                    <a:cubicBezTo>
                      <a:pt x="125" y="319"/>
                      <a:pt x="125" y="319"/>
                      <a:pt x="126" y="318"/>
                    </a:cubicBezTo>
                    <a:cubicBezTo>
                      <a:pt x="126" y="318"/>
                      <a:pt x="127" y="318"/>
                      <a:pt x="127" y="318"/>
                    </a:cubicBezTo>
                    <a:cubicBezTo>
                      <a:pt x="127" y="318"/>
                      <a:pt x="128" y="318"/>
                      <a:pt x="129" y="318"/>
                    </a:cubicBezTo>
                    <a:cubicBezTo>
                      <a:pt x="129" y="318"/>
                      <a:pt x="130" y="318"/>
                      <a:pt x="130" y="318"/>
                    </a:cubicBezTo>
                    <a:cubicBezTo>
                      <a:pt x="130" y="318"/>
                      <a:pt x="132" y="317"/>
                      <a:pt x="132" y="317"/>
                    </a:cubicBezTo>
                    <a:cubicBezTo>
                      <a:pt x="132" y="317"/>
                      <a:pt x="133" y="318"/>
                      <a:pt x="133" y="318"/>
                    </a:cubicBezTo>
                    <a:cubicBezTo>
                      <a:pt x="133" y="318"/>
                      <a:pt x="134" y="318"/>
                      <a:pt x="134" y="318"/>
                    </a:cubicBezTo>
                    <a:cubicBezTo>
                      <a:pt x="134" y="318"/>
                      <a:pt x="135" y="318"/>
                      <a:pt x="135" y="318"/>
                    </a:cubicBezTo>
                    <a:cubicBezTo>
                      <a:pt x="135" y="318"/>
                      <a:pt x="137" y="318"/>
                      <a:pt x="138" y="318"/>
                    </a:cubicBezTo>
                    <a:cubicBezTo>
                      <a:pt x="139" y="318"/>
                      <a:pt x="139" y="318"/>
                      <a:pt x="140" y="318"/>
                    </a:cubicBezTo>
                    <a:cubicBezTo>
                      <a:pt x="140" y="318"/>
                      <a:pt x="141" y="318"/>
                      <a:pt x="141" y="318"/>
                    </a:cubicBezTo>
                    <a:cubicBezTo>
                      <a:pt x="141" y="318"/>
                      <a:pt x="142" y="318"/>
                      <a:pt x="143" y="319"/>
                    </a:cubicBezTo>
                    <a:cubicBezTo>
                      <a:pt x="143" y="319"/>
                      <a:pt x="146" y="323"/>
                      <a:pt x="146" y="324"/>
                    </a:cubicBezTo>
                    <a:cubicBezTo>
                      <a:pt x="147" y="324"/>
                      <a:pt x="148" y="325"/>
                      <a:pt x="147" y="326"/>
                    </a:cubicBezTo>
                    <a:cubicBezTo>
                      <a:pt x="147" y="326"/>
                      <a:pt x="146" y="326"/>
                      <a:pt x="147" y="327"/>
                    </a:cubicBezTo>
                    <a:cubicBezTo>
                      <a:pt x="147" y="327"/>
                      <a:pt x="149" y="328"/>
                      <a:pt x="149" y="328"/>
                    </a:cubicBezTo>
                    <a:cubicBezTo>
                      <a:pt x="149" y="329"/>
                      <a:pt x="150" y="328"/>
                      <a:pt x="150" y="328"/>
                    </a:cubicBezTo>
                    <a:cubicBezTo>
                      <a:pt x="151" y="328"/>
                      <a:pt x="152" y="329"/>
                      <a:pt x="152" y="329"/>
                    </a:cubicBezTo>
                    <a:cubicBezTo>
                      <a:pt x="152" y="329"/>
                      <a:pt x="153" y="328"/>
                      <a:pt x="153" y="329"/>
                    </a:cubicBezTo>
                    <a:cubicBezTo>
                      <a:pt x="153" y="329"/>
                      <a:pt x="154" y="330"/>
                      <a:pt x="154" y="330"/>
                    </a:cubicBezTo>
                    <a:cubicBezTo>
                      <a:pt x="155" y="330"/>
                      <a:pt x="166" y="325"/>
                      <a:pt x="167" y="324"/>
                    </a:cubicBezTo>
                    <a:cubicBezTo>
                      <a:pt x="167" y="324"/>
                      <a:pt x="167" y="324"/>
                      <a:pt x="167" y="323"/>
                    </a:cubicBezTo>
                    <a:cubicBezTo>
                      <a:pt x="167" y="323"/>
                      <a:pt x="167" y="323"/>
                      <a:pt x="167" y="322"/>
                    </a:cubicBezTo>
                    <a:cubicBezTo>
                      <a:pt x="168" y="322"/>
                      <a:pt x="168" y="321"/>
                      <a:pt x="168" y="321"/>
                    </a:cubicBezTo>
                    <a:cubicBezTo>
                      <a:pt x="169" y="321"/>
                      <a:pt x="170" y="322"/>
                      <a:pt x="171" y="322"/>
                    </a:cubicBezTo>
                    <a:cubicBezTo>
                      <a:pt x="171" y="323"/>
                      <a:pt x="172" y="324"/>
                      <a:pt x="173" y="323"/>
                    </a:cubicBezTo>
                    <a:cubicBezTo>
                      <a:pt x="173" y="323"/>
                      <a:pt x="174" y="323"/>
                      <a:pt x="175" y="323"/>
                    </a:cubicBezTo>
                    <a:cubicBezTo>
                      <a:pt x="175" y="323"/>
                      <a:pt x="176" y="323"/>
                      <a:pt x="176" y="324"/>
                    </a:cubicBezTo>
                    <a:cubicBezTo>
                      <a:pt x="176" y="324"/>
                      <a:pt x="176" y="326"/>
                      <a:pt x="177" y="326"/>
                    </a:cubicBezTo>
                    <a:cubicBezTo>
                      <a:pt x="177" y="326"/>
                      <a:pt x="178" y="327"/>
                      <a:pt x="178" y="327"/>
                    </a:cubicBezTo>
                    <a:cubicBezTo>
                      <a:pt x="178" y="327"/>
                      <a:pt x="178" y="328"/>
                      <a:pt x="179" y="328"/>
                    </a:cubicBezTo>
                    <a:cubicBezTo>
                      <a:pt x="179" y="328"/>
                      <a:pt x="179" y="328"/>
                      <a:pt x="180" y="328"/>
                    </a:cubicBezTo>
                    <a:cubicBezTo>
                      <a:pt x="180" y="328"/>
                      <a:pt x="181" y="328"/>
                      <a:pt x="181" y="328"/>
                    </a:cubicBezTo>
                    <a:cubicBezTo>
                      <a:pt x="181" y="327"/>
                      <a:pt x="181" y="326"/>
                      <a:pt x="181" y="326"/>
                    </a:cubicBezTo>
                    <a:cubicBezTo>
                      <a:pt x="181" y="326"/>
                      <a:pt x="183" y="326"/>
                      <a:pt x="183" y="326"/>
                    </a:cubicBezTo>
                    <a:cubicBezTo>
                      <a:pt x="184" y="326"/>
                      <a:pt x="185" y="327"/>
                      <a:pt x="185" y="328"/>
                    </a:cubicBezTo>
                    <a:cubicBezTo>
                      <a:pt x="185" y="329"/>
                      <a:pt x="187" y="330"/>
                      <a:pt x="188" y="331"/>
                    </a:cubicBezTo>
                    <a:cubicBezTo>
                      <a:pt x="191" y="332"/>
                      <a:pt x="189" y="331"/>
                      <a:pt x="194" y="333"/>
                    </a:cubicBezTo>
                    <a:cubicBezTo>
                      <a:pt x="194" y="333"/>
                      <a:pt x="194" y="333"/>
                      <a:pt x="194" y="333"/>
                    </a:cubicBezTo>
                    <a:cubicBezTo>
                      <a:pt x="194" y="333"/>
                      <a:pt x="195" y="335"/>
                      <a:pt x="195" y="335"/>
                    </a:cubicBezTo>
                    <a:cubicBezTo>
                      <a:pt x="194" y="335"/>
                      <a:pt x="194" y="336"/>
                      <a:pt x="193" y="337"/>
                    </a:cubicBezTo>
                    <a:cubicBezTo>
                      <a:pt x="193" y="337"/>
                      <a:pt x="193" y="337"/>
                      <a:pt x="192" y="337"/>
                    </a:cubicBezTo>
                    <a:cubicBezTo>
                      <a:pt x="192" y="337"/>
                      <a:pt x="191" y="337"/>
                      <a:pt x="191" y="337"/>
                    </a:cubicBezTo>
                    <a:cubicBezTo>
                      <a:pt x="191" y="337"/>
                      <a:pt x="191" y="337"/>
                      <a:pt x="191" y="337"/>
                    </a:cubicBezTo>
                    <a:cubicBezTo>
                      <a:pt x="191" y="338"/>
                      <a:pt x="191" y="339"/>
                      <a:pt x="191" y="339"/>
                    </a:cubicBezTo>
                    <a:cubicBezTo>
                      <a:pt x="191" y="339"/>
                      <a:pt x="190" y="339"/>
                      <a:pt x="190" y="339"/>
                    </a:cubicBezTo>
                    <a:cubicBezTo>
                      <a:pt x="190" y="339"/>
                      <a:pt x="190" y="339"/>
                      <a:pt x="189" y="340"/>
                    </a:cubicBezTo>
                    <a:cubicBezTo>
                      <a:pt x="189" y="340"/>
                      <a:pt x="189" y="341"/>
                      <a:pt x="189" y="341"/>
                    </a:cubicBezTo>
                    <a:cubicBezTo>
                      <a:pt x="189" y="341"/>
                      <a:pt x="188" y="342"/>
                      <a:pt x="189" y="342"/>
                    </a:cubicBezTo>
                    <a:cubicBezTo>
                      <a:pt x="189" y="342"/>
                      <a:pt x="189" y="343"/>
                      <a:pt x="189" y="343"/>
                    </a:cubicBezTo>
                    <a:cubicBezTo>
                      <a:pt x="189" y="344"/>
                      <a:pt x="189" y="344"/>
                      <a:pt x="189" y="344"/>
                    </a:cubicBezTo>
                    <a:cubicBezTo>
                      <a:pt x="189" y="344"/>
                      <a:pt x="188" y="344"/>
                      <a:pt x="188" y="344"/>
                    </a:cubicBezTo>
                    <a:cubicBezTo>
                      <a:pt x="188" y="345"/>
                      <a:pt x="188" y="346"/>
                      <a:pt x="188" y="346"/>
                    </a:cubicBezTo>
                    <a:cubicBezTo>
                      <a:pt x="188" y="347"/>
                      <a:pt x="187" y="347"/>
                      <a:pt x="187" y="348"/>
                    </a:cubicBezTo>
                    <a:cubicBezTo>
                      <a:pt x="186" y="348"/>
                      <a:pt x="186" y="350"/>
                      <a:pt x="186" y="350"/>
                    </a:cubicBezTo>
                    <a:cubicBezTo>
                      <a:pt x="186" y="350"/>
                      <a:pt x="185" y="351"/>
                      <a:pt x="186" y="351"/>
                    </a:cubicBezTo>
                    <a:cubicBezTo>
                      <a:pt x="186" y="352"/>
                      <a:pt x="187" y="352"/>
                      <a:pt x="186" y="353"/>
                    </a:cubicBezTo>
                    <a:cubicBezTo>
                      <a:pt x="186" y="353"/>
                      <a:pt x="186" y="354"/>
                      <a:pt x="185" y="354"/>
                    </a:cubicBezTo>
                    <a:cubicBezTo>
                      <a:pt x="185" y="354"/>
                      <a:pt x="185" y="354"/>
                      <a:pt x="184" y="354"/>
                    </a:cubicBezTo>
                    <a:cubicBezTo>
                      <a:pt x="184" y="354"/>
                      <a:pt x="183" y="354"/>
                      <a:pt x="182" y="354"/>
                    </a:cubicBezTo>
                    <a:cubicBezTo>
                      <a:pt x="182" y="354"/>
                      <a:pt x="181" y="354"/>
                      <a:pt x="181" y="354"/>
                    </a:cubicBezTo>
                    <a:cubicBezTo>
                      <a:pt x="180" y="354"/>
                      <a:pt x="179" y="354"/>
                      <a:pt x="179" y="354"/>
                    </a:cubicBezTo>
                    <a:cubicBezTo>
                      <a:pt x="179" y="353"/>
                      <a:pt x="178" y="352"/>
                      <a:pt x="178" y="352"/>
                    </a:cubicBezTo>
                    <a:cubicBezTo>
                      <a:pt x="178" y="351"/>
                      <a:pt x="178" y="351"/>
                      <a:pt x="177" y="351"/>
                    </a:cubicBezTo>
                    <a:cubicBezTo>
                      <a:pt x="176" y="351"/>
                      <a:pt x="176" y="352"/>
                      <a:pt x="176" y="353"/>
                    </a:cubicBezTo>
                    <a:cubicBezTo>
                      <a:pt x="176" y="353"/>
                      <a:pt x="176" y="353"/>
                      <a:pt x="176" y="353"/>
                    </a:cubicBezTo>
                    <a:cubicBezTo>
                      <a:pt x="176" y="353"/>
                      <a:pt x="176" y="354"/>
                      <a:pt x="176" y="354"/>
                    </a:cubicBezTo>
                    <a:cubicBezTo>
                      <a:pt x="176" y="355"/>
                      <a:pt x="176" y="355"/>
                      <a:pt x="176" y="356"/>
                    </a:cubicBezTo>
                    <a:cubicBezTo>
                      <a:pt x="175" y="357"/>
                      <a:pt x="174" y="359"/>
                      <a:pt x="174" y="360"/>
                    </a:cubicBezTo>
                    <a:cubicBezTo>
                      <a:pt x="174" y="361"/>
                      <a:pt x="174" y="363"/>
                      <a:pt x="174" y="363"/>
                    </a:cubicBezTo>
                    <a:cubicBezTo>
                      <a:pt x="174" y="363"/>
                      <a:pt x="174" y="364"/>
                      <a:pt x="174" y="364"/>
                    </a:cubicBezTo>
                    <a:cubicBezTo>
                      <a:pt x="174" y="364"/>
                      <a:pt x="173" y="364"/>
                      <a:pt x="173" y="363"/>
                    </a:cubicBezTo>
                    <a:cubicBezTo>
                      <a:pt x="173" y="364"/>
                      <a:pt x="173" y="364"/>
                      <a:pt x="173" y="364"/>
                    </a:cubicBezTo>
                    <a:cubicBezTo>
                      <a:pt x="173" y="364"/>
                      <a:pt x="172" y="364"/>
                      <a:pt x="172" y="365"/>
                    </a:cubicBezTo>
                    <a:cubicBezTo>
                      <a:pt x="172" y="365"/>
                      <a:pt x="173" y="366"/>
                      <a:pt x="173" y="366"/>
                    </a:cubicBezTo>
                    <a:cubicBezTo>
                      <a:pt x="173" y="366"/>
                      <a:pt x="172" y="367"/>
                      <a:pt x="173" y="368"/>
                    </a:cubicBezTo>
                    <a:cubicBezTo>
                      <a:pt x="173" y="369"/>
                      <a:pt x="173" y="370"/>
                      <a:pt x="174" y="370"/>
                    </a:cubicBezTo>
                    <a:cubicBezTo>
                      <a:pt x="174" y="371"/>
                      <a:pt x="175" y="371"/>
                      <a:pt x="175" y="371"/>
                    </a:cubicBezTo>
                    <a:cubicBezTo>
                      <a:pt x="174" y="372"/>
                      <a:pt x="175" y="372"/>
                      <a:pt x="174" y="373"/>
                    </a:cubicBezTo>
                    <a:cubicBezTo>
                      <a:pt x="173" y="373"/>
                      <a:pt x="173" y="373"/>
                      <a:pt x="173" y="374"/>
                    </a:cubicBezTo>
                    <a:cubicBezTo>
                      <a:pt x="172" y="374"/>
                      <a:pt x="172" y="375"/>
                      <a:pt x="173" y="375"/>
                    </a:cubicBezTo>
                    <a:cubicBezTo>
                      <a:pt x="174" y="375"/>
                      <a:pt x="174" y="376"/>
                      <a:pt x="175" y="376"/>
                    </a:cubicBezTo>
                    <a:cubicBezTo>
                      <a:pt x="175" y="376"/>
                      <a:pt x="176" y="376"/>
                      <a:pt x="176" y="376"/>
                    </a:cubicBezTo>
                    <a:cubicBezTo>
                      <a:pt x="177" y="376"/>
                      <a:pt x="178" y="376"/>
                      <a:pt x="179" y="376"/>
                    </a:cubicBezTo>
                    <a:cubicBezTo>
                      <a:pt x="179" y="376"/>
                      <a:pt x="181" y="376"/>
                      <a:pt x="181" y="376"/>
                    </a:cubicBezTo>
                    <a:cubicBezTo>
                      <a:pt x="181" y="378"/>
                      <a:pt x="181" y="378"/>
                      <a:pt x="181" y="378"/>
                    </a:cubicBezTo>
                    <a:cubicBezTo>
                      <a:pt x="181" y="378"/>
                      <a:pt x="182" y="381"/>
                      <a:pt x="182" y="381"/>
                    </a:cubicBezTo>
                    <a:cubicBezTo>
                      <a:pt x="183" y="381"/>
                      <a:pt x="184" y="381"/>
                      <a:pt x="184" y="381"/>
                    </a:cubicBezTo>
                    <a:cubicBezTo>
                      <a:pt x="184" y="382"/>
                      <a:pt x="183" y="383"/>
                      <a:pt x="184" y="384"/>
                    </a:cubicBezTo>
                    <a:cubicBezTo>
                      <a:pt x="184" y="385"/>
                      <a:pt x="185" y="386"/>
                      <a:pt x="185" y="386"/>
                    </a:cubicBezTo>
                    <a:cubicBezTo>
                      <a:pt x="184" y="386"/>
                      <a:pt x="184" y="386"/>
                      <a:pt x="184" y="386"/>
                    </a:cubicBezTo>
                    <a:cubicBezTo>
                      <a:pt x="184" y="386"/>
                      <a:pt x="184" y="387"/>
                      <a:pt x="183" y="387"/>
                    </a:cubicBezTo>
                    <a:cubicBezTo>
                      <a:pt x="183" y="388"/>
                      <a:pt x="183" y="388"/>
                      <a:pt x="182" y="388"/>
                    </a:cubicBezTo>
                    <a:cubicBezTo>
                      <a:pt x="182" y="388"/>
                      <a:pt x="182" y="388"/>
                      <a:pt x="182" y="388"/>
                    </a:cubicBezTo>
                    <a:cubicBezTo>
                      <a:pt x="182" y="388"/>
                      <a:pt x="182" y="390"/>
                      <a:pt x="183" y="390"/>
                    </a:cubicBezTo>
                    <a:cubicBezTo>
                      <a:pt x="183" y="391"/>
                      <a:pt x="183" y="391"/>
                      <a:pt x="183" y="391"/>
                    </a:cubicBezTo>
                    <a:cubicBezTo>
                      <a:pt x="184" y="391"/>
                      <a:pt x="185" y="391"/>
                      <a:pt x="185" y="392"/>
                    </a:cubicBezTo>
                    <a:cubicBezTo>
                      <a:pt x="185" y="392"/>
                      <a:pt x="185" y="392"/>
                      <a:pt x="185" y="392"/>
                    </a:cubicBezTo>
                    <a:cubicBezTo>
                      <a:pt x="184" y="392"/>
                      <a:pt x="184" y="392"/>
                      <a:pt x="184" y="393"/>
                    </a:cubicBezTo>
                    <a:cubicBezTo>
                      <a:pt x="184" y="393"/>
                      <a:pt x="184" y="394"/>
                      <a:pt x="184" y="394"/>
                    </a:cubicBezTo>
                    <a:cubicBezTo>
                      <a:pt x="184" y="395"/>
                      <a:pt x="184" y="396"/>
                      <a:pt x="185" y="396"/>
                    </a:cubicBezTo>
                    <a:cubicBezTo>
                      <a:pt x="185" y="397"/>
                      <a:pt x="185" y="397"/>
                      <a:pt x="185" y="397"/>
                    </a:cubicBezTo>
                    <a:cubicBezTo>
                      <a:pt x="186" y="398"/>
                      <a:pt x="186" y="399"/>
                      <a:pt x="186" y="400"/>
                    </a:cubicBezTo>
                    <a:cubicBezTo>
                      <a:pt x="186" y="400"/>
                      <a:pt x="185" y="401"/>
                      <a:pt x="185" y="401"/>
                    </a:cubicBezTo>
                    <a:cubicBezTo>
                      <a:pt x="185" y="401"/>
                      <a:pt x="185" y="401"/>
                      <a:pt x="185" y="402"/>
                    </a:cubicBezTo>
                    <a:cubicBezTo>
                      <a:pt x="185" y="403"/>
                      <a:pt x="185" y="403"/>
                      <a:pt x="185" y="404"/>
                    </a:cubicBezTo>
                    <a:cubicBezTo>
                      <a:pt x="185" y="404"/>
                      <a:pt x="184" y="405"/>
                      <a:pt x="184" y="405"/>
                    </a:cubicBezTo>
                    <a:cubicBezTo>
                      <a:pt x="184" y="405"/>
                      <a:pt x="183" y="406"/>
                      <a:pt x="183" y="406"/>
                    </a:cubicBezTo>
                    <a:cubicBezTo>
                      <a:pt x="183" y="406"/>
                      <a:pt x="183" y="407"/>
                      <a:pt x="183" y="407"/>
                    </a:cubicBezTo>
                    <a:cubicBezTo>
                      <a:pt x="183" y="407"/>
                      <a:pt x="183" y="408"/>
                      <a:pt x="183" y="408"/>
                    </a:cubicBezTo>
                    <a:cubicBezTo>
                      <a:pt x="183" y="408"/>
                      <a:pt x="183" y="408"/>
                      <a:pt x="183" y="408"/>
                    </a:cubicBezTo>
                    <a:cubicBezTo>
                      <a:pt x="184" y="408"/>
                      <a:pt x="184" y="408"/>
                      <a:pt x="184" y="409"/>
                    </a:cubicBezTo>
                    <a:cubicBezTo>
                      <a:pt x="184" y="409"/>
                      <a:pt x="184" y="409"/>
                      <a:pt x="184" y="409"/>
                    </a:cubicBezTo>
                    <a:cubicBezTo>
                      <a:pt x="184" y="409"/>
                      <a:pt x="185" y="409"/>
                      <a:pt x="185" y="409"/>
                    </a:cubicBezTo>
                    <a:cubicBezTo>
                      <a:pt x="185" y="409"/>
                      <a:pt x="186" y="409"/>
                      <a:pt x="186" y="408"/>
                    </a:cubicBezTo>
                    <a:cubicBezTo>
                      <a:pt x="187" y="408"/>
                      <a:pt x="187" y="407"/>
                      <a:pt x="187" y="407"/>
                    </a:cubicBezTo>
                    <a:cubicBezTo>
                      <a:pt x="187" y="406"/>
                      <a:pt x="187" y="406"/>
                      <a:pt x="187" y="406"/>
                    </a:cubicBezTo>
                    <a:cubicBezTo>
                      <a:pt x="187" y="406"/>
                      <a:pt x="188" y="405"/>
                      <a:pt x="188" y="405"/>
                    </a:cubicBezTo>
                    <a:cubicBezTo>
                      <a:pt x="188" y="405"/>
                      <a:pt x="190" y="405"/>
                      <a:pt x="191" y="405"/>
                    </a:cubicBezTo>
                    <a:cubicBezTo>
                      <a:pt x="191" y="405"/>
                      <a:pt x="192" y="405"/>
                      <a:pt x="192" y="406"/>
                    </a:cubicBezTo>
                    <a:cubicBezTo>
                      <a:pt x="192" y="406"/>
                      <a:pt x="192" y="407"/>
                      <a:pt x="193" y="408"/>
                    </a:cubicBezTo>
                    <a:cubicBezTo>
                      <a:pt x="193" y="408"/>
                      <a:pt x="194" y="408"/>
                      <a:pt x="195" y="408"/>
                    </a:cubicBezTo>
                    <a:cubicBezTo>
                      <a:pt x="195" y="408"/>
                      <a:pt x="196" y="408"/>
                      <a:pt x="196" y="408"/>
                    </a:cubicBezTo>
                    <a:cubicBezTo>
                      <a:pt x="197" y="407"/>
                      <a:pt x="197" y="407"/>
                      <a:pt x="198" y="407"/>
                    </a:cubicBezTo>
                    <a:cubicBezTo>
                      <a:pt x="198" y="407"/>
                      <a:pt x="198" y="407"/>
                      <a:pt x="199" y="407"/>
                    </a:cubicBezTo>
                    <a:cubicBezTo>
                      <a:pt x="199" y="407"/>
                      <a:pt x="199" y="408"/>
                      <a:pt x="200" y="408"/>
                    </a:cubicBezTo>
                    <a:cubicBezTo>
                      <a:pt x="200" y="408"/>
                      <a:pt x="202" y="409"/>
                      <a:pt x="202" y="409"/>
                    </a:cubicBezTo>
                    <a:cubicBezTo>
                      <a:pt x="203" y="409"/>
                      <a:pt x="203" y="409"/>
                      <a:pt x="204" y="409"/>
                    </a:cubicBezTo>
                    <a:cubicBezTo>
                      <a:pt x="204" y="410"/>
                      <a:pt x="204" y="410"/>
                      <a:pt x="204" y="411"/>
                    </a:cubicBezTo>
                    <a:cubicBezTo>
                      <a:pt x="204" y="411"/>
                      <a:pt x="204" y="412"/>
                      <a:pt x="205" y="412"/>
                    </a:cubicBezTo>
                    <a:cubicBezTo>
                      <a:pt x="205" y="412"/>
                      <a:pt x="207" y="413"/>
                      <a:pt x="207" y="413"/>
                    </a:cubicBezTo>
                    <a:cubicBezTo>
                      <a:pt x="207" y="413"/>
                      <a:pt x="208" y="412"/>
                      <a:pt x="208" y="412"/>
                    </a:cubicBezTo>
                    <a:cubicBezTo>
                      <a:pt x="209" y="411"/>
                      <a:pt x="209" y="410"/>
                      <a:pt x="210" y="410"/>
                    </a:cubicBezTo>
                    <a:cubicBezTo>
                      <a:pt x="210" y="410"/>
                      <a:pt x="210" y="411"/>
                      <a:pt x="210" y="411"/>
                    </a:cubicBezTo>
                    <a:cubicBezTo>
                      <a:pt x="211" y="411"/>
                      <a:pt x="211" y="411"/>
                      <a:pt x="212" y="411"/>
                    </a:cubicBezTo>
                    <a:cubicBezTo>
                      <a:pt x="212" y="411"/>
                      <a:pt x="213" y="412"/>
                      <a:pt x="213" y="412"/>
                    </a:cubicBezTo>
                    <a:cubicBezTo>
                      <a:pt x="213" y="412"/>
                      <a:pt x="214" y="413"/>
                      <a:pt x="215" y="413"/>
                    </a:cubicBezTo>
                    <a:cubicBezTo>
                      <a:pt x="215" y="414"/>
                      <a:pt x="215" y="415"/>
                      <a:pt x="215" y="416"/>
                    </a:cubicBezTo>
                    <a:cubicBezTo>
                      <a:pt x="214" y="416"/>
                      <a:pt x="214" y="417"/>
                      <a:pt x="213" y="417"/>
                    </a:cubicBezTo>
                    <a:cubicBezTo>
                      <a:pt x="212" y="417"/>
                      <a:pt x="211" y="419"/>
                      <a:pt x="211" y="419"/>
                    </a:cubicBezTo>
                    <a:cubicBezTo>
                      <a:pt x="211" y="420"/>
                      <a:pt x="210" y="420"/>
                      <a:pt x="211" y="421"/>
                    </a:cubicBezTo>
                    <a:cubicBezTo>
                      <a:pt x="211" y="421"/>
                      <a:pt x="212" y="422"/>
                      <a:pt x="212" y="422"/>
                    </a:cubicBezTo>
                    <a:cubicBezTo>
                      <a:pt x="214" y="423"/>
                      <a:pt x="216" y="423"/>
                      <a:pt x="219" y="425"/>
                    </a:cubicBezTo>
                    <a:cubicBezTo>
                      <a:pt x="219" y="425"/>
                      <a:pt x="220" y="425"/>
                      <a:pt x="221" y="426"/>
                    </a:cubicBezTo>
                    <a:cubicBezTo>
                      <a:pt x="221" y="426"/>
                      <a:pt x="222" y="427"/>
                      <a:pt x="223" y="427"/>
                    </a:cubicBezTo>
                    <a:cubicBezTo>
                      <a:pt x="223" y="428"/>
                      <a:pt x="224" y="428"/>
                      <a:pt x="225" y="428"/>
                    </a:cubicBezTo>
                    <a:cubicBezTo>
                      <a:pt x="225" y="428"/>
                      <a:pt x="226" y="429"/>
                      <a:pt x="226" y="429"/>
                    </a:cubicBezTo>
                    <a:cubicBezTo>
                      <a:pt x="226" y="430"/>
                      <a:pt x="226" y="430"/>
                      <a:pt x="227" y="431"/>
                    </a:cubicBezTo>
                    <a:cubicBezTo>
                      <a:pt x="227" y="431"/>
                      <a:pt x="229" y="432"/>
                      <a:pt x="230" y="432"/>
                    </a:cubicBezTo>
                    <a:cubicBezTo>
                      <a:pt x="230" y="432"/>
                      <a:pt x="231" y="432"/>
                      <a:pt x="231" y="432"/>
                    </a:cubicBezTo>
                    <a:cubicBezTo>
                      <a:pt x="231" y="432"/>
                      <a:pt x="232" y="430"/>
                      <a:pt x="232" y="430"/>
                    </a:cubicBezTo>
                    <a:cubicBezTo>
                      <a:pt x="233" y="430"/>
                      <a:pt x="234" y="430"/>
                      <a:pt x="234" y="429"/>
                    </a:cubicBezTo>
                    <a:cubicBezTo>
                      <a:pt x="234" y="429"/>
                      <a:pt x="235" y="428"/>
                      <a:pt x="235" y="429"/>
                    </a:cubicBezTo>
                    <a:cubicBezTo>
                      <a:pt x="236" y="429"/>
                      <a:pt x="237" y="431"/>
                      <a:pt x="237" y="431"/>
                    </a:cubicBezTo>
                    <a:cubicBezTo>
                      <a:pt x="238" y="432"/>
                      <a:pt x="239" y="434"/>
                      <a:pt x="239" y="434"/>
                    </a:cubicBezTo>
                    <a:cubicBezTo>
                      <a:pt x="239" y="434"/>
                      <a:pt x="240" y="436"/>
                      <a:pt x="240" y="437"/>
                    </a:cubicBezTo>
                    <a:cubicBezTo>
                      <a:pt x="240" y="437"/>
                      <a:pt x="240" y="439"/>
                      <a:pt x="240" y="439"/>
                    </a:cubicBezTo>
                    <a:cubicBezTo>
                      <a:pt x="240" y="440"/>
                      <a:pt x="240" y="441"/>
                      <a:pt x="241" y="441"/>
                    </a:cubicBezTo>
                    <a:cubicBezTo>
                      <a:pt x="241" y="441"/>
                      <a:pt x="242" y="442"/>
                      <a:pt x="242" y="442"/>
                    </a:cubicBezTo>
                    <a:cubicBezTo>
                      <a:pt x="242" y="442"/>
                      <a:pt x="242" y="442"/>
                      <a:pt x="243" y="441"/>
                    </a:cubicBezTo>
                    <a:cubicBezTo>
                      <a:pt x="243" y="441"/>
                      <a:pt x="243" y="440"/>
                      <a:pt x="244" y="440"/>
                    </a:cubicBezTo>
                    <a:cubicBezTo>
                      <a:pt x="244" y="439"/>
                      <a:pt x="244" y="439"/>
                      <a:pt x="245" y="439"/>
                    </a:cubicBezTo>
                    <a:cubicBezTo>
                      <a:pt x="245" y="438"/>
                      <a:pt x="246" y="437"/>
                      <a:pt x="248" y="436"/>
                    </a:cubicBezTo>
                    <a:cubicBezTo>
                      <a:pt x="249" y="436"/>
                      <a:pt x="250" y="435"/>
                      <a:pt x="250" y="436"/>
                    </a:cubicBezTo>
                    <a:cubicBezTo>
                      <a:pt x="250" y="436"/>
                      <a:pt x="251" y="437"/>
                      <a:pt x="251" y="437"/>
                    </a:cubicBezTo>
                    <a:cubicBezTo>
                      <a:pt x="251" y="437"/>
                      <a:pt x="251" y="437"/>
                      <a:pt x="251" y="438"/>
                    </a:cubicBezTo>
                    <a:cubicBezTo>
                      <a:pt x="251" y="439"/>
                      <a:pt x="252" y="440"/>
                      <a:pt x="252" y="440"/>
                    </a:cubicBezTo>
                    <a:cubicBezTo>
                      <a:pt x="252" y="441"/>
                      <a:pt x="252" y="441"/>
                      <a:pt x="252" y="441"/>
                    </a:cubicBezTo>
                    <a:cubicBezTo>
                      <a:pt x="252" y="441"/>
                      <a:pt x="252" y="441"/>
                      <a:pt x="252" y="441"/>
                    </a:cubicBezTo>
                    <a:cubicBezTo>
                      <a:pt x="252" y="441"/>
                      <a:pt x="253" y="441"/>
                      <a:pt x="254" y="442"/>
                    </a:cubicBezTo>
                    <a:cubicBezTo>
                      <a:pt x="254" y="442"/>
                      <a:pt x="255" y="442"/>
                      <a:pt x="255" y="442"/>
                    </a:cubicBezTo>
                    <a:cubicBezTo>
                      <a:pt x="256" y="442"/>
                      <a:pt x="256" y="441"/>
                      <a:pt x="257" y="441"/>
                    </a:cubicBezTo>
                    <a:cubicBezTo>
                      <a:pt x="257" y="440"/>
                      <a:pt x="258" y="440"/>
                      <a:pt x="259" y="440"/>
                    </a:cubicBezTo>
                    <a:cubicBezTo>
                      <a:pt x="259" y="440"/>
                      <a:pt x="261" y="440"/>
                      <a:pt x="261" y="441"/>
                    </a:cubicBezTo>
                    <a:cubicBezTo>
                      <a:pt x="261" y="441"/>
                      <a:pt x="261" y="441"/>
                      <a:pt x="261" y="441"/>
                    </a:cubicBezTo>
                    <a:cubicBezTo>
                      <a:pt x="261" y="441"/>
                      <a:pt x="261" y="441"/>
                      <a:pt x="261" y="441"/>
                    </a:cubicBezTo>
                    <a:cubicBezTo>
                      <a:pt x="261" y="441"/>
                      <a:pt x="261" y="441"/>
                      <a:pt x="262" y="441"/>
                    </a:cubicBezTo>
                    <a:cubicBezTo>
                      <a:pt x="263" y="441"/>
                      <a:pt x="264" y="441"/>
                      <a:pt x="265" y="440"/>
                    </a:cubicBezTo>
                    <a:cubicBezTo>
                      <a:pt x="265" y="440"/>
                      <a:pt x="265" y="440"/>
                      <a:pt x="266" y="440"/>
                    </a:cubicBezTo>
                    <a:cubicBezTo>
                      <a:pt x="266" y="440"/>
                      <a:pt x="267" y="440"/>
                      <a:pt x="267" y="440"/>
                    </a:cubicBezTo>
                    <a:cubicBezTo>
                      <a:pt x="267" y="440"/>
                      <a:pt x="267" y="440"/>
                      <a:pt x="267" y="440"/>
                    </a:cubicBezTo>
                    <a:cubicBezTo>
                      <a:pt x="267" y="440"/>
                      <a:pt x="268" y="440"/>
                      <a:pt x="268" y="440"/>
                    </a:cubicBezTo>
                    <a:cubicBezTo>
                      <a:pt x="269" y="439"/>
                      <a:pt x="270" y="439"/>
                      <a:pt x="271" y="438"/>
                    </a:cubicBezTo>
                    <a:cubicBezTo>
                      <a:pt x="271" y="437"/>
                      <a:pt x="272" y="437"/>
                      <a:pt x="273" y="437"/>
                    </a:cubicBezTo>
                    <a:cubicBezTo>
                      <a:pt x="274" y="437"/>
                      <a:pt x="275" y="437"/>
                      <a:pt x="276" y="436"/>
                    </a:cubicBezTo>
                    <a:cubicBezTo>
                      <a:pt x="276" y="436"/>
                      <a:pt x="277" y="435"/>
                      <a:pt x="277" y="435"/>
                    </a:cubicBezTo>
                    <a:cubicBezTo>
                      <a:pt x="278" y="435"/>
                      <a:pt x="278" y="435"/>
                      <a:pt x="278" y="435"/>
                    </a:cubicBezTo>
                    <a:cubicBezTo>
                      <a:pt x="278" y="435"/>
                      <a:pt x="278" y="435"/>
                      <a:pt x="279" y="435"/>
                    </a:cubicBezTo>
                    <a:cubicBezTo>
                      <a:pt x="279" y="436"/>
                      <a:pt x="280" y="437"/>
                      <a:pt x="281" y="437"/>
                    </a:cubicBezTo>
                    <a:cubicBezTo>
                      <a:pt x="281" y="437"/>
                      <a:pt x="282" y="435"/>
                      <a:pt x="282" y="436"/>
                    </a:cubicBezTo>
                    <a:cubicBezTo>
                      <a:pt x="283" y="436"/>
                      <a:pt x="283" y="436"/>
                      <a:pt x="284" y="437"/>
                    </a:cubicBezTo>
                    <a:cubicBezTo>
                      <a:pt x="284" y="438"/>
                      <a:pt x="285" y="438"/>
                      <a:pt x="285" y="439"/>
                    </a:cubicBezTo>
                    <a:cubicBezTo>
                      <a:pt x="284" y="439"/>
                      <a:pt x="285" y="440"/>
                      <a:pt x="285" y="440"/>
                    </a:cubicBezTo>
                    <a:cubicBezTo>
                      <a:pt x="285" y="441"/>
                      <a:pt x="286" y="441"/>
                      <a:pt x="286" y="441"/>
                    </a:cubicBezTo>
                    <a:cubicBezTo>
                      <a:pt x="287" y="441"/>
                      <a:pt x="288" y="441"/>
                      <a:pt x="289" y="442"/>
                    </a:cubicBezTo>
                    <a:cubicBezTo>
                      <a:pt x="289" y="443"/>
                      <a:pt x="289" y="443"/>
                      <a:pt x="290" y="444"/>
                    </a:cubicBezTo>
                    <a:cubicBezTo>
                      <a:pt x="290" y="445"/>
                      <a:pt x="290" y="445"/>
                      <a:pt x="290" y="445"/>
                    </a:cubicBezTo>
                    <a:cubicBezTo>
                      <a:pt x="291" y="446"/>
                      <a:pt x="291" y="446"/>
                      <a:pt x="291" y="446"/>
                    </a:cubicBezTo>
                    <a:cubicBezTo>
                      <a:pt x="291" y="446"/>
                      <a:pt x="291" y="446"/>
                      <a:pt x="291" y="446"/>
                    </a:cubicBezTo>
                    <a:cubicBezTo>
                      <a:pt x="291" y="446"/>
                      <a:pt x="292" y="446"/>
                      <a:pt x="293" y="445"/>
                    </a:cubicBezTo>
                    <a:cubicBezTo>
                      <a:pt x="293" y="445"/>
                      <a:pt x="294" y="445"/>
                      <a:pt x="295" y="445"/>
                    </a:cubicBezTo>
                    <a:cubicBezTo>
                      <a:pt x="295" y="445"/>
                      <a:pt x="295" y="445"/>
                      <a:pt x="295" y="445"/>
                    </a:cubicBezTo>
                    <a:cubicBezTo>
                      <a:pt x="294" y="445"/>
                      <a:pt x="294" y="445"/>
                      <a:pt x="294" y="445"/>
                    </a:cubicBezTo>
                    <a:cubicBezTo>
                      <a:pt x="294" y="444"/>
                      <a:pt x="295" y="444"/>
                      <a:pt x="295" y="444"/>
                    </a:cubicBezTo>
                    <a:cubicBezTo>
                      <a:pt x="296" y="444"/>
                      <a:pt x="298" y="444"/>
                      <a:pt x="298" y="445"/>
                    </a:cubicBezTo>
                    <a:cubicBezTo>
                      <a:pt x="298" y="445"/>
                      <a:pt x="298" y="445"/>
                      <a:pt x="298" y="445"/>
                    </a:cubicBezTo>
                    <a:cubicBezTo>
                      <a:pt x="299" y="446"/>
                      <a:pt x="299" y="446"/>
                      <a:pt x="299" y="446"/>
                    </a:cubicBezTo>
                    <a:cubicBezTo>
                      <a:pt x="300" y="446"/>
                      <a:pt x="300" y="446"/>
                      <a:pt x="300" y="446"/>
                    </a:cubicBezTo>
                    <a:cubicBezTo>
                      <a:pt x="301" y="445"/>
                      <a:pt x="301" y="445"/>
                      <a:pt x="301" y="445"/>
                    </a:cubicBezTo>
                    <a:cubicBezTo>
                      <a:pt x="301" y="445"/>
                      <a:pt x="301" y="444"/>
                      <a:pt x="301" y="445"/>
                    </a:cubicBezTo>
                    <a:cubicBezTo>
                      <a:pt x="301" y="445"/>
                      <a:pt x="303" y="445"/>
                      <a:pt x="303" y="445"/>
                    </a:cubicBezTo>
                    <a:cubicBezTo>
                      <a:pt x="303" y="445"/>
                      <a:pt x="302" y="446"/>
                      <a:pt x="302" y="446"/>
                    </a:cubicBezTo>
                    <a:cubicBezTo>
                      <a:pt x="303" y="446"/>
                      <a:pt x="303" y="446"/>
                      <a:pt x="304" y="446"/>
                    </a:cubicBezTo>
                    <a:cubicBezTo>
                      <a:pt x="305" y="446"/>
                      <a:pt x="305" y="446"/>
                      <a:pt x="305" y="446"/>
                    </a:cubicBezTo>
                    <a:cubicBezTo>
                      <a:pt x="305" y="447"/>
                      <a:pt x="305" y="447"/>
                      <a:pt x="305" y="447"/>
                    </a:cubicBezTo>
                    <a:cubicBezTo>
                      <a:pt x="306" y="447"/>
                      <a:pt x="307" y="447"/>
                      <a:pt x="307" y="447"/>
                    </a:cubicBezTo>
                    <a:cubicBezTo>
                      <a:pt x="308" y="446"/>
                      <a:pt x="309" y="446"/>
                      <a:pt x="309" y="446"/>
                    </a:cubicBezTo>
                    <a:cubicBezTo>
                      <a:pt x="310" y="446"/>
                      <a:pt x="310" y="446"/>
                      <a:pt x="309" y="446"/>
                    </a:cubicBezTo>
                    <a:cubicBezTo>
                      <a:pt x="307" y="445"/>
                      <a:pt x="306" y="444"/>
                      <a:pt x="306" y="443"/>
                    </a:cubicBezTo>
                    <a:cubicBezTo>
                      <a:pt x="305" y="442"/>
                      <a:pt x="306" y="440"/>
                      <a:pt x="307" y="440"/>
                    </a:cubicBezTo>
                    <a:cubicBezTo>
                      <a:pt x="308" y="440"/>
                      <a:pt x="310" y="439"/>
                      <a:pt x="311" y="439"/>
                    </a:cubicBezTo>
                    <a:cubicBezTo>
                      <a:pt x="311" y="438"/>
                      <a:pt x="313" y="435"/>
                      <a:pt x="314" y="434"/>
                    </a:cubicBezTo>
                    <a:cubicBezTo>
                      <a:pt x="314" y="433"/>
                      <a:pt x="315" y="434"/>
                      <a:pt x="314" y="435"/>
                    </a:cubicBezTo>
                    <a:cubicBezTo>
                      <a:pt x="314" y="436"/>
                      <a:pt x="313" y="437"/>
                      <a:pt x="314" y="438"/>
                    </a:cubicBezTo>
                    <a:cubicBezTo>
                      <a:pt x="314" y="438"/>
                      <a:pt x="314" y="438"/>
                      <a:pt x="315" y="439"/>
                    </a:cubicBezTo>
                    <a:cubicBezTo>
                      <a:pt x="315" y="439"/>
                      <a:pt x="316" y="441"/>
                      <a:pt x="316" y="442"/>
                    </a:cubicBezTo>
                    <a:cubicBezTo>
                      <a:pt x="315" y="443"/>
                      <a:pt x="314" y="446"/>
                      <a:pt x="313" y="447"/>
                    </a:cubicBezTo>
                    <a:cubicBezTo>
                      <a:pt x="312" y="448"/>
                      <a:pt x="312" y="449"/>
                      <a:pt x="313" y="449"/>
                    </a:cubicBezTo>
                    <a:cubicBezTo>
                      <a:pt x="314" y="449"/>
                      <a:pt x="317" y="446"/>
                      <a:pt x="318" y="445"/>
                    </a:cubicBezTo>
                    <a:cubicBezTo>
                      <a:pt x="319" y="444"/>
                      <a:pt x="320" y="442"/>
                      <a:pt x="320" y="441"/>
                    </a:cubicBezTo>
                    <a:cubicBezTo>
                      <a:pt x="321" y="441"/>
                      <a:pt x="319" y="440"/>
                      <a:pt x="320" y="439"/>
                    </a:cubicBezTo>
                    <a:cubicBezTo>
                      <a:pt x="320" y="438"/>
                      <a:pt x="321" y="437"/>
                      <a:pt x="321" y="436"/>
                    </a:cubicBezTo>
                    <a:cubicBezTo>
                      <a:pt x="321" y="435"/>
                      <a:pt x="320" y="434"/>
                      <a:pt x="320" y="433"/>
                    </a:cubicBezTo>
                    <a:cubicBezTo>
                      <a:pt x="321" y="431"/>
                      <a:pt x="321" y="430"/>
                      <a:pt x="322" y="428"/>
                    </a:cubicBezTo>
                    <a:cubicBezTo>
                      <a:pt x="322" y="427"/>
                      <a:pt x="324" y="427"/>
                      <a:pt x="323" y="429"/>
                    </a:cubicBezTo>
                    <a:cubicBezTo>
                      <a:pt x="323" y="431"/>
                      <a:pt x="322" y="431"/>
                      <a:pt x="323" y="432"/>
                    </a:cubicBezTo>
                    <a:cubicBezTo>
                      <a:pt x="323" y="432"/>
                      <a:pt x="324" y="432"/>
                      <a:pt x="324" y="434"/>
                    </a:cubicBezTo>
                    <a:cubicBezTo>
                      <a:pt x="324" y="435"/>
                      <a:pt x="322" y="438"/>
                      <a:pt x="322" y="439"/>
                    </a:cubicBezTo>
                    <a:cubicBezTo>
                      <a:pt x="322" y="439"/>
                      <a:pt x="323" y="439"/>
                      <a:pt x="324" y="437"/>
                    </a:cubicBezTo>
                    <a:cubicBezTo>
                      <a:pt x="325" y="435"/>
                      <a:pt x="326" y="435"/>
                      <a:pt x="326" y="435"/>
                    </a:cubicBezTo>
                    <a:cubicBezTo>
                      <a:pt x="326" y="434"/>
                      <a:pt x="325" y="433"/>
                      <a:pt x="326" y="433"/>
                    </a:cubicBezTo>
                    <a:cubicBezTo>
                      <a:pt x="327" y="432"/>
                      <a:pt x="330" y="431"/>
                      <a:pt x="330" y="431"/>
                    </a:cubicBezTo>
                    <a:cubicBezTo>
                      <a:pt x="330" y="431"/>
                      <a:pt x="330" y="431"/>
                      <a:pt x="330" y="432"/>
                    </a:cubicBezTo>
                    <a:cubicBezTo>
                      <a:pt x="330" y="433"/>
                      <a:pt x="329" y="434"/>
                      <a:pt x="330" y="434"/>
                    </a:cubicBezTo>
                    <a:cubicBezTo>
                      <a:pt x="331" y="433"/>
                      <a:pt x="334" y="433"/>
                      <a:pt x="334" y="433"/>
                    </a:cubicBezTo>
                    <a:cubicBezTo>
                      <a:pt x="334" y="434"/>
                      <a:pt x="332" y="434"/>
                      <a:pt x="331" y="435"/>
                    </a:cubicBezTo>
                    <a:cubicBezTo>
                      <a:pt x="331" y="435"/>
                      <a:pt x="329" y="436"/>
                      <a:pt x="329" y="437"/>
                    </a:cubicBezTo>
                    <a:cubicBezTo>
                      <a:pt x="329" y="437"/>
                      <a:pt x="329" y="438"/>
                      <a:pt x="329" y="438"/>
                    </a:cubicBezTo>
                    <a:cubicBezTo>
                      <a:pt x="330" y="438"/>
                      <a:pt x="331" y="438"/>
                      <a:pt x="331" y="438"/>
                    </a:cubicBezTo>
                    <a:cubicBezTo>
                      <a:pt x="332" y="437"/>
                      <a:pt x="332" y="438"/>
                      <a:pt x="331" y="440"/>
                    </a:cubicBezTo>
                    <a:cubicBezTo>
                      <a:pt x="331" y="441"/>
                      <a:pt x="331" y="441"/>
                      <a:pt x="330" y="441"/>
                    </a:cubicBezTo>
                    <a:cubicBezTo>
                      <a:pt x="329" y="440"/>
                      <a:pt x="328" y="439"/>
                      <a:pt x="327" y="440"/>
                    </a:cubicBezTo>
                    <a:cubicBezTo>
                      <a:pt x="327" y="442"/>
                      <a:pt x="327" y="444"/>
                      <a:pt x="327" y="444"/>
                    </a:cubicBezTo>
                    <a:cubicBezTo>
                      <a:pt x="328" y="444"/>
                      <a:pt x="332" y="443"/>
                      <a:pt x="333" y="442"/>
                    </a:cubicBezTo>
                    <a:cubicBezTo>
                      <a:pt x="333" y="441"/>
                      <a:pt x="334" y="437"/>
                      <a:pt x="335" y="437"/>
                    </a:cubicBezTo>
                    <a:cubicBezTo>
                      <a:pt x="335" y="437"/>
                      <a:pt x="336" y="438"/>
                      <a:pt x="336" y="438"/>
                    </a:cubicBezTo>
                    <a:cubicBezTo>
                      <a:pt x="335" y="439"/>
                      <a:pt x="334" y="441"/>
                      <a:pt x="335" y="442"/>
                    </a:cubicBezTo>
                    <a:cubicBezTo>
                      <a:pt x="335" y="442"/>
                      <a:pt x="337" y="440"/>
                      <a:pt x="338" y="438"/>
                    </a:cubicBezTo>
                    <a:cubicBezTo>
                      <a:pt x="338" y="437"/>
                      <a:pt x="336" y="436"/>
                      <a:pt x="336" y="436"/>
                    </a:cubicBezTo>
                    <a:cubicBezTo>
                      <a:pt x="337" y="435"/>
                      <a:pt x="339" y="436"/>
                      <a:pt x="339" y="436"/>
                    </a:cubicBezTo>
                    <a:cubicBezTo>
                      <a:pt x="340" y="435"/>
                      <a:pt x="341" y="435"/>
                      <a:pt x="340" y="433"/>
                    </a:cubicBezTo>
                    <a:cubicBezTo>
                      <a:pt x="339" y="432"/>
                      <a:pt x="339" y="431"/>
                      <a:pt x="339" y="430"/>
                    </a:cubicBezTo>
                    <a:cubicBezTo>
                      <a:pt x="339" y="429"/>
                      <a:pt x="339" y="428"/>
                      <a:pt x="339" y="428"/>
                    </a:cubicBezTo>
                    <a:cubicBezTo>
                      <a:pt x="338" y="428"/>
                      <a:pt x="337" y="429"/>
                      <a:pt x="337" y="430"/>
                    </a:cubicBezTo>
                    <a:cubicBezTo>
                      <a:pt x="336" y="431"/>
                      <a:pt x="337" y="432"/>
                      <a:pt x="336" y="432"/>
                    </a:cubicBezTo>
                    <a:cubicBezTo>
                      <a:pt x="335" y="432"/>
                      <a:pt x="336" y="430"/>
                      <a:pt x="335" y="431"/>
                    </a:cubicBezTo>
                    <a:cubicBezTo>
                      <a:pt x="334" y="431"/>
                      <a:pt x="333" y="430"/>
                      <a:pt x="334" y="430"/>
                    </a:cubicBezTo>
                    <a:cubicBezTo>
                      <a:pt x="335" y="429"/>
                      <a:pt x="336" y="429"/>
                      <a:pt x="335" y="428"/>
                    </a:cubicBezTo>
                    <a:cubicBezTo>
                      <a:pt x="334" y="428"/>
                      <a:pt x="334" y="428"/>
                      <a:pt x="333" y="428"/>
                    </a:cubicBezTo>
                    <a:cubicBezTo>
                      <a:pt x="333" y="427"/>
                      <a:pt x="333" y="427"/>
                      <a:pt x="333" y="427"/>
                    </a:cubicBezTo>
                    <a:cubicBezTo>
                      <a:pt x="334" y="426"/>
                      <a:pt x="336" y="426"/>
                      <a:pt x="336" y="427"/>
                    </a:cubicBezTo>
                    <a:cubicBezTo>
                      <a:pt x="336" y="428"/>
                      <a:pt x="337" y="428"/>
                      <a:pt x="337" y="427"/>
                    </a:cubicBezTo>
                    <a:cubicBezTo>
                      <a:pt x="338" y="427"/>
                      <a:pt x="339" y="426"/>
                      <a:pt x="339" y="426"/>
                    </a:cubicBezTo>
                    <a:cubicBezTo>
                      <a:pt x="340" y="426"/>
                      <a:pt x="339" y="426"/>
                      <a:pt x="339" y="425"/>
                    </a:cubicBezTo>
                    <a:cubicBezTo>
                      <a:pt x="338" y="425"/>
                      <a:pt x="336" y="425"/>
                      <a:pt x="336" y="424"/>
                    </a:cubicBezTo>
                    <a:cubicBezTo>
                      <a:pt x="335" y="422"/>
                      <a:pt x="336" y="420"/>
                      <a:pt x="335" y="420"/>
                    </a:cubicBezTo>
                    <a:cubicBezTo>
                      <a:pt x="334" y="420"/>
                      <a:pt x="333" y="420"/>
                      <a:pt x="333" y="419"/>
                    </a:cubicBezTo>
                    <a:cubicBezTo>
                      <a:pt x="333" y="418"/>
                      <a:pt x="333" y="417"/>
                      <a:pt x="332" y="416"/>
                    </a:cubicBezTo>
                    <a:cubicBezTo>
                      <a:pt x="331" y="415"/>
                      <a:pt x="330" y="416"/>
                      <a:pt x="331" y="415"/>
                    </a:cubicBezTo>
                    <a:cubicBezTo>
                      <a:pt x="331" y="414"/>
                      <a:pt x="332" y="412"/>
                      <a:pt x="332" y="412"/>
                    </a:cubicBezTo>
                    <a:cubicBezTo>
                      <a:pt x="332" y="413"/>
                      <a:pt x="333" y="414"/>
                      <a:pt x="332" y="414"/>
                    </a:cubicBezTo>
                    <a:cubicBezTo>
                      <a:pt x="332" y="415"/>
                      <a:pt x="332" y="416"/>
                      <a:pt x="333" y="416"/>
                    </a:cubicBezTo>
                    <a:cubicBezTo>
                      <a:pt x="333" y="417"/>
                      <a:pt x="334" y="417"/>
                      <a:pt x="334" y="416"/>
                    </a:cubicBezTo>
                    <a:cubicBezTo>
                      <a:pt x="334" y="415"/>
                      <a:pt x="335" y="414"/>
                      <a:pt x="335" y="414"/>
                    </a:cubicBezTo>
                    <a:cubicBezTo>
                      <a:pt x="336" y="413"/>
                      <a:pt x="338" y="411"/>
                      <a:pt x="338" y="411"/>
                    </a:cubicBezTo>
                    <a:cubicBezTo>
                      <a:pt x="338" y="411"/>
                      <a:pt x="339" y="410"/>
                      <a:pt x="339" y="411"/>
                    </a:cubicBezTo>
                    <a:cubicBezTo>
                      <a:pt x="340" y="412"/>
                      <a:pt x="340" y="413"/>
                      <a:pt x="342" y="412"/>
                    </a:cubicBezTo>
                    <a:cubicBezTo>
                      <a:pt x="343" y="412"/>
                      <a:pt x="344" y="411"/>
                      <a:pt x="345" y="412"/>
                    </a:cubicBezTo>
                    <a:cubicBezTo>
                      <a:pt x="346" y="413"/>
                      <a:pt x="347" y="413"/>
                      <a:pt x="346" y="414"/>
                    </a:cubicBezTo>
                    <a:cubicBezTo>
                      <a:pt x="345" y="414"/>
                      <a:pt x="344" y="415"/>
                      <a:pt x="344" y="416"/>
                    </a:cubicBezTo>
                    <a:cubicBezTo>
                      <a:pt x="344" y="417"/>
                      <a:pt x="345" y="417"/>
                      <a:pt x="344" y="418"/>
                    </a:cubicBezTo>
                    <a:cubicBezTo>
                      <a:pt x="343" y="419"/>
                      <a:pt x="340" y="421"/>
                      <a:pt x="341" y="422"/>
                    </a:cubicBezTo>
                    <a:cubicBezTo>
                      <a:pt x="341" y="423"/>
                      <a:pt x="343" y="424"/>
                      <a:pt x="343" y="425"/>
                    </a:cubicBezTo>
                    <a:cubicBezTo>
                      <a:pt x="343" y="426"/>
                      <a:pt x="344" y="428"/>
                      <a:pt x="344" y="428"/>
                    </a:cubicBezTo>
                    <a:cubicBezTo>
                      <a:pt x="344" y="429"/>
                      <a:pt x="346" y="428"/>
                      <a:pt x="346" y="427"/>
                    </a:cubicBezTo>
                    <a:cubicBezTo>
                      <a:pt x="347" y="425"/>
                      <a:pt x="346" y="425"/>
                      <a:pt x="346" y="424"/>
                    </a:cubicBezTo>
                    <a:cubicBezTo>
                      <a:pt x="345" y="423"/>
                      <a:pt x="345" y="421"/>
                      <a:pt x="346" y="422"/>
                    </a:cubicBezTo>
                    <a:cubicBezTo>
                      <a:pt x="347" y="423"/>
                      <a:pt x="348" y="423"/>
                      <a:pt x="348" y="422"/>
                    </a:cubicBezTo>
                    <a:cubicBezTo>
                      <a:pt x="348" y="421"/>
                      <a:pt x="348" y="419"/>
                      <a:pt x="348" y="419"/>
                    </a:cubicBezTo>
                    <a:cubicBezTo>
                      <a:pt x="349" y="419"/>
                      <a:pt x="351" y="419"/>
                      <a:pt x="351" y="420"/>
                    </a:cubicBezTo>
                    <a:cubicBezTo>
                      <a:pt x="350" y="421"/>
                      <a:pt x="350" y="422"/>
                      <a:pt x="349" y="424"/>
                    </a:cubicBezTo>
                    <a:cubicBezTo>
                      <a:pt x="348" y="425"/>
                      <a:pt x="347" y="426"/>
                      <a:pt x="348" y="427"/>
                    </a:cubicBezTo>
                    <a:cubicBezTo>
                      <a:pt x="348" y="428"/>
                      <a:pt x="350" y="429"/>
                      <a:pt x="351" y="429"/>
                    </a:cubicBezTo>
                    <a:cubicBezTo>
                      <a:pt x="352" y="429"/>
                      <a:pt x="353" y="427"/>
                      <a:pt x="353" y="426"/>
                    </a:cubicBezTo>
                    <a:cubicBezTo>
                      <a:pt x="354" y="425"/>
                      <a:pt x="355" y="427"/>
                      <a:pt x="355" y="427"/>
                    </a:cubicBezTo>
                    <a:cubicBezTo>
                      <a:pt x="354" y="428"/>
                      <a:pt x="353" y="430"/>
                      <a:pt x="353" y="430"/>
                    </a:cubicBezTo>
                    <a:cubicBezTo>
                      <a:pt x="353" y="431"/>
                      <a:pt x="354" y="432"/>
                      <a:pt x="355" y="432"/>
                    </a:cubicBezTo>
                    <a:cubicBezTo>
                      <a:pt x="355" y="432"/>
                      <a:pt x="357" y="431"/>
                      <a:pt x="357" y="432"/>
                    </a:cubicBezTo>
                    <a:cubicBezTo>
                      <a:pt x="357" y="433"/>
                      <a:pt x="357" y="434"/>
                      <a:pt x="355" y="434"/>
                    </a:cubicBezTo>
                    <a:cubicBezTo>
                      <a:pt x="353" y="434"/>
                      <a:pt x="353" y="434"/>
                      <a:pt x="354" y="434"/>
                    </a:cubicBezTo>
                    <a:cubicBezTo>
                      <a:pt x="354" y="435"/>
                      <a:pt x="355" y="436"/>
                      <a:pt x="355" y="437"/>
                    </a:cubicBezTo>
                    <a:cubicBezTo>
                      <a:pt x="356" y="438"/>
                      <a:pt x="357" y="437"/>
                      <a:pt x="358" y="437"/>
                    </a:cubicBezTo>
                    <a:cubicBezTo>
                      <a:pt x="359" y="436"/>
                      <a:pt x="361" y="434"/>
                      <a:pt x="362" y="435"/>
                    </a:cubicBezTo>
                    <a:cubicBezTo>
                      <a:pt x="363" y="436"/>
                      <a:pt x="364" y="437"/>
                      <a:pt x="364" y="436"/>
                    </a:cubicBezTo>
                    <a:cubicBezTo>
                      <a:pt x="365" y="436"/>
                      <a:pt x="367" y="436"/>
                      <a:pt x="366" y="434"/>
                    </a:cubicBezTo>
                    <a:cubicBezTo>
                      <a:pt x="364" y="432"/>
                      <a:pt x="365" y="433"/>
                      <a:pt x="364" y="431"/>
                    </a:cubicBezTo>
                    <a:cubicBezTo>
                      <a:pt x="363" y="429"/>
                      <a:pt x="361" y="429"/>
                      <a:pt x="361" y="429"/>
                    </a:cubicBezTo>
                    <a:cubicBezTo>
                      <a:pt x="360" y="428"/>
                      <a:pt x="359" y="426"/>
                      <a:pt x="360" y="426"/>
                    </a:cubicBezTo>
                    <a:cubicBezTo>
                      <a:pt x="360" y="425"/>
                      <a:pt x="361" y="425"/>
                      <a:pt x="361" y="425"/>
                    </a:cubicBezTo>
                    <a:cubicBezTo>
                      <a:pt x="362" y="426"/>
                      <a:pt x="362" y="428"/>
                      <a:pt x="362" y="428"/>
                    </a:cubicBezTo>
                    <a:cubicBezTo>
                      <a:pt x="363" y="429"/>
                      <a:pt x="364" y="429"/>
                      <a:pt x="364" y="427"/>
                    </a:cubicBezTo>
                    <a:cubicBezTo>
                      <a:pt x="365" y="424"/>
                      <a:pt x="366" y="424"/>
                      <a:pt x="365" y="423"/>
                    </a:cubicBezTo>
                    <a:cubicBezTo>
                      <a:pt x="363" y="422"/>
                      <a:pt x="363" y="422"/>
                      <a:pt x="362" y="421"/>
                    </a:cubicBezTo>
                    <a:cubicBezTo>
                      <a:pt x="360" y="420"/>
                      <a:pt x="359" y="418"/>
                      <a:pt x="359" y="418"/>
                    </a:cubicBezTo>
                    <a:cubicBezTo>
                      <a:pt x="359" y="417"/>
                      <a:pt x="361" y="416"/>
                      <a:pt x="361" y="417"/>
                    </a:cubicBezTo>
                    <a:cubicBezTo>
                      <a:pt x="361" y="418"/>
                      <a:pt x="362" y="419"/>
                      <a:pt x="362" y="419"/>
                    </a:cubicBezTo>
                    <a:cubicBezTo>
                      <a:pt x="362" y="419"/>
                      <a:pt x="363" y="419"/>
                      <a:pt x="364" y="419"/>
                    </a:cubicBezTo>
                    <a:cubicBezTo>
                      <a:pt x="365" y="419"/>
                      <a:pt x="365" y="419"/>
                      <a:pt x="366" y="421"/>
                    </a:cubicBezTo>
                    <a:cubicBezTo>
                      <a:pt x="366" y="423"/>
                      <a:pt x="366" y="425"/>
                      <a:pt x="367" y="424"/>
                    </a:cubicBezTo>
                    <a:cubicBezTo>
                      <a:pt x="368" y="423"/>
                      <a:pt x="368" y="422"/>
                      <a:pt x="369" y="422"/>
                    </a:cubicBezTo>
                    <a:cubicBezTo>
                      <a:pt x="369" y="422"/>
                      <a:pt x="369" y="422"/>
                      <a:pt x="369" y="422"/>
                    </a:cubicBezTo>
                    <a:cubicBezTo>
                      <a:pt x="369" y="423"/>
                      <a:pt x="368" y="424"/>
                      <a:pt x="369" y="424"/>
                    </a:cubicBezTo>
                    <a:cubicBezTo>
                      <a:pt x="369" y="424"/>
                      <a:pt x="370" y="423"/>
                      <a:pt x="371" y="423"/>
                    </a:cubicBezTo>
                    <a:cubicBezTo>
                      <a:pt x="371" y="423"/>
                      <a:pt x="372" y="423"/>
                      <a:pt x="372" y="423"/>
                    </a:cubicBezTo>
                    <a:cubicBezTo>
                      <a:pt x="371" y="425"/>
                      <a:pt x="369" y="425"/>
                      <a:pt x="367" y="426"/>
                    </a:cubicBezTo>
                    <a:cubicBezTo>
                      <a:pt x="366" y="426"/>
                      <a:pt x="366" y="425"/>
                      <a:pt x="366" y="427"/>
                    </a:cubicBezTo>
                    <a:cubicBezTo>
                      <a:pt x="366" y="428"/>
                      <a:pt x="365" y="430"/>
                      <a:pt x="365" y="431"/>
                    </a:cubicBezTo>
                    <a:cubicBezTo>
                      <a:pt x="366" y="431"/>
                      <a:pt x="369" y="432"/>
                      <a:pt x="369" y="433"/>
                    </a:cubicBezTo>
                    <a:cubicBezTo>
                      <a:pt x="370" y="434"/>
                      <a:pt x="370" y="437"/>
                      <a:pt x="372" y="437"/>
                    </a:cubicBezTo>
                    <a:cubicBezTo>
                      <a:pt x="373" y="437"/>
                      <a:pt x="376" y="438"/>
                      <a:pt x="377" y="437"/>
                    </a:cubicBezTo>
                    <a:cubicBezTo>
                      <a:pt x="378" y="437"/>
                      <a:pt x="382" y="434"/>
                      <a:pt x="383" y="435"/>
                    </a:cubicBezTo>
                    <a:cubicBezTo>
                      <a:pt x="383" y="435"/>
                      <a:pt x="383" y="436"/>
                      <a:pt x="383" y="437"/>
                    </a:cubicBezTo>
                    <a:cubicBezTo>
                      <a:pt x="383" y="438"/>
                      <a:pt x="384" y="438"/>
                      <a:pt x="385" y="438"/>
                    </a:cubicBezTo>
                    <a:cubicBezTo>
                      <a:pt x="386" y="438"/>
                      <a:pt x="388" y="438"/>
                      <a:pt x="389" y="438"/>
                    </a:cubicBezTo>
                    <a:cubicBezTo>
                      <a:pt x="390" y="438"/>
                      <a:pt x="391" y="437"/>
                      <a:pt x="391" y="438"/>
                    </a:cubicBezTo>
                    <a:cubicBezTo>
                      <a:pt x="391" y="440"/>
                      <a:pt x="391" y="441"/>
                      <a:pt x="391" y="442"/>
                    </a:cubicBezTo>
                    <a:cubicBezTo>
                      <a:pt x="391" y="442"/>
                      <a:pt x="392" y="444"/>
                      <a:pt x="391" y="445"/>
                    </a:cubicBezTo>
                    <a:cubicBezTo>
                      <a:pt x="390" y="446"/>
                      <a:pt x="388" y="448"/>
                      <a:pt x="386" y="448"/>
                    </a:cubicBezTo>
                    <a:cubicBezTo>
                      <a:pt x="385" y="448"/>
                      <a:pt x="384" y="448"/>
                      <a:pt x="383" y="449"/>
                    </a:cubicBezTo>
                    <a:cubicBezTo>
                      <a:pt x="382" y="451"/>
                      <a:pt x="382" y="451"/>
                      <a:pt x="382" y="452"/>
                    </a:cubicBezTo>
                    <a:cubicBezTo>
                      <a:pt x="382" y="453"/>
                      <a:pt x="383" y="452"/>
                      <a:pt x="385" y="452"/>
                    </a:cubicBezTo>
                    <a:cubicBezTo>
                      <a:pt x="386" y="452"/>
                      <a:pt x="389" y="454"/>
                      <a:pt x="389" y="454"/>
                    </a:cubicBezTo>
                    <a:cubicBezTo>
                      <a:pt x="390" y="455"/>
                      <a:pt x="391" y="455"/>
                      <a:pt x="392" y="455"/>
                    </a:cubicBezTo>
                    <a:cubicBezTo>
                      <a:pt x="394" y="454"/>
                      <a:pt x="395" y="453"/>
                      <a:pt x="396" y="453"/>
                    </a:cubicBezTo>
                    <a:cubicBezTo>
                      <a:pt x="396" y="453"/>
                      <a:pt x="397" y="453"/>
                      <a:pt x="397" y="452"/>
                    </a:cubicBezTo>
                    <a:cubicBezTo>
                      <a:pt x="397" y="450"/>
                      <a:pt x="398" y="448"/>
                      <a:pt x="398" y="448"/>
                    </a:cubicBezTo>
                    <a:cubicBezTo>
                      <a:pt x="399" y="447"/>
                      <a:pt x="399" y="449"/>
                      <a:pt x="399" y="450"/>
                    </a:cubicBezTo>
                    <a:cubicBezTo>
                      <a:pt x="399" y="451"/>
                      <a:pt x="399" y="450"/>
                      <a:pt x="400" y="450"/>
                    </a:cubicBezTo>
                    <a:cubicBezTo>
                      <a:pt x="402" y="450"/>
                      <a:pt x="404" y="450"/>
                      <a:pt x="404" y="450"/>
                    </a:cubicBezTo>
                    <a:cubicBezTo>
                      <a:pt x="405" y="450"/>
                      <a:pt x="405" y="448"/>
                      <a:pt x="406" y="448"/>
                    </a:cubicBezTo>
                    <a:cubicBezTo>
                      <a:pt x="406" y="448"/>
                      <a:pt x="406" y="448"/>
                      <a:pt x="406" y="448"/>
                    </a:cubicBezTo>
                    <a:cubicBezTo>
                      <a:pt x="407" y="448"/>
                      <a:pt x="406" y="450"/>
                      <a:pt x="407" y="450"/>
                    </a:cubicBezTo>
                    <a:cubicBezTo>
                      <a:pt x="407" y="450"/>
                      <a:pt x="411" y="450"/>
                      <a:pt x="412" y="449"/>
                    </a:cubicBezTo>
                    <a:cubicBezTo>
                      <a:pt x="413" y="449"/>
                      <a:pt x="415" y="449"/>
                      <a:pt x="416" y="449"/>
                    </a:cubicBezTo>
                    <a:cubicBezTo>
                      <a:pt x="416" y="448"/>
                      <a:pt x="417" y="447"/>
                      <a:pt x="417" y="446"/>
                    </a:cubicBezTo>
                    <a:cubicBezTo>
                      <a:pt x="417" y="445"/>
                      <a:pt x="419" y="444"/>
                      <a:pt x="418" y="446"/>
                    </a:cubicBezTo>
                    <a:cubicBezTo>
                      <a:pt x="418" y="447"/>
                      <a:pt x="417" y="448"/>
                      <a:pt x="418" y="448"/>
                    </a:cubicBezTo>
                    <a:cubicBezTo>
                      <a:pt x="419" y="448"/>
                      <a:pt x="423" y="445"/>
                      <a:pt x="423" y="444"/>
                    </a:cubicBezTo>
                    <a:cubicBezTo>
                      <a:pt x="424" y="444"/>
                      <a:pt x="425" y="443"/>
                      <a:pt x="424" y="441"/>
                    </a:cubicBezTo>
                    <a:cubicBezTo>
                      <a:pt x="424" y="440"/>
                      <a:pt x="425" y="439"/>
                      <a:pt x="425" y="439"/>
                    </a:cubicBezTo>
                    <a:cubicBezTo>
                      <a:pt x="426" y="438"/>
                      <a:pt x="426" y="437"/>
                      <a:pt x="424" y="435"/>
                    </a:cubicBezTo>
                    <a:cubicBezTo>
                      <a:pt x="423" y="433"/>
                      <a:pt x="421" y="432"/>
                      <a:pt x="420" y="432"/>
                    </a:cubicBezTo>
                    <a:cubicBezTo>
                      <a:pt x="419" y="431"/>
                      <a:pt x="417" y="431"/>
                      <a:pt x="417" y="431"/>
                    </a:cubicBezTo>
                    <a:cubicBezTo>
                      <a:pt x="416" y="430"/>
                      <a:pt x="416" y="429"/>
                      <a:pt x="418" y="430"/>
                    </a:cubicBezTo>
                    <a:cubicBezTo>
                      <a:pt x="420" y="431"/>
                      <a:pt x="422" y="431"/>
                      <a:pt x="421" y="429"/>
                    </a:cubicBezTo>
                    <a:cubicBezTo>
                      <a:pt x="420" y="427"/>
                      <a:pt x="418" y="428"/>
                      <a:pt x="419" y="427"/>
                    </a:cubicBezTo>
                    <a:cubicBezTo>
                      <a:pt x="420" y="426"/>
                      <a:pt x="422" y="424"/>
                      <a:pt x="423" y="423"/>
                    </a:cubicBezTo>
                    <a:cubicBezTo>
                      <a:pt x="424" y="422"/>
                      <a:pt x="427" y="420"/>
                      <a:pt x="427" y="420"/>
                    </a:cubicBezTo>
                    <a:cubicBezTo>
                      <a:pt x="427" y="421"/>
                      <a:pt x="427" y="422"/>
                      <a:pt x="428" y="422"/>
                    </a:cubicBezTo>
                    <a:cubicBezTo>
                      <a:pt x="428" y="422"/>
                      <a:pt x="429" y="422"/>
                      <a:pt x="428" y="423"/>
                    </a:cubicBezTo>
                    <a:cubicBezTo>
                      <a:pt x="427" y="424"/>
                      <a:pt x="425" y="426"/>
                      <a:pt x="424" y="426"/>
                    </a:cubicBezTo>
                    <a:cubicBezTo>
                      <a:pt x="424" y="427"/>
                      <a:pt x="424" y="427"/>
                      <a:pt x="424" y="428"/>
                    </a:cubicBezTo>
                    <a:cubicBezTo>
                      <a:pt x="424" y="429"/>
                      <a:pt x="425" y="430"/>
                      <a:pt x="426" y="431"/>
                    </a:cubicBezTo>
                    <a:cubicBezTo>
                      <a:pt x="426" y="432"/>
                      <a:pt x="426" y="434"/>
                      <a:pt x="427" y="433"/>
                    </a:cubicBezTo>
                    <a:cubicBezTo>
                      <a:pt x="428" y="433"/>
                      <a:pt x="429" y="431"/>
                      <a:pt x="429" y="432"/>
                    </a:cubicBezTo>
                    <a:cubicBezTo>
                      <a:pt x="429" y="433"/>
                      <a:pt x="428" y="434"/>
                      <a:pt x="429" y="436"/>
                    </a:cubicBezTo>
                    <a:cubicBezTo>
                      <a:pt x="430" y="438"/>
                      <a:pt x="431" y="440"/>
                      <a:pt x="431" y="439"/>
                    </a:cubicBezTo>
                    <a:cubicBezTo>
                      <a:pt x="431" y="439"/>
                      <a:pt x="430" y="437"/>
                      <a:pt x="432" y="436"/>
                    </a:cubicBezTo>
                    <a:cubicBezTo>
                      <a:pt x="433" y="435"/>
                      <a:pt x="434" y="433"/>
                      <a:pt x="435" y="433"/>
                    </a:cubicBezTo>
                    <a:cubicBezTo>
                      <a:pt x="435" y="433"/>
                      <a:pt x="436" y="433"/>
                      <a:pt x="436" y="434"/>
                    </a:cubicBezTo>
                    <a:cubicBezTo>
                      <a:pt x="435" y="435"/>
                      <a:pt x="434" y="436"/>
                      <a:pt x="434" y="437"/>
                    </a:cubicBezTo>
                    <a:cubicBezTo>
                      <a:pt x="434" y="438"/>
                      <a:pt x="433" y="441"/>
                      <a:pt x="433" y="442"/>
                    </a:cubicBezTo>
                    <a:cubicBezTo>
                      <a:pt x="433" y="444"/>
                      <a:pt x="434" y="444"/>
                      <a:pt x="435" y="445"/>
                    </a:cubicBezTo>
                    <a:cubicBezTo>
                      <a:pt x="437" y="446"/>
                      <a:pt x="439" y="448"/>
                      <a:pt x="440" y="447"/>
                    </a:cubicBezTo>
                    <a:cubicBezTo>
                      <a:pt x="441" y="446"/>
                      <a:pt x="443" y="446"/>
                      <a:pt x="442" y="445"/>
                    </a:cubicBezTo>
                    <a:cubicBezTo>
                      <a:pt x="442" y="443"/>
                      <a:pt x="441" y="443"/>
                      <a:pt x="441" y="441"/>
                    </a:cubicBezTo>
                    <a:cubicBezTo>
                      <a:pt x="440" y="440"/>
                      <a:pt x="440" y="438"/>
                      <a:pt x="440" y="437"/>
                    </a:cubicBezTo>
                    <a:cubicBezTo>
                      <a:pt x="440" y="436"/>
                      <a:pt x="440" y="436"/>
                      <a:pt x="440" y="436"/>
                    </a:cubicBezTo>
                    <a:cubicBezTo>
                      <a:pt x="440" y="436"/>
                      <a:pt x="440" y="436"/>
                      <a:pt x="440" y="435"/>
                    </a:cubicBezTo>
                    <a:cubicBezTo>
                      <a:pt x="440" y="434"/>
                      <a:pt x="440" y="433"/>
                      <a:pt x="440" y="433"/>
                    </a:cubicBezTo>
                    <a:cubicBezTo>
                      <a:pt x="440" y="432"/>
                      <a:pt x="441" y="431"/>
                      <a:pt x="441" y="430"/>
                    </a:cubicBezTo>
                    <a:cubicBezTo>
                      <a:pt x="441" y="429"/>
                      <a:pt x="441" y="428"/>
                      <a:pt x="442" y="428"/>
                    </a:cubicBezTo>
                    <a:cubicBezTo>
                      <a:pt x="442" y="428"/>
                      <a:pt x="443" y="430"/>
                      <a:pt x="443" y="430"/>
                    </a:cubicBezTo>
                    <a:cubicBezTo>
                      <a:pt x="443" y="431"/>
                      <a:pt x="443" y="431"/>
                      <a:pt x="443" y="431"/>
                    </a:cubicBezTo>
                    <a:cubicBezTo>
                      <a:pt x="443" y="432"/>
                      <a:pt x="444" y="431"/>
                      <a:pt x="444" y="432"/>
                    </a:cubicBezTo>
                    <a:cubicBezTo>
                      <a:pt x="444" y="432"/>
                      <a:pt x="445" y="432"/>
                      <a:pt x="445" y="432"/>
                    </a:cubicBezTo>
                    <a:cubicBezTo>
                      <a:pt x="445" y="431"/>
                      <a:pt x="445" y="430"/>
                      <a:pt x="445" y="431"/>
                    </a:cubicBezTo>
                    <a:cubicBezTo>
                      <a:pt x="446" y="431"/>
                      <a:pt x="446" y="431"/>
                      <a:pt x="447" y="431"/>
                    </a:cubicBezTo>
                    <a:cubicBezTo>
                      <a:pt x="447" y="431"/>
                      <a:pt x="448" y="431"/>
                      <a:pt x="448" y="431"/>
                    </a:cubicBezTo>
                    <a:cubicBezTo>
                      <a:pt x="448" y="430"/>
                      <a:pt x="449" y="430"/>
                      <a:pt x="449" y="430"/>
                    </a:cubicBezTo>
                    <a:cubicBezTo>
                      <a:pt x="450" y="430"/>
                      <a:pt x="450" y="429"/>
                      <a:pt x="451" y="429"/>
                    </a:cubicBezTo>
                    <a:cubicBezTo>
                      <a:pt x="451" y="430"/>
                      <a:pt x="451" y="430"/>
                      <a:pt x="452" y="430"/>
                    </a:cubicBezTo>
                    <a:cubicBezTo>
                      <a:pt x="452" y="430"/>
                      <a:pt x="453" y="430"/>
                      <a:pt x="453" y="429"/>
                    </a:cubicBezTo>
                    <a:cubicBezTo>
                      <a:pt x="453" y="429"/>
                      <a:pt x="454" y="427"/>
                      <a:pt x="454" y="427"/>
                    </a:cubicBezTo>
                    <a:cubicBezTo>
                      <a:pt x="453" y="427"/>
                      <a:pt x="453" y="426"/>
                      <a:pt x="453" y="426"/>
                    </a:cubicBezTo>
                    <a:cubicBezTo>
                      <a:pt x="453" y="425"/>
                      <a:pt x="454" y="425"/>
                      <a:pt x="454" y="424"/>
                    </a:cubicBezTo>
                    <a:cubicBezTo>
                      <a:pt x="454" y="424"/>
                      <a:pt x="454" y="423"/>
                      <a:pt x="455" y="423"/>
                    </a:cubicBezTo>
                    <a:cubicBezTo>
                      <a:pt x="455" y="423"/>
                      <a:pt x="455" y="423"/>
                      <a:pt x="456" y="422"/>
                    </a:cubicBezTo>
                    <a:cubicBezTo>
                      <a:pt x="456" y="422"/>
                      <a:pt x="455" y="422"/>
                      <a:pt x="455" y="421"/>
                    </a:cubicBezTo>
                    <a:cubicBezTo>
                      <a:pt x="455" y="421"/>
                      <a:pt x="455" y="420"/>
                      <a:pt x="455" y="419"/>
                    </a:cubicBezTo>
                    <a:cubicBezTo>
                      <a:pt x="455" y="418"/>
                      <a:pt x="455" y="417"/>
                      <a:pt x="455" y="416"/>
                    </a:cubicBezTo>
                    <a:cubicBezTo>
                      <a:pt x="455" y="415"/>
                      <a:pt x="455" y="415"/>
                      <a:pt x="456" y="414"/>
                    </a:cubicBezTo>
                    <a:cubicBezTo>
                      <a:pt x="456" y="414"/>
                      <a:pt x="456" y="413"/>
                      <a:pt x="456" y="412"/>
                    </a:cubicBezTo>
                    <a:cubicBezTo>
                      <a:pt x="456" y="412"/>
                      <a:pt x="457" y="411"/>
                      <a:pt x="458" y="411"/>
                    </a:cubicBezTo>
                    <a:cubicBezTo>
                      <a:pt x="458" y="410"/>
                      <a:pt x="459" y="409"/>
                      <a:pt x="459" y="409"/>
                    </a:cubicBezTo>
                    <a:cubicBezTo>
                      <a:pt x="459" y="409"/>
                      <a:pt x="459" y="409"/>
                      <a:pt x="459" y="409"/>
                    </a:cubicBezTo>
                    <a:cubicBezTo>
                      <a:pt x="460" y="409"/>
                      <a:pt x="460" y="409"/>
                      <a:pt x="461" y="409"/>
                    </a:cubicBezTo>
                    <a:cubicBezTo>
                      <a:pt x="461" y="409"/>
                      <a:pt x="462" y="410"/>
                      <a:pt x="462" y="410"/>
                    </a:cubicBezTo>
                    <a:cubicBezTo>
                      <a:pt x="463" y="410"/>
                      <a:pt x="464" y="410"/>
                      <a:pt x="464" y="410"/>
                    </a:cubicBezTo>
                    <a:cubicBezTo>
                      <a:pt x="464" y="411"/>
                      <a:pt x="465" y="411"/>
                      <a:pt x="466" y="410"/>
                    </a:cubicBezTo>
                    <a:cubicBezTo>
                      <a:pt x="467" y="410"/>
                      <a:pt x="467" y="410"/>
                      <a:pt x="467" y="409"/>
                    </a:cubicBezTo>
                    <a:cubicBezTo>
                      <a:pt x="468" y="409"/>
                      <a:pt x="468" y="408"/>
                      <a:pt x="468" y="408"/>
                    </a:cubicBezTo>
                    <a:cubicBezTo>
                      <a:pt x="468" y="408"/>
                      <a:pt x="468" y="409"/>
                      <a:pt x="469" y="409"/>
                    </a:cubicBezTo>
                    <a:cubicBezTo>
                      <a:pt x="469" y="409"/>
                      <a:pt x="469" y="409"/>
                      <a:pt x="469" y="409"/>
                    </a:cubicBezTo>
                    <a:cubicBezTo>
                      <a:pt x="469" y="408"/>
                      <a:pt x="470" y="407"/>
                      <a:pt x="470" y="407"/>
                    </a:cubicBezTo>
                    <a:cubicBezTo>
                      <a:pt x="470" y="407"/>
                      <a:pt x="471" y="406"/>
                      <a:pt x="471" y="407"/>
                    </a:cubicBezTo>
                    <a:cubicBezTo>
                      <a:pt x="471" y="407"/>
                      <a:pt x="472" y="408"/>
                      <a:pt x="472" y="408"/>
                    </a:cubicBezTo>
                    <a:cubicBezTo>
                      <a:pt x="472" y="408"/>
                      <a:pt x="472" y="407"/>
                      <a:pt x="473" y="407"/>
                    </a:cubicBezTo>
                    <a:cubicBezTo>
                      <a:pt x="474" y="407"/>
                      <a:pt x="474" y="407"/>
                      <a:pt x="475" y="407"/>
                    </a:cubicBezTo>
                    <a:cubicBezTo>
                      <a:pt x="476" y="407"/>
                      <a:pt x="478" y="407"/>
                      <a:pt x="478" y="407"/>
                    </a:cubicBezTo>
                    <a:cubicBezTo>
                      <a:pt x="478" y="408"/>
                      <a:pt x="479" y="408"/>
                      <a:pt x="479" y="408"/>
                    </a:cubicBezTo>
                    <a:cubicBezTo>
                      <a:pt x="480" y="408"/>
                      <a:pt x="482" y="408"/>
                      <a:pt x="482" y="408"/>
                    </a:cubicBezTo>
                    <a:cubicBezTo>
                      <a:pt x="482" y="407"/>
                      <a:pt x="482" y="407"/>
                      <a:pt x="483" y="407"/>
                    </a:cubicBezTo>
                    <a:cubicBezTo>
                      <a:pt x="483" y="407"/>
                      <a:pt x="484" y="407"/>
                      <a:pt x="484" y="406"/>
                    </a:cubicBezTo>
                    <a:cubicBezTo>
                      <a:pt x="484" y="405"/>
                      <a:pt x="484" y="404"/>
                      <a:pt x="484" y="405"/>
                    </a:cubicBezTo>
                    <a:cubicBezTo>
                      <a:pt x="485" y="405"/>
                      <a:pt x="486" y="405"/>
                      <a:pt x="487" y="406"/>
                    </a:cubicBezTo>
                    <a:cubicBezTo>
                      <a:pt x="487" y="407"/>
                      <a:pt x="488" y="407"/>
                      <a:pt x="489" y="407"/>
                    </a:cubicBezTo>
                    <a:cubicBezTo>
                      <a:pt x="490" y="407"/>
                      <a:pt x="492" y="406"/>
                      <a:pt x="492" y="406"/>
                    </a:cubicBezTo>
                    <a:cubicBezTo>
                      <a:pt x="492" y="406"/>
                      <a:pt x="493" y="405"/>
                      <a:pt x="493" y="404"/>
                    </a:cubicBezTo>
                    <a:cubicBezTo>
                      <a:pt x="493" y="404"/>
                      <a:pt x="492" y="403"/>
                      <a:pt x="492" y="403"/>
                    </a:cubicBezTo>
                    <a:cubicBezTo>
                      <a:pt x="491" y="403"/>
                      <a:pt x="491" y="403"/>
                      <a:pt x="491" y="402"/>
                    </a:cubicBezTo>
                    <a:cubicBezTo>
                      <a:pt x="492" y="402"/>
                      <a:pt x="493" y="401"/>
                      <a:pt x="492" y="401"/>
                    </a:cubicBezTo>
                    <a:cubicBezTo>
                      <a:pt x="491" y="400"/>
                      <a:pt x="491" y="399"/>
                      <a:pt x="490" y="399"/>
                    </a:cubicBezTo>
                    <a:cubicBezTo>
                      <a:pt x="490" y="399"/>
                      <a:pt x="490" y="399"/>
                      <a:pt x="490" y="398"/>
                    </a:cubicBezTo>
                    <a:cubicBezTo>
                      <a:pt x="490" y="398"/>
                      <a:pt x="490" y="397"/>
                      <a:pt x="489" y="396"/>
                    </a:cubicBezTo>
                    <a:cubicBezTo>
                      <a:pt x="489" y="395"/>
                      <a:pt x="489" y="393"/>
                      <a:pt x="489" y="392"/>
                    </a:cubicBezTo>
                    <a:cubicBezTo>
                      <a:pt x="489" y="392"/>
                      <a:pt x="490" y="390"/>
                      <a:pt x="489" y="389"/>
                    </a:cubicBezTo>
                    <a:cubicBezTo>
                      <a:pt x="489" y="389"/>
                      <a:pt x="488" y="388"/>
                      <a:pt x="488" y="388"/>
                    </a:cubicBezTo>
                    <a:cubicBezTo>
                      <a:pt x="489" y="388"/>
                      <a:pt x="490" y="388"/>
                      <a:pt x="490" y="388"/>
                    </a:cubicBezTo>
                    <a:cubicBezTo>
                      <a:pt x="490" y="387"/>
                      <a:pt x="490" y="385"/>
                      <a:pt x="489" y="385"/>
                    </a:cubicBezTo>
                    <a:cubicBezTo>
                      <a:pt x="488" y="385"/>
                      <a:pt x="488" y="384"/>
                      <a:pt x="488" y="384"/>
                    </a:cubicBezTo>
                    <a:cubicBezTo>
                      <a:pt x="487" y="384"/>
                      <a:pt x="486" y="383"/>
                      <a:pt x="487" y="382"/>
                    </a:cubicBezTo>
                    <a:cubicBezTo>
                      <a:pt x="487" y="381"/>
                      <a:pt x="488" y="381"/>
                      <a:pt x="488" y="380"/>
                    </a:cubicBezTo>
                    <a:cubicBezTo>
                      <a:pt x="488" y="379"/>
                      <a:pt x="488" y="379"/>
                      <a:pt x="488" y="379"/>
                    </a:cubicBezTo>
                    <a:cubicBezTo>
                      <a:pt x="489" y="379"/>
                      <a:pt x="490" y="381"/>
                      <a:pt x="490" y="381"/>
                    </a:cubicBezTo>
                    <a:cubicBezTo>
                      <a:pt x="490" y="382"/>
                      <a:pt x="490" y="382"/>
                      <a:pt x="491" y="382"/>
                    </a:cubicBezTo>
                    <a:cubicBezTo>
                      <a:pt x="492" y="381"/>
                      <a:pt x="491" y="381"/>
                      <a:pt x="492" y="380"/>
                    </a:cubicBezTo>
                    <a:cubicBezTo>
                      <a:pt x="492" y="380"/>
                      <a:pt x="493" y="380"/>
                      <a:pt x="493" y="379"/>
                    </a:cubicBezTo>
                    <a:cubicBezTo>
                      <a:pt x="493" y="379"/>
                      <a:pt x="493" y="378"/>
                      <a:pt x="494" y="378"/>
                    </a:cubicBezTo>
                    <a:cubicBezTo>
                      <a:pt x="494" y="378"/>
                      <a:pt x="495" y="378"/>
                      <a:pt x="496" y="379"/>
                    </a:cubicBezTo>
                    <a:cubicBezTo>
                      <a:pt x="496" y="379"/>
                      <a:pt x="497" y="380"/>
                      <a:pt x="498" y="381"/>
                    </a:cubicBezTo>
                    <a:cubicBezTo>
                      <a:pt x="498" y="381"/>
                      <a:pt x="500" y="382"/>
                      <a:pt x="500" y="383"/>
                    </a:cubicBezTo>
                    <a:cubicBezTo>
                      <a:pt x="500" y="383"/>
                      <a:pt x="500" y="383"/>
                      <a:pt x="500" y="384"/>
                    </a:cubicBezTo>
                    <a:cubicBezTo>
                      <a:pt x="500" y="384"/>
                      <a:pt x="502" y="383"/>
                      <a:pt x="502" y="383"/>
                    </a:cubicBezTo>
                    <a:cubicBezTo>
                      <a:pt x="503" y="383"/>
                      <a:pt x="503" y="383"/>
                      <a:pt x="503" y="382"/>
                    </a:cubicBezTo>
                    <a:cubicBezTo>
                      <a:pt x="503" y="381"/>
                      <a:pt x="503" y="381"/>
                      <a:pt x="504" y="380"/>
                    </a:cubicBezTo>
                    <a:cubicBezTo>
                      <a:pt x="504" y="380"/>
                      <a:pt x="505" y="378"/>
                      <a:pt x="506" y="378"/>
                    </a:cubicBezTo>
                    <a:cubicBezTo>
                      <a:pt x="507" y="379"/>
                      <a:pt x="507" y="379"/>
                      <a:pt x="508" y="379"/>
                    </a:cubicBezTo>
                    <a:cubicBezTo>
                      <a:pt x="508" y="379"/>
                      <a:pt x="509" y="379"/>
                      <a:pt x="509" y="380"/>
                    </a:cubicBezTo>
                    <a:cubicBezTo>
                      <a:pt x="509" y="381"/>
                      <a:pt x="509" y="382"/>
                      <a:pt x="510" y="382"/>
                    </a:cubicBezTo>
                    <a:cubicBezTo>
                      <a:pt x="511" y="382"/>
                      <a:pt x="511" y="382"/>
                      <a:pt x="511" y="382"/>
                    </a:cubicBezTo>
                    <a:cubicBezTo>
                      <a:pt x="512" y="382"/>
                      <a:pt x="512" y="382"/>
                      <a:pt x="513" y="382"/>
                    </a:cubicBezTo>
                    <a:cubicBezTo>
                      <a:pt x="513" y="381"/>
                      <a:pt x="513" y="380"/>
                      <a:pt x="514" y="380"/>
                    </a:cubicBezTo>
                    <a:cubicBezTo>
                      <a:pt x="515" y="380"/>
                      <a:pt x="515" y="380"/>
                      <a:pt x="515" y="379"/>
                    </a:cubicBezTo>
                    <a:cubicBezTo>
                      <a:pt x="515" y="379"/>
                      <a:pt x="515" y="377"/>
                      <a:pt x="514" y="377"/>
                    </a:cubicBezTo>
                    <a:cubicBezTo>
                      <a:pt x="514" y="377"/>
                      <a:pt x="513" y="377"/>
                      <a:pt x="513" y="377"/>
                    </a:cubicBezTo>
                    <a:cubicBezTo>
                      <a:pt x="513" y="376"/>
                      <a:pt x="513" y="374"/>
                      <a:pt x="514" y="374"/>
                    </a:cubicBezTo>
                    <a:cubicBezTo>
                      <a:pt x="515" y="374"/>
                      <a:pt x="515" y="374"/>
                      <a:pt x="516" y="373"/>
                    </a:cubicBezTo>
                    <a:cubicBezTo>
                      <a:pt x="517" y="372"/>
                      <a:pt x="516" y="371"/>
                      <a:pt x="517" y="371"/>
                    </a:cubicBezTo>
                    <a:cubicBezTo>
                      <a:pt x="517" y="371"/>
                      <a:pt x="518" y="371"/>
                      <a:pt x="518" y="370"/>
                    </a:cubicBezTo>
                    <a:cubicBezTo>
                      <a:pt x="518" y="369"/>
                      <a:pt x="519" y="368"/>
                      <a:pt x="519" y="369"/>
                    </a:cubicBezTo>
                    <a:cubicBezTo>
                      <a:pt x="520" y="370"/>
                      <a:pt x="520" y="370"/>
                      <a:pt x="521" y="370"/>
                    </a:cubicBezTo>
                    <a:cubicBezTo>
                      <a:pt x="521" y="370"/>
                      <a:pt x="522" y="370"/>
                      <a:pt x="523" y="370"/>
                    </a:cubicBezTo>
                    <a:cubicBezTo>
                      <a:pt x="524" y="370"/>
                      <a:pt x="525" y="369"/>
                      <a:pt x="524" y="369"/>
                    </a:cubicBezTo>
                    <a:cubicBezTo>
                      <a:pt x="523" y="368"/>
                      <a:pt x="523" y="369"/>
                      <a:pt x="523" y="368"/>
                    </a:cubicBezTo>
                    <a:cubicBezTo>
                      <a:pt x="523" y="367"/>
                      <a:pt x="523" y="366"/>
                      <a:pt x="522" y="366"/>
                    </a:cubicBezTo>
                    <a:cubicBezTo>
                      <a:pt x="521" y="366"/>
                      <a:pt x="521" y="365"/>
                      <a:pt x="520" y="365"/>
                    </a:cubicBezTo>
                    <a:cubicBezTo>
                      <a:pt x="520" y="364"/>
                      <a:pt x="520" y="363"/>
                      <a:pt x="519" y="362"/>
                    </a:cubicBezTo>
                    <a:cubicBezTo>
                      <a:pt x="519" y="362"/>
                      <a:pt x="517" y="363"/>
                      <a:pt x="517" y="362"/>
                    </a:cubicBezTo>
                    <a:cubicBezTo>
                      <a:pt x="517" y="360"/>
                      <a:pt x="517" y="359"/>
                      <a:pt x="517" y="359"/>
                    </a:cubicBezTo>
                    <a:cubicBezTo>
                      <a:pt x="517" y="358"/>
                      <a:pt x="517" y="357"/>
                      <a:pt x="517" y="356"/>
                    </a:cubicBezTo>
                    <a:cubicBezTo>
                      <a:pt x="517" y="356"/>
                      <a:pt x="517" y="355"/>
                      <a:pt x="516" y="355"/>
                    </a:cubicBezTo>
                    <a:cubicBezTo>
                      <a:pt x="516" y="355"/>
                      <a:pt x="515" y="355"/>
                      <a:pt x="515" y="354"/>
                    </a:cubicBezTo>
                    <a:cubicBezTo>
                      <a:pt x="515" y="354"/>
                      <a:pt x="514" y="352"/>
                      <a:pt x="515" y="352"/>
                    </a:cubicBezTo>
                    <a:cubicBezTo>
                      <a:pt x="516" y="352"/>
                      <a:pt x="516" y="354"/>
                      <a:pt x="517" y="354"/>
                    </a:cubicBezTo>
                    <a:cubicBezTo>
                      <a:pt x="517" y="354"/>
                      <a:pt x="519" y="354"/>
                      <a:pt x="519" y="353"/>
                    </a:cubicBezTo>
                    <a:cubicBezTo>
                      <a:pt x="520" y="353"/>
                      <a:pt x="520" y="352"/>
                      <a:pt x="520" y="352"/>
                    </a:cubicBezTo>
                    <a:cubicBezTo>
                      <a:pt x="519" y="352"/>
                      <a:pt x="519" y="351"/>
                      <a:pt x="519" y="351"/>
                    </a:cubicBezTo>
                    <a:cubicBezTo>
                      <a:pt x="520" y="350"/>
                      <a:pt x="520" y="349"/>
                      <a:pt x="520" y="349"/>
                    </a:cubicBezTo>
                    <a:cubicBezTo>
                      <a:pt x="521" y="349"/>
                      <a:pt x="521" y="348"/>
                      <a:pt x="521" y="348"/>
                    </a:cubicBezTo>
                    <a:cubicBezTo>
                      <a:pt x="520" y="347"/>
                      <a:pt x="521" y="346"/>
                      <a:pt x="521" y="346"/>
                    </a:cubicBezTo>
                    <a:cubicBezTo>
                      <a:pt x="520" y="345"/>
                      <a:pt x="519" y="345"/>
                      <a:pt x="520" y="345"/>
                    </a:cubicBezTo>
                    <a:cubicBezTo>
                      <a:pt x="521" y="345"/>
                      <a:pt x="521" y="345"/>
                      <a:pt x="521" y="344"/>
                    </a:cubicBezTo>
                    <a:cubicBezTo>
                      <a:pt x="521" y="343"/>
                      <a:pt x="521" y="343"/>
                      <a:pt x="521" y="343"/>
                    </a:cubicBezTo>
                    <a:cubicBezTo>
                      <a:pt x="521" y="342"/>
                      <a:pt x="522" y="343"/>
                      <a:pt x="523" y="343"/>
                    </a:cubicBezTo>
                    <a:cubicBezTo>
                      <a:pt x="523" y="343"/>
                      <a:pt x="523" y="344"/>
                      <a:pt x="524" y="345"/>
                    </a:cubicBezTo>
                    <a:cubicBezTo>
                      <a:pt x="524" y="345"/>
                      <a:pt x="525" y="345"/>
                      <a:pt x="525" y="344"/>
                    </a:cubicBezTo>
                    <a:cubicBezTo>
                      <a:pt x="525" y="344"/>
                      <a:pt x="525" y="343"/>
                      <a:pt x="525" y="343"/>
                    </a:cubicBezTo>
                    <a:cubicBezTo>
                      <a:pt x="526" y="342"/>
                      <a:pt x="527" y="342"/>
                      <a:pt x="527" y="342"/>
                    </a:cubicBezTo>
                    <a:cubicBezTo>
                      <a:pt x="528" y="342"/>
                      <a:pt x="528" y="343"/>
                      <a:pt x="529" y="342"/>
                    </a:cubicBezTo>
                    <a:cubicBezTo>
                      <a:pt x="529" y="342"/>
                      <a:pt x="529" y="342"/>
                      <a:pt x="530" y="342"/>
                    </a:cubicBezTo>
                    <a:cubicBezTo>
                      <a:pt x="530" y="342"/>
                      <a:pt x="531" y="343"/>
                      <a:pt x="531" y="342"/>
                    </a:cubicBezTo>
                    <a:cubicBezTo>
                      <a:pt x="532" y="342"/>
                      <a:pt x="532" y="341"/>
                      <a:pt x="532" y="341"/>
                    </a:cubicBezTo>
                    <a:cubicBezTo>
                      <a:pt x="532" y="340"/>
                      <a:pt x="531" y="340"/>
                      <a:pt x="532" y="340"/>
                    </a:cubicBezTo>
                    <a:cubicBezTo>
                      <a:pt x="533" y="339"/>
                      <a:pt x="534" y="339"/>
                      <a:pt x="534" y="340"/>
                    </a:cubicBezTo>
                    <a:cubicBezTo>
                      <a:pt x="535" y="340"/>
                      <a:pt x="536" y="340"/>
                      <a:pt x="536" y="339"/>
                    </a:cubicBezTo>
                    <a:cubicBezTo>
                      <a:pt x="537" y="339"/>
                      <a:pt x="537" y="338"/>
                      <a:pt x="537" y="338"/>
                    </a:cubicBezTo>
                    <a:cubicBezTo>
                      <a:pt x="537" y="337"/>
                      <a:pt x="537" y="337"/>
                      <a:pt x="538" y="337"/>
                    </a:cubicBezTo>
                    <a:cubicBezTo>
                      <a:pt x="538" y="337"/>
                      <a:pt x="539" y="336"/>
                      <a:pt x="539" y="337"/>
                    </a:cubicBezTo>
                    <a:cubicBezTo>
                      <a:pt x="539" y="337"/>
                      <a:pt x="540" y="338"/>
                      <a:pt x="540" y="337"/>
                    </a:cubicBezTo>
                    <a:cubicBezTo>
                      <a:pt x="540" y="337"/>
                      <a:pt x="541" y="337"/>
                      <a:pt x="541" y="336"/>
                    </a:cubicBezTo>
                    <a:cubicBezTo>
                      <a:pt x="541" y="336"/>
                      <a:pt x="542" y="335"/>
                      <a:pt x="543" y="336"/>
                    </a:cubicBezTo>
                    <a:cubicBezTo>
                      <a:pt x="543" y="336"/>
                      <a:pt x="543" y="336"/>
                      <a:pt x="544" y="336"/>
                    </a:cubicBezTo>
                    <a:cubicBezTo>
                      <a:pt x="544" y="336"/>
                      <a:pt x="545" y="336"/>
                      <a:pt x="545" y="335"/>
                    </a:cubicBezTo>
                    <a:cubicBezTo>
                      <a:pt x="545" y="335"/>
                      <a:pt x="545" y="334"/>
                      <a:pt x="546" y="334"/>
                    </a:cubicBezTo>
                    <a:cubicBezTo>
                      <a:pt x="547" y="334"/>
                      <a:pt x="547" y="333"/>
                      <a:pt x="547" y="333"/>
                    </a:cubicBezTo>
                    <a:cubicBezTo>
                      <a:pt x="547" y="332"/>
                      <a:pt x="548" y="332"/>
                      <a:pt x="547" y="331"/>
                    </a:cubicBezTo>
                    <a:cubicBezTo>
                      <a:pt x="547" y="331"/>
                      <a:pt x="547" y="330"/>
                      <a:pt x="546" y="330"/>
                    </a:cubicBezTo>
                    <a:cubicBezTo>
                      <a:pt x="546" y="330"/>
                      <a:pt x="545" y="329"/>
                      <a:pt x="545" y="329"/>
                    </a:cubicBezTo>
                    <a:cubicBezTo>
                      <a:pt x="545" y="328"/>
                      <a:pt x="545" y="328"/>
                      <a:pt x="545" y="328"/>
                    </a:cubicBezTo>
                    <a:cubicBezTo>
                      <a:pt x="546" y="328"/>
                      <a:pt x="548" y="328"/>
                      <a:pt x="548" y="328"/>
                    </a:cubicBezTo>
                    <a:cubicBezTo>
                      <a:pt x="548" y="327"/>
                      <a:pt x="548" y="327"/>
                      <a:pt x="548" y="327"/>
                    </a:cubicBezTo>
                    <a:cubicBezTo>
                      <a:pt x="549" y="327"/>
                      <a:pt x="549" y="327"/>
                      <a:pt x="550" y="327"/>
                    </a:cubicBezTo>
                    <a:cubicBezTo>
                      <a:pt x="551" y="327"/>
                      <a:pt x="551" y="328"/>
                      <a:pt x="552" y="327"/>
                    </a:cubicBezTo>
                    <a:cubicBezTo>
                      <a:pt x="552" y="327"/>
                      <a:pt x="552" y="327"/>
                      <a:pt x="553" y="327"/>
                    </a:cubicBezTo>
                    <a:cubicBezTo>
                      <a:pt x="554" y="327"/>
                      <a:pt x="554" y="327"/>
                      <a:pt x="555" y="327"/>
                    </a:cubicBezTo>
                    <a:cubicBezTo>
                      <a:pt x="555" y="327"/>
                      <a:pt x="556" y="327"/>
                      <a:pt x="557" y="327"/>
                    </a:cubicBezTo>
                    <a:cubicBezTo>
                      <a:pt x="557" y="326"/>
                      <a:pt x="557" y="326"/>
                      <a:pt x="557" y="326"/>
                    </a:cubicBezTo>
                    <a:cubicBezTo>
                      <a:pt x="558" y="326"/>
                      <a:pt x="558" y="326"/>
                      <a:pt x="558" y="326"/>
                    </a:cubicBezTo>
                    <a:cubicBezTo>
                      <a:pt x="559" y="325"/>
                      <a:pt x="559" y="325"/>
                      <a:pt x="559" y="324"/>
                    </a:cubicBezTo>
                    <a:cubicBezTo>
                      <a:pt x="560" y="323"/>
                      <a:pt x="560" y="323"/>
                      <a:pt x="560" y="323"/>
                    </a:cubicBezTo>
                    <a:cubicBezTo>
                      <a:pt x="561" y="322"/>
                      <a:pt x="561" y="322"/>
                      <a:pt x="562" y="322"/>
                    </a:cubicBezTo>
                    <a:cubicBezTo>
                      <a:pt x="562" y="322"/>
                      <a:pt x="562" y="321"/>
                      <a:pt x="563" y="321"/>
                    </a:cubicBezTo>
                    <a:cubicBezTo>
                      <a:pt x="563" y="321"/>
                      <a:pt x="564" y="321"/>
                      <a:pt x="564" y="320"/>
                    </a:cubicBezTo>
                    <a:cubicBezTo>
                      <a:pt x="564" y="319"/>
                      <a:pt x="563" y="319"/>
                      <a:pt x="564" y="318"/>
                    </a:cubicBezTo>
                    <a:cubicBezTo>
                      <a:pt x="564" y="318"/>
                      <a:pt x="564" y="318"/>
                      <a:pt x="565" y="317"/>
                    </a:cubicBezTo>
                    <a:cubicBezTo>
                      <a:pt x="565" y="317"/>
                      <a:pt x="566" y="317"/>
                      <a:pt x="566" y="316"/>
                    </a:cubicBezTo>
                    <a:cubicBezTo>
                      <a:pt x="566" y="316"/>
                      <a:pt x="566" y="315"/>
                      <a:pt x="567" y="315"/>
                    </a:cubicBezTo>
                    <a:cubicBezTo>
                      <a:pt x="567" y="315"/>
                      <a:pt x="568" y="315"/>
                      <a:pt x="568" y="314"/>
                    </a:cubicBezTo>
                    <a:cubicBezTo>
                      <a:pt x="568" y="314"/>
                      <a:pt x="569" y="313"/>
                      <a:pt x="569" y="312"/>
                    </a:cubicBezTo>
                    <a:cubicBezTo>
                      <a:pt x="569" y="312"/>
                      <a:pt x="569" y="311"/>
                      <a:pt x="569" y="310"/>
                    </a:cubicBezTo>
                    <a:cubicBezTo>
                      <a:pt x="570" y="310"/>
                      <a:pt x="570" y="308"/>
                      <a:pt x="570" y="308"/>
                    </a:cubicBezTo>
                    <a:cubicBezTo>
                      <a:pt x="569" y="308"/>
                      <a:pt x="569" y="307"/>
                      <a:pt x="569" y="307"/>
                    </a:cubicBezTo>
                    <a:cubicBezTo>
                      <a:pt x="569" y="306"/>
                      <a:pt x="568" y="306"/>
                      <a:pt x="569" y="306"/>
                    </a:cubicBezTo>
                    <a:cubicBezTo>
                      <a:pt x="570" y="305"/>
                      <a:pt x="570" y="305"/>
                      <a:pt x="571" y="305"/>
                    </a:cubicBezTo>
                    <a:cubicBezTo>
                      <a:pt x="572" y="304"/>
                      <a:pt x="572" y="304"/>
                      <a:pt x="572" y="303"/>
                    </a:cubicBezTo>
                    <a:cubicBezTo>
                      <a:pt x="571" y="303"/>
                      <a:pt x="571" y="302"/>
                      <a:pt x="571" y="302"/>
                    </a:cubicBezTo>
                    <a:cubicBezTo>
                      <a:pt x="571" y="301"/>
                      <a:pt x="573" y="301"/>
                      <a:pt x="573" y="301"/>
                    </a:cubicBezTo>
                    <a:cubicBezTo>
                      <a:pt x="573" y="300"/>
                      <a:pt x="573" y="300"/>
                      <a:pt x="574" y="300"/>
                    </a:cubicBezTo>
                    <a:cubicBezTo>
                      <a:pt x="574" y="299"/>
                      <a:pt x="575" y="299"/>
                      <a:pt x="574" y="298"/>
                    </a:cubicBezTo>
                    <a:cubicBezTo>
                      <a:pt x="574" y="298"/>
                      <a:pt x="574" y="298"/>
                      <a:pt x="574" y="297"/>
                    </a:cubicBezTo>
                    <a:cubicBezTo>
                      <a:pt x="574" y="297"/>
                      <a:pt x="575" y="296"/>
                      <a:pt x="574" y="296"/>
                    </a:cubicBezTo>
                    <a:cubicBezTo>
                      <a:pt x="574" y="296"/>
                      <a:pt x="573" y="297"/>
                      <a:pt x="572" y="297"/>
                    </a:cubicBezTo>
                    <a:cubicBezTo>
                      <a:pt x="571" y="296"/>
                      <a:pt x="569" y="296"/>
                      <a:pt x="569" y="294"/>
                    </a:cubicBezTo>
                    <a:cubicBezTo>
                      <a:pt x="569" y="293"/>
                      <a:pt x="570" y="291"/>
                      <a:pt x="569" y="291"/>
                    </a:cubicBezTo>
                    <a:cubicBezTo>
                      <a:pt x="569" y="291"/>
                      <a:pt x="569" y="290"/>
                      <a:pt x="569" y="290"/>
                    </a:cubicBezTo>
                    <a:cubicBezTo>
                      <a:pt x="569" y="290"/>
                      <a:pt x="569" y="289"/>
                      <a:pt x="570" y="289"/>
                    </a:cubicBezTo>
                    <a:cubicBezTo>
                      <a:pt x="570" y="289"/>
                      <a:pt x="571" y="288"/>
                      <a:pt x="571" y="288"/>
                    </a:cubicBezTo>
                    <a:cubicBezTo>
                      <a:pt x="570" y="288"/>
                      <a:pt x="570" y="288"/>
                      <a:pt x="570" y="287"/>
                    </a:cubicBezTo>
                    <a:cubicBezTo>
                      <a:pt x="570" y="286"/>
                      <a:pt x="570" y="284"/>
                      <a:pt x="569" y="284"/>
                    </a:cubicBezTo>
                    <a:cubicBezTo>
                      <a:pt x="569" y="283"/>
                      <a:pt x="569" y="283"/>
                      <a:pt x="568" y="282"/>
                    </a:cubicBezTo>
                    <a:cubicBezTo>
                      <a:pt x="568" y="282"/>
                      <a:pt x="568" y="282"/>
                      <a:pt x="568" y="281"/>
                    </a:cubicBezTo>
                    <a:cubicBezTo>
                      <a:pt x="568" y="280"/>
                      <a:pt x="569" y="279"/>
                      <a:pt x="568" y="279"/>
                    </a:cubicBezTo>
                    <a:cubicBezTo>
                      <a:pt x="567" y="279"/>
                      <a:pt x="566" y="279"/>
                      <a:pt x="566" y="279"/>
                    </a:cubicBezTo>
                    <a:cubicBezTo>
                      <a:pt x="566" y="278"/>
                      <a:pt x="567" y="278"/>
                      <a:pt x="567" y="277"/>
                    </a:cubicBezTo>
                    <a:cubicBezTo>
                      <a:pt x="568" y="276"/>
                      <a:pt x="569" y="276"/>
                      <a:pt x="569" y="275"/>
                    </a:cubicBezTo>
                    <a:cubicBezTo>
                      <a:pt x="568" y="274"/>
                      <a:pt x="567" y="274"/>
                      <a:pt x="567" y="273"/>
                    </a:cubicBezTo>
                    <a:cubicBezTo>
                      <a:pt x="567" y="271"/>
                      <a:pt x="568" y="271"/>
                      <a:pt x="568" y="271"/>
                    </a:cubicBezTo>
                    <a:cubicBezTo>
                      <a:pt x="568" y="270"/>
                      <a:pt x="568" y="270"/>
                      <a:pt x="569" y="269"/>
                    </a:cubicBezTo>
                    <a:cubicBezTo>
                      <a:pt x="569" y="269"/>
                      <a:pt x="570" y="268"/>
                      <a:pt x="569" y="268"/>
                    </a:cubicBezTo>
                    <a:cubicBezTo>
                      <a:pt x="569" y="267"/>
                      <a:pt x="568" y="267"/>
                      <a:pt x="569" y="266"/>
                    </a:cubicBezTo>
                    <a:cubicBezTo>
                      <a:pt x="569" y="266"/>
                      <a:pt x="569" y="265"/>
                      <a:pt x="569" y="265"/>
                    </a:cubicBezTo>
                    <a:cubicBezTo>
                      <a:pt x="569" y="264"/>
                      <a:pt x="570" y="264"/>
                      <a:pt x="569" y="263"/>
                    </a:cubicBezTo>
                    <a:cubicBezTo>
                      <a:pt x="569" y="262"/>
                      <a:pt x="569" y="261"/>
                      <a:pt x="570" y="261"/>
                    </a:cubicBezTo>
                    <a:cubicBezTo>
                      <a:pt x="570" y="260"/>
                      <a:pt x="572" y="261"/>
                      <a:pt x="572" y="261"/>
                    </a:cubicBezTo>
                    <a:cubicBezTo>
                      <a:pt x="572" y="260"/>
                      <a:pt x="572" y="260"/>
                      <a:pt x="573" y="259"/>
                    </a:cubicBezTo>
                    <a:cubicBezTo>
                      <a:pt x="573" y="258"/>
                      <a:pt x="574" y="257"/>
                      <a:pt x="575" y="257"/>
                    </a:cubicBezTo>
                    <a:cubicBezTo>
                      <a:pt x="575" y="256"/>
                      <a:pt x="576" y="255"/>
                      <a:pt x="576" y="254"/>
                    </a:cubicBezTo>
                    <a:cubicBezTo>
                      <a:pt x="576" y="253"/>
                      <a:pt x="576" y="253"/>
                      <a:pt x="576" y="252"/>
                    </a:cubicBezTo>
                    <a:cubicBezTo>
                      <a:pt x="576" y="252"/>
                      <a:pt x="577" y="251"/>
                      <a:pt x="577" y="250"/>
                    </a:cubicBezTo>
                    <a:cubicBezTo>
                      <a:pt x="576" y="249"/>
                      <a:pt x="576" y="248"/>
                      <a:pt x="576" y="248"/>
                    </a:cubicBezTo>
                    <a:cubicBezTo>
                      <a:pt x="576" y="247"/>
                      <a:pt x="576" y="246"/>
                      <a:pt x="577" y="246"/>
                    </a:cubicBezTo>
                    <a:cubicBezTo>
                      <a:pt x="578" y="246"/>
                      <a:pt x="579" y="246"/>
                      <a:pt x="579" y="246"/>
                    </a:cubicBezTo>
                    <a:cubicBezTo>
                      <a:pt x="580" y="245"/>
                      <a:pt x="581" y="245"/>
                      <a:pt x="581" y="245"/>
                    </a:cubicBezTo>
                    <a:cubicBezTo>
                      <a:pt x="581" y="244"/>
                      <a:pt x="582" y="244"/>
                      <a:pt x="582" y="245"/>
                    </a:cubicBezTo>
                    <a:cubicBezTo>
                      <a:pt x="582" y="245"/>
                      <a:pt x="583" y="245"/>
                      <a:pt x="583" y="245"/>
                    </a:cubicBezTo>
                    <a:cubicBezTo>
                      <a:pt x="583" y="244"/>
                      <a:pt x="583" y="244"/>
                      <a:pt x="584" y="244"/>
                    </a:cubicBezTo>
                    <a:cubicBezTo>
                      <a:pt x="585" y="244"/>
                      <a:pt x="585" y="244"/>
                      <a:pt x="586" y="245"/>
                    </a:cubicBezTo>
                    <a:cubicBezTo>
                      <a:pt x="587" y="245"/>
                      <a:pt x="587" y="244"/>
                      <a:pt x="587" y="243"/>
                    </a:cubicBezTo>
                    <a:cubicBezTo>
                      <a:pt x="587" y="243"/>
                      <a:pt x="586" y="241"/>
                      <a:pt x="587" y="241"/>
                    </a:cubicBezTo>
                    <a:cubicBezTo>
                      <a:pt x="588" y="241"/>
                      <a:pt x="588" y="240"/>
                      <a:pt x="588" y="240"/>
                    </a:cubicBezTo>
                    <a:cubicBezTo>
                      <a:pt x="589" y="239"/>
                      <a:pt x="588" y="239"/>
                      <a:pt x="589" y="239"/>
                    </a:cubicBezTo>
                    <a:cubicBezTo>
                      <a:pt x="590" y="239"/>
                      <a:pt x="590" y="239"/>
                      <a:pt x="590" y="238"/>
                    </a:cubicBezTo>
                    <a:cubicBezTo>
                      <a:pt x="591" y="238"/>
                      <a:pt x="590" y="237"/>
                      <a:pt x="590" y="237"/>
                    </a:cubicBezTo>
                    <a:cubicBezTo>
                      <a:pt x="590" y="237"/>
                      <a:pt x="588" y="237"/>
                      <a:pt x="588" y="237"/>
                    </a:cubicBezTo>
                    <a:cubicBezTo>
                      <a:pt x="587" y="237"/>
                      <a:pt x="586" y="236"/>
                      <a:pt x="586" y="236"/>
                    </a:cubicBezTo>
                    <a:cubicBezTo>
                      <a:pt x="586" y="235"/>
                      <a:pt x="588" y="236"/>
                      <a:pt x="587" y="235"/>
                    </a:cubicBezTo>
                    <a:cubicBezTo>
                      <a:pt x="587" y="234"/>
                      <a:pt x="587" y="233"/>
                      <a:pt x="587" y="232"/>
                    </a:cubicBezTo>
                    <a:cubicBezTo>
                      <a:pt x="587" y="232"/>
                      <a:pt x="586" y="231"/>
                      <a:pt x="587" y="231"/>
                    </a:cubicBezTo>
                    <a:cubicBezTo>
                      <a:pt x="588" y="231"/>
                      <a:pt x="588" y="231"/>
                      <a:pt x="588" y="230"/>
                    </a:cubicBezTo>
                    <a:cubicBezTo>
                      <a:pt x="588" y="230"/>
                      <a:pt x="589" y="226"/>
                      <a:pt x="589" y="226"/>
                    </a:cubicBezTo>
                    <a:cubicBezTo>
                      <a:pt x="590" y="226"/>
                      <a:pt x="591" y="227"/>
                      <a:pt x="591" y="228"/>
                    </a:cubicBezTo>
                    <a:cubicBezTo>
                      <a:pt x="592" y="228"/>
                      <a:pt x="592" y="228"/>
                      <a:pt x="592" y="227"/>
                    </a:cubicBezTo>
                    <a:cubicBezTo>
                      <a:pt x="592" y="226"/>
                      <a:pt x="592" y="226"/>
                      <a:pt x="593" y="226"/>
                    </a:cubicBezTo>
                    <a:cubicBezTo>
                      <a:pt x="594" y="226"/>
                      <a:pt x="594" y="227"/>
                      <a:pt x="594" y="227"/>
                    </a:cubicBezTo>
                    <a:cubicBezTo>
                      <a:pt x="595" y="227"/>
                      <a:pt x="596" y="227"/>
                      <a:pt x="596" y="228"/>
                    </a:cubicBezTo>
                    <a:cubicBezTo>
                      <a:pt x="597" y="228"/>
                      <a:pt x="598" y="228"/>
                      <a:pt x="599" y="228"/>
                    </a:cubicBezTo>
                    <a:cubicBezTo>
                      <a:pt x="599" y="228"/>
                      <a:pt x="600" y="228"/>
                      <a:pt x="600" y="228"/>
                    </a:cubicBezTo>
                    <a:cubicBezTo>
                      <a:pt x="601" y="228"/>
                      <a:pt x="601" y="228"/>
                      <a:pt x="602" y="227"/>
                    </a:cubicBezTo>
                    <a:cubicBezTo>
                      <a:pt x="602" y="227"/>
                      <a:pt x="603" y="227"/>
                      <a:pt x="603" y="226"/>
                    </a:cubicBezTo>
                    <a:cubicBezTo>
                      <a:pt x="603" y="224"/>
                      <a:pt x="602" y="224"/>
                      <a:pt x="602" y="224"/>
                    </a:cubicBezTo>
                    <a:cubicBezTo>
                      <a:pt x="602" y="223"/>
                      <a:pt x="603" y="223"/>
                      <a:pt x="602" y="222"/>
                    </a:cubicBezTo>
                    <a:cubicBezTo>
                      <a:pt x="602" y="222"/>
                      <a:pt x="602" y="222"/>
                      <a:pt x="602" y="221"/>
                    </a:cubicBezTo>
                    <a:cubicBezTo>
                      <a:pt x="602" y="220"/>
                      <a:pt x="602" y="219"/>
                      <a:pt x="603" y="219"/>
                    </a:cubicBezTo>
                    <a:cubicBezTo>
                      <a:pt x="604" y="219"/>
                      <a:pt x="605" y="220"/>
                      <a:pt x="605" y="218"/>
                    </a:cubicBezTo>
                    <a:cubicBezTo>
                      <a:pt x="605" y="217"/>
                      <a:pt x="604" y="215"/>
                      <a:pt x="605" y="215"/>
                    </a:cubicBezTo>
                    <a:cubicBezTo>
                      <a:pt x="605" y="215"/>
                      <a:pt x="606" y="217"/>
                      <a:pt x="607" y="216"/>
                    </a:cubicBezTo>
                    <a:cubicBezTo>
                      <a:pt x="608" y="216"/>
                      <a:pt x="608" y="215"/>
                      <a:pt x="609" y="215"/>
                    </a:cubicBezTo>
                    <a:cubicBezTo>
                      <a:pt x="609" y="215"/>
                      <a:pt x="610" y="215"/>
                      <a:pt x="610" y="214"/>
                    </a:cubicBezTo>
                    <a:cubicBezTo>
                      <a:pt x="610" y="214"/>
                      <a:pt x="610" y="214"/>
                      <a:pt x="611" y="213"/>
                    </a:cubicBezTo>
                    <a:cubicBezTo>
                      <a:pt x="611" y="213"/>
                      <a:pt x="612" y="212"/>
                      <a:pt x="611" y="211"/>
                    </a:cubicBezTo>
                    <a:cubicBezTo>
                      <a:pt x="611" y="211"/>
                      <a:pt x="610" y="210"/>
                      <a:pt x="610" y="209"/>
                    </a:cubicBezTo>
                    <a:cubicBezTo>
                      <a:pt x="610" y="207"/>
                      <a:pt x="610" y="207"/>
                      <a:pt x="609" y="207"/>
                    </a:cubicBezTo>
                    <a:cubicBezTo>
                      <a:pt x="609" y="206"/>
                      <a:pt x="608" y="206"/>
                      <a:pt x="608" y="205"/>
                    </a:cubicBezTo>
                    <a:cubicBezTo>
                      <a:pt x="607" y="204"/>
                      <a:pt x="607" y="204"/>
                      <a:pt x="607" y="203"/>
                    </a:cubicBezTo>
                    <a:cubicBezTo>
                      <a:pt x="607" y="202"/>
                      <a:pt x="607" y="203"/>
                      <a:pt x="606" y="202"/>
                    </a:cubicBezTo>
                    <a:cubicBezTo>
                      <a:pt x="606" y="201"/>
                      <a:pt x="606" y="200"/>
                      <a:pt x="606" y="199"/>
                    </a:cubicBezTo>
                    <a:cubicBezTo>
                      <a:pt x="606" y="197"/>
                      <a:pt x="607" y="196"/>
                      <a:pt x="606" y="196"/>
                    </a:cubicBezTo>
                    <a:cubicBezTo>
                      <a:pt x="605" y="195"/>
                      <a:pt x="605" y="195"/>
                      <a:pt x="605" y="194"/>
                    </a:cubicBezTo>
                    <a:cubicBezTo>
                      <a:pt x="605" y="193"/>
                      <a:pt x="605" y="190"/>
                      <a:pt x="606" y="190"/>
                    </a:cubicBezTo>
                    <a:cubicBezTo>
                      <a:pt x="606" y="190"/>
                      <a:pt x="609" y="191"/>
                      <a:pt x="609" y="190"/>
                    </a:cubicBezTo>
                    <a:cubicBezTo>
                      <a:pt x="609" y="190"/>
                      <a:pt x="609" y="189"/>
                      <a:pt x="609" y="189"/>
                    </a:cubicBezTo>
                    <a:cubicBezTo>
                      <a:pt x="609" y="189"/>
                      <a:pt x="610" y="190"/>
                      <a:pt x="610" y="189"/>
                    </a:cubicBezTo>
                    <a:cubicBezTo>
                      <a:pt x="611" y="189"/>
                      <a:pt x="610" y="188"/>
                      <a:pt x="611" y="188"/>
                    </a:cubicBezTo>
                    <a:cubicBezTo>
                      <a:pt x="611" y="188"/>
                      <a:pt x="611" y="186"/>
                      <a:pt x="612" y="186"/>
                    </a:cubicBezTo>
                    <a:cubicBezTo>
                      <a:pt x="613" y="187"/>
                      <a:pt x="613" y="187"/>
                      <a:pt x="614" y="187"/>
                    </a:cubicBezTo>
                    <a:cubicBezTo>
                      <a:pt x="614" y="187"/>
                      <a:pt x="614" y="186"/>
                      <a:pt x="614" y="186"/>
                    </a:cubicBezTo>
                    <a:cubicBezTo>
                      <a:pt x="614" y="185"/>
                      <a:pt x="615" y="185"/>
                      <a:pt x="616" y="184"/>
                    </a:cubicBezTo>
                    <a:cubicBezTo>
                      <a:pt x="616" y="184"/>
                      <a:pt x="617" y="183"/>
                      <a:pt x="617" y="183"/>
                    </a:cubicBezTo>
                    <a:cubicBezTo>
                      <a:pt x="618" y="182"/>
                      <a:pt x="617" y="182"/>
                      <a:pt x="618" y="181"/>
                    </a:cubicBezTo>
                    <a:cubicBezTo>
                      <a:pt x="619" y="181"/>
                      <a:pt x="619" y="180"/>
                      <a:pt x="619" y="179"/>
                    </a:cubicBezTo>
                    <a:cubicBezTo>
                      <a:pt x="620" y="179"/>
                      <a:pt x="620" y="175"/>
                      <a:pt x="619" y="175"/>
                    </a:cubicBezTo>
                    <a:cubicBezTo>
                      <a:pt x="619" y="174"/>
                      <a:pt x="618" y="175"/>
                      <a:pt x="618" y="174"/>
                    </a:cubicBezTo>
                    <a:cubicBezTo>
                      <a:pt x="618" y="174"/>
                      <a:pt x="618" y="173"/>
                      <a:pt x="617" y="172"/>
                    </a:cubicBezTo>
                    <a:cubicBezTo>
                      <a:pt x="617" y="172"/>
                      <a:pt x="617" y="171"/>
                      <a:pt x="617" y="171"/>
                    </a:cubicBezTo>
                    <a:cubicBezTo>
                      <a:pt x="616" y="171"/>
                      <a:pt x="616" y="170"/>
                      <a:pt x="615" y="170"/>
                    </a:cubicBezTo>
                    <a:cubicBezTo>
                      <a:pt x="615" y="170"/>
                      <a:pt x="613" y="169"/>
                      <a:pt x="613" y="168"/>
                    </a:cubicBezTo>
                    <a:cubicBezTo>
                      <a:pt x="613" y="167"/>
                      <a:pt x="613" y="167"/>
                      <a:pt x="613" y="166"/>
                    </a:cubicBezTo>
                    <a:cubicBezTo>
                      <a:pt x="614" y="166"/>
                      <a:pt x="615" y="165"/>
                      <a:pt x="615" y="165"/>
                    </a:cubicBezTo>
                    <a:cubicBezTo>
                      <a:pt x="614" y="164"/>
                      <a:pt x="614" y="164"/>
                      <a:pt x="614" y="163"/>
                    </a:cubicBezTo>
                    <a:cubicBezTo>
                      <a:pt x="614" y="162"/>
                      <a:pt x="614" y="161"/>
                      <a:pt x="613" y="161"/>
                    </a:cubicBezTo>
                    <a:cubicBezTo>
                      <a:pt x="613" y="160"/>
                      <a:pt x="612" y="160"/>
                      <a:pt x="612" y="159"/>
                    </a:cubicBezTo>
                    <a:cubicBezTo>
                      <a:pt x="611" y="158"/>
                      <a:pt x="611" y="158"/>
                      <a:pt x="610" y="158"/>
                    </a:cubicBezTo>
                    <a:cubicBezTo>
                      <a:pt x="610" y="157"/>
                      <a:pt x="609" y="157"/>
                      <a:pt x="609" y="157"/>
                    </a:cubicBezTo>
                    <a:cubicBezTo>
                      <a:pt x="608" y="157"/>
                      <a:pt x="608" y="156"/>
                      <a:pt x="608" y="155"/>
                    </a:cubicBezTo>
                    <a:cubicBezTo>
                      <a:pt x="608" y="155"/>
                      <a:pt x="607" y="154"/>
                      <a:pt x="607" y="153"/>
                    </a:cubicBezTo>
                    <a:cubicBezTo>
                      <a:pt x="608" y="153"/>
                      <a:pt x="608" y="153"/>
                      <a:pt x="608" y="153"/>
                    </a:cubicBezTo>
                    <a:cubicBezTo>
                      <a:pt x="609" y="152"/>
                      <a:pt x="609" y="152"/>
                      <a:pt x="609" y="152"/>
                    </a:cubicBezTo>
                    <a:cubicBezTo>
                      <a:pt x="609" y="151"/>
                      <a:pt x="608" y="150"/>
                      <a:pt x="608" y="149"/>
                    </a:cubicBezTo>
                    <a:cubicBezTo>
                      <a:pt x="608" y="148"/>
                      <a:pt x="609" y="148"/>
                      <a:pt x="609" y="147"/>
                    </a:cubicBezTo>
                    <a:cubicBezTo>
                      <a:pt x="609" y="147"/>
                      <a:pt x="610" y="145"/>
                      <a:pt x="611" y="145"/>
                    </a:cubicBezTo>
                    <a:cubicBezTo>
                      <a:pt x="612" y="145"/>
                      <a:pt x="612" y="144"/>
                      <a:pt x="613" y="144"/>
                    </a:cubicBezTo>
                    <a:cubicBezTo>
                      <a:pt x="614" y="144"/>
                      <a:pt x="614" y="144"/>
                      <a:pt x="614" y="143"/>
                    </a:cubicBezTo>
                    <a:cubicBezTo>
                      <a:pt x="614" y="143"/>
                      <a:pt x="614" y="143"/>
                      <a:pt x="614" y="143"/>
                    </a:cubicBezTo>
                    <a:cubicBezTo>
                      <a:pt x="614" y="143"/>
                      <a:pt x="614" y="143"/>
                      <a:pt x="613" y="142"/>
                    </a:cubicBezTo>
                    <a:cubicBezTo>
                      <a:pt x="613" y="142"/>
                      <a:pt x="613" y="142"/>
                      <a:pt x="612" y="142"/>
                    </a:cubicBezTo>
                    <a:cubicBezTo>
                      <a:pt x="611" y="141"/>
                      <a:pt x="610" y="141"/>
                      <a:pt x="610" y="141"/>
                    </a:cubicBezTo>
                    <a:cubicBezTo>
                      <a:pt x="610" y="141"/>
                      <a:pt x="608" y="140"/>
                      <a:pt x="608" y="141"/>
                    </a:cubicBezTo>
                    <a:cubicBezTo>
                      <a:pt x="608" y="141"/>
                      <a:pt x="608" y="142"/>
                      <a:pt x="607" y="142"/>
                    </a:cubicBezTo>
                    <a:cubicBezTo>
                      <a:pt x="607" y="142"/>
                      <a:pt x="606" y="141"/>
                      <a:pt x="606" y="141"/>
                    </a:cubicBezTo>
                    <a:cubicBezTo>
                      <a:pt x="605" y="141"/>
                      <a:pt x="604" y="141"/>
                      <a:pt x="604" y="142"/>
                    </a:cubicBezTo>
                    <a:cubicBezTo>
                      <a:pt x="603" y="142"/>
                      <a:pt x="603" y="142"/>
                      <a:pt x="603" y="142"/>
                    </a:cubicBezTo>
                    <a:cubicBezTo>
                      <a:pt x="603" y="142"/>
                      <a:pt x="602" y="141"/>
                      <a:pt x="602" y="141"/>
                    </a:cubicBezTo>
                    <a:cubicBezTo>
                      <a:pt x="601" y="141"/>
                      <a:pt x="600" y="140"/>
                      <a:pt x="599" y="141"/>
                    </a:cubicBezTo>
                    <a:cubicBezTo>
                      <a:pt x="598" y="141"/>
                      <a:pt x="597" y="141"/>
                      <a:pt x="597" y="141"/>
                    </a:cubicBezTo>
                    <a:cubicBezTo>
                      <a:pt x="596" y="141"/>
                      <a:pt x="595" y="140"/>
                      <a:pt x="595" y="140"/>
                    </a:cubicBezTo>
                    <a:cubicBezTo>
                      <a:pt x="595" y="140"/>
                      <a:pt x="594" y="140"/>
                      <a:pt x="593" y="141"/>
                    </a:cubicBezTo>
                    <a:cubicBezTo>
                      <a:pt x="592" y="141"/>
                      <a:pt x="591" y="141"/>
                      <a:pt x="591" y="141"/>
                    </a:cubicBezTo>
                    <a:cubicBezTo>
                      <a:pt x="590" y="141"/>
                      <a:pt x="589" y="140"/>
                      <a:pt x="588" y="140"/>
                    </a:cubicBezTo>
                    <a:cubicBezTo>
                      <a:pt x="588" y="140"/>
                      <a:pt x="588" y="141"/>
                      <a:pt x="587" y="141"/>
                    </a:cubicBezTo>
                    <a:cubicBezTo>
                      <a:pt x="586" y="142"/>
                      <a:pt x="586" y="143"/>
                      <a:pt x="586" y="143"/>
                    </a:cubicBezTo>
                    <a:cubicBezTo>
                      <a:pt x="585" y="143"/>
                      <a:pt x="585" y="145"/>
                      <a:pt x="584" y="145"/>
                    </a:cubicBezTo>
                    <a:cubicBezTo>
                      <a:pt x="584" y="146"/>
                      <a:pt x="583" y="147"/>
                      <a:pt x="583" y="148"/>
                    </a:cubicBezTo>
                    <a:cubicBezTo>
                      <a:pt x="584" y="148"/>
                      <a:pt x="584" y="148"/>
                      <a:pt x="584" y="149"/>
                    </a:cubicBezTo>
                    <a:cubicBezTo>
                      <a:pt x="584" y="149"/>
                      <a:pt x="584" y="150"/>
                      <a:pt x="584" y="150"/>
                    </a:cubicBezTo>
                    <a:cubicBezTo>
                      <a:pt x="583" y="150"/>
                      <a:pt x="582" y="150"/>
                      <a:pt x="581" y="150"/>
                    </a:cubicBezTo>
                    <a:cubicBezTo>
                      <a:pt x="581" y="149"/>
                      <a:pt x="580" y="149"/>
                      <a:pt x="580" y="149"/>
                    </a:cubicBezTo>
                    <a:cubicBezTo>
                      <a:pt x="579" y="150"/>
                      <a:pt x="579" y="152"/>
                      <a:pt x="579" y="152"/>
                    </a:cubicBezTo>
                    <a:cubicBezTo>
                      <a:pt x="579" y="152"/>
                      <a:pt x="579" y="153"/>
                      <a:pt x="578" y="154"/>
                    </a:cubicBezTo>
                    <a:cubicBezTo>
                      <a:pt x="578" y="154"/>
                      <a:pt x="577" y="155"/>
                      <a:pt x="577" y="154"/>
                    </a:cubicBezTo>
                    <a:cubicBezTo>
                      <a:pt x="577" y="154"/>
                      <a:pt x="577" y="154"/>
                      <a:pt x="576" y="154"/>
                    </a:cubicBezTo>
                    <a:cubicBezTo>
                      <a:pt x="576" y="154"/>
                      <a:pt x="575" y="154"/>
                      <a:pt x="575" y="155"/>
                    </a:cubicBezTo>
                    <a:cubicBezTo>
                      <a:pt x="575" y="155"/>
                      <a:pt x="574" y="155"/>
                      <a:pt x="574" y="154"/>
                    </a:cubicBezTo>
                    <a:cubicBezTo>
                      <a:pt x="574" y="154"/>
                      <a:pt x="573" y="153"/>
                      <a:pt x="572" y="152"/>
                    </a:cubicBezTo>
                    <a:cubicBezTo>
                      <a:pt x="572" y="152"/>
                      <a:pt x="571" y="152"/>
                      <a:pt x="570" y="152"/>
                    </a:cubicBezTo>
                    <a:cubicBezTo>
                      <a:pt x="569" y="153"/>
                      <a:pt x="569" y="153"/>
                      <a:pt x="568" y="153"/>
                    </a:cubicBezTo>
                    <a:cubicBezTo>
                      <a:pt x="568" y="152"/>
                      <a:pt x="567" y="152"/>
                      <a:pt x="567" y="151"/>
                    </a:cubicBezTo>
                    <a:cubicBezTo>
                      <a:pt x="567" y="151"/>
                      <a:pt x="567" y="150"/>
                      <a:pt x="567" y="149"/>
                    </a:cubicBezTo>
                    <a:cubicBezTo>
                      <a:pt x="568" y="148"/>
                      <a:pt x="568" y="148"/>
                      <a:pt x="568" y="147"/>
                    </a:cubicBezTo>
                    <a:cubicBezTo>
                      <a:pt x="569" y="147"/>
                      <a:pt x="569" y="147"/>
                      <a:pt x="569" y="147"/>
                    </a:cubicBezTo>
                    <a:cubicBezTo>
                      <a:pt x="569" y="146"/>
                      <a:pt x="568" y="146"/>
                      <a:pt x="569" y="145"/>
                    </a:cubicBezTo>
                    <a:cubicBezTo>
                      <a:pt x="569" y="144"/>
                      <a:pt x="570" y="143"/>
                      <a:pt x="570" y="142"/>
                    </a:cubicBezTo>
                    <a:cubicBezTo>
                      <a:pt x="570" y="142"/>
                      <a:pt x="570" y="139"/>
                      <a:pt x="570" y="138"/>
                    </a:cubicBezTo>
                    <a:cubicBezTo>
                      <a:pt x="569" y="138"/>
                      <a:pt x="568" y="138"/>
                      <a:pt x="568" y="137"/>
                    </a:cubicBezTo>
                    <a:cubicBezTo>
                      <a:pt x="568" y="136"/>
                      <a:pt x="568" y="134"/>
                      <a:pt x="568" y="134"/>
                    </a:cubicBezTo>
                    <a:cubicBezTo>
                      <a:pt x="568" y="133"/>
                      <a:pt x="567" y="132"/>
                      <a:pt x="567" y="131"/>
                    </a:cubicBezTo>
                    <a:cubicBezTo>
                      <a:pt x="568" y="131"/>
                      <a:pt x="568" y="129"/>
                      <a:pt x="568" y="129"/>
                    </a:cubicBezTo>
                    <a:cubicBezTo>
                      <a:pt x="568" y="128"/>
                      <a:pt x="567" y="128"/>
                      <a:pt x="567" y="127"/>
                    </a:cubicBezTo>
                    <a:cubicBezTo>
                      <a:pt x="566" y="127"/>
                      <a:pt x="565" y="126"/>
                      <a:pt x="565" y="125"/>
                    </a:cubicBezTo>
                    <a:cubicBezTo>
                      <a:pt x="566" y="124"/>
                      <a:pt x="566" y="123"/>
                      <a:pt x="567" y="123"/>
                    </a:cubicBezTo>
                    <a:cubicBezTo>
                      <a:pt x="567" y="123"/>
                      <a:pt x="568" y="123"/>
                      <a:pt x="568" y="122"/>
                    </a:cubicBezTo>
                    <a:cubicBezTo>
                      <a:pt x="568" y="122"/>
                      <a:pt x="568" y="121"/>
                      <a:pt x="568" y="120"/>
                    </a:cubicBezTo>
                    <a:cubicBezTo>
                      <a:pt x="568" y="120"/>
                      <a:pt x="568" y="119"/>
                      <a:pt x="567" y="120"/>
                    </a:cubicBezTo>
                    <a:cubicBezTo>
                      <a:pt x="565" y="120"/>
                      <a:pt x="564" y="120"/>
                      <a:pt x="564" y="119"/>
                    </a:cubicBezTo>
                    <a:cubicBezTo>
                      <a:pt x="564" y="118"/>
                      <a:pt x="564" y="115"/>
                      <a:pt x="564" y="114"/>
                    </a:cubicBezTo>
                    <a:cubicBezTo>
                      <a:pt x="564" y="113"/>
                      <a:pt x="564" y="114"/>
                      <a:pt x="564" y="114"/>
                    </a:cubicBezTo>
                    <a:cubicBezTo>
                      <a:pt x="563" y="113"/>
                      <a:pt x="562" y="113"/>
                      <a:pt x="562" y="112"/>
                    </a:cubicBezTo>
                    <a:cubicBezTo>
                      <a:pt x="562" y="112"/>
                      <a:pt x="562" y="111"/>
                      <a:pt x="562" y="111"/>
                    </a:cubicBezTo>
                    <a:cubicBezTo>
                      <a:pt x="561" y="111"/>
                      <a:pt x="560" y="112"/>
                      <a:pt x="560" y="113"/>
                    </a:cubicBezTo>
                    <a:cubicBezTo>
                      <a:pt x="559" y="113"/>
                      <a:pt x="559" y="114"/>
                      <a:pt x="558" y="114"/>
                    </a:cubicBezTo>
                    <a:cubicBezTo>
                      <a:pt x="557" y="114"/>
                      <a:pt x="556" y="114"/>
                      <a:pt x="556" y="114"/>
                    </a:cubicBezTo>
                    <a:cubicBezTo>
                      <a:pt x="555" y="113"/>
                      <a:pt x="554" y="113"/>
                      <a:pt x="554" y="112"/>
                    </a:cubicBezTo>
                    <a:cubicBezTo>
                      <a:pt x="553" y="112"/>
                      <a:pt x="553" y="112"/>
                      <a:pt x="553" y="112"/>
                    </a:cubicBezTo>
                    <a:cubicBezTo>
                      <a:pt x="553" y="111"/>
                      <a:pt x="553" y="111"/>
                      <a:pt x="552" y="110"/>
                    </a:cubicBezTo>
                    <a:cubicBezTo>
                      <a:pt x="552" y="110"/>
                      <a:pt x="551" y="110"/>
                      <a:pt x="551" y="111"/>
                    </a:cubicBezTo>
                    <a:cubicBezTo>
                      <a:pt x="551" y="111"/>
                      <a:pt x="550" y="112"/>
                      <a:pt x="550" y="112"/>
                    </a:cubicBezTo>
                    <a:cubicBezTo>
                      <a:pt x="549" y="112"/>
                      <a:pt x="548" y="113"/>
                      <a:pt x="548" y="114"/>
                    </a:cubicBezTo>
                    <a:cubicBezTo>
                      <a:pt x="547" y="115"/>
                      <a:pt x="547" y="115"/>
                      <a:pt x="547" y="116"/>
                    </a:cubicBezTo>
                    <a:cubicBezTo>
                      <a:pt x="546" y="117"/>
                      <a:pt x="546" y="117"/>
                      <a:pt x="546" y="118"/>
                    </a:cubicBezTo>
                    <a:cubicBezTo>
                      <a:pt x="545" y="118"/>
                      <a:pt x="543" y="118"/>
                      <a:pt x="543" y="119"/>
                    </a:cubicBezTo>
                    <a:cubicBezTo>
                      <a:pt x="543" y="119"/>
                      <a:pt x="542" y="120"/>
                      <a:pt x="541" y="120"/>
                    </a:cubicBezTo>
                    <a:cubicBezTo>
                      <a:pt x="541" y="120"/>
                      <a:pt x="540" y="120"/>
                      <a:pt x="539" y="120"/>
                    </a:cubicBezTo>
                    <a:cubicBezTo>
                      <a:pt x="539" y="120"/>
                      <a:pt x="538" y="121"/>
                      <a:pt x="538" y="122"/>
                    </a:cubicBezTo>
                    <a:cubicBezTo>
                      <a:pt x="538" y="122"/>
                      <a:pt x="539" y="123"/>
                      <a:pt x="539" y="123"/>
                    </a:cubicBezTo>
                    <a:cubicBezTo>
                      <a:pt x="538" y="124"/>
                      <a:pt x="538" y="126"/>
                      <a:pt x="538" y="126"/>
                    </a:cubicBezTo>
                    <a:cubicBezTo>
                      <a:pt x="538" y="127"/>
                      <a:pt x="539" y="130"/>
                      <a:pt x="538" y="130"/>
                    </a:cubicBezTo>
                    <a:cubicBezTo>
                      <a:pt x="538" y="130"/>
                      <a:pt x="537" y="129"/>
                      <a:pt x="536" y="130"/>
                    </a:cubicBezTo>
                    <a:cubicBezTo>
                      <a:pt x="536" y="130"/>
                      <a:pt x="535" y="131"/>
                      <a:pt x="534" y="131"/>
                    </a:cubicBezTo>
                    <a:cubicBezTo>
                      <a:pt x="533" y="131"/>
                      <a:pt x="532" y="130"/>
                      <a:pt x="532" y="131"/>
                    </a:cubicBezTo>
                    <a:cubicBezTo>
                      <a:pt x="531" y="131"/>
                      <a:pt x="531" y="132"/>
                      <a:pt x="531" y="132"/>
                    </a:cubicBezTo>
                    <a:cubicBezTo>
                      <a:pt x="530" y="132"/>
                      <a:pt x="528" y="133"/>
                      <a:pt x="529" y="132"/>
                    </a:cubicBezTo>
                    <a:cubicBezTo>
                      <a:pt x="529" y="132"/>
                      <a:pt x="529" y="131"/>
                      <a:pt x="529" y="130"/>
                    </a:cubicBezTo>
                    <a:cubicBezTo>
                      <a:pt x="529" y="130"/>
                      <a:pt x="530" y="128"/>
                      <a:pt x="529" y="128"/>
                    </a:cubicBezTo>
                    <a:cubicBezTo>
                      <a:pt x="528" y="127"/>
                      <a:pt x="527" y="128"/>
                      <a:pt x="527" y="127"/>
                    </a:cubicBezTo>
                    <a:cubicBezTo>
                      <a:pt x="528" y="126"/>
                      <a:pt x="529" y="126"/>
                      <a:pt x="527" y="125"/>
                    </a:cubicBezTo>
                    <a:cubicBezTo>
                      <a:pt x="525" y="124"/>
                      <a:pt x="526" y="122"/>
                      <a:pt x="526" y="122"/>
                    </a:cubicBezTo>
                    <a:cubicBezTo>
                      <a:pt x="526" y="121"/>
                      <a:pt x="526" y="120"/>
                      <a:pt x="526" y="119"/>
                    </a:cubicBezTo>
                    <a:cubicBezTo>
                      <a:pt x="527" y="118"/>
                      <a:pt x="527" y="117"/>
                      <a:pt x="527" y="117"/>
                    </a:cubicBezTo>
                    <a:cubicBezTo>
                      <a:pt x="528" y="116"/>
                      <a:pt x="528" y="116"/>
                      <a:pt x="528" y="115"/>
                    </a:cubicBezTo>
                    <a:cubicBezTo>
                      <a:pt x="528" y="114"/>
                      <a:pt x="528" y="112"/>
                      <a:pt x="529" y="112"/>
                    </a:cubicBezTo>
                    <a:cubicBezTo>
                      <a:pt x="529" y="111"/>
                      <a:pt x="529" y="110"/>
                      <a:pt x="530" y="109"/>
                    </a:cubicBezTo>
                    <a:cubicBezTo>
                      <a:pt x="530" y="109"/>
                      <a:pt x="533" y="108"/>
                      <a:pt x="533" y="108"/>
                    </a:cubicBezTo>
                    <a:cubicBezTo>
                      <a:pt x="534" y="107"/>
                      <a:pt x="538" y="105"/>
                      <a:pt x="538" y="105"/>
                    </a:cubicBezTo>
                    <a:cubicBezTo>
                      <a:pt x="538" y="104"/>
                      <a:pt x="539" y="103"/>
                      <a:pt x="538" y="103"/>
                    </a:cubicBezTo>
                    <a:cubicBezTo>
                      <a:pt x="538" y="102"/>
                      <a:pt x="538" y="101"/>
                      <a:pt x="537" y="100"/>
                    </a:cubicBezTo>
                    <a:cubicBezTo>
                      <a:pt x="537" y="100"/>
                      <a:pt x="537" y="99"/>
                      <a:pt x="538" y="98"/>
                    </a:cubicBezTo>
                    <a:cubicBezTo>
                      <a:pt x="539" y="98"/>
                      <a:pt x="540" y="96"/>
                      <a:pt x="541" y="96"/>
                    </a:cubicBezTo>
                    <a:cubicBezTo>
                      <a:pt x="541" y="95"/>
                      <a:pt x="542" y="93"/>
                      <a:pt x="542" y="92"/>
                    </a:cubicBezTo>
                    <a:cubicBezTo>
                      <a:pt x="543" y="92"/>
                      <a:pt x="543" y="91"/>
                      <a:pt x="544" y="91"/>
                    </a:cubicBezTo>
                    <a:cubicBezTo>
                      <a:pt x="545" y="91"/>
                      <a:pt x="546" y="91"/>
                      <a:pt x="546" y="90"/>
                    </a:cubicBezTo>
                    <a:cubicBezTo>
                      <a:pt x="547" y="90"/>
                      <a:pt x="548" y="89"/>
                      <a:pt x="548" y="89"/>
                    </a:cubicBezTo>
                    <a:cubicBezTo>
                      <a:pt x="548" y="88"/>
                      <a:pt x="549" y="88"/>
                      <a:pt x="549" y="87"/>
                    </a:cubicBezTo>
                    <a:cubicBezTo>
                      <a:pt x="549" y="86"/>
                      <a:pt x="549" y="85"/>
                      <a:pt x="550" y="85"/>
                    </a:cubicBezTo>
                    <a:cubicBezTo>
                      <a:pt x="550" y="85"/>
                      <a:pt x="551" y="85"/>
                      <a:pt x="551" y="85"/>
                    </a:cubicBezTo>
                    <a:cubicBezTo>
                      <a:pt x="552" y="84"/>
                      <a:pt x="552" y="83"/>
                      <a:pt x="552" y="82"/>
                    </a:cubicBezTo>
                    <a:cubicBezTo>
                      <a:pt x="552" y="82"/>
                      <a:pt x="552" y="81"/>
                      <a:pt x="553" y="80"/>
                    </a:cubicBezTo>
                    <a:cubicBezTo>
                      <a:pt x="553" y="79"/>
                      <a:pt x="554" y="77"/>
                      <a:pt x="554" y="76"/>
                    </a:cubicBezTo>
                    <a:cubicBezTo>
                      <a:pt x="554" y="75"/>
                      <a:pt x="553" y="74"/>
                      <a:pt x="554" y="73"/>
                    </a:cubicBezTo>
                    <a:cubicBezTo>
                      <a:pt x="554" y="72"/>
                      <a:pt x="554" y="70"/>
                      <a:pt x="555" y="70"/>
                    </a:cubicBezTo>
                    <a:cubicBezTo>
                      <a:pt x="555" y="69"/>
                      <a:pt x="555" y="68"/>
                      <a:pt x="555" y="68"/>
                    </a:cubicBezTo>
                    <a:cubicBezTo>
                      <a:pt x="554" y="67"/>
                      <a:pt x="552" y="66"/>
                      <a:pt x="552" y="65"/>
                    </a:cubicBezTo>
                    <a:cubicBezTo>
                      <a:pt x="552" y="64"/>
                      <a:pt x="553" y="63"/>
                      <a:pt x="553" y="63"/>
                    </a:cubicBezTo>
                    <a:cubicBezTo>
                      <a:pt x="553" y="62"/>
                      <a:pt x="553" y="62"/>
                      <a:pt x="552" y="61"/>
                    </a:cubicBezTo>
                    <a:cubicBezTo>
                      <a:pt x="552" y="61"/>
                      <a:pt x="552" y="60"/>
                      <a:pt x="552" y="59"/>
                    </a:cubicBezTo>
                    <a:cubicBezTo>
                      <a:pt x="552" y="59"/>
                      <a:pt x="553" y="56"/>
                      <a:pt x="553" y="57"/>
                    </a:cubicBezTo>
                    <a:cubicBezTo>
                      <a:pt x="554" y="58"/>
                      <a:pt x="555" y="58"/>
                      <a:pt x="555" y="57"/>
                    </a:cubicBezTo>
                    <a:cubicBezTo>
                      <a:pt x="556" y="57"/>
                      <a:pt x="557" y="57"/>
                      <a:pt x="558" y="57"/>
                    </a:cubicBezTo>
                    <a:cubicBezTo>
                      <a:pt x="559" y="56"/>
                      <a:pt x="559" y="56"/>
                      <a:pt x="559" y="56"/>
                    </a:cubicBezTo>
                    <a:cubicBezTo>
                      <a:pt x="559" y="55"/>
                      <a:pt x="559" y="54"/>
                      <a:pt x="560" y="54"/>
                    </a:cubicBezTo>
                    <a:cubicBezTo>
                      <a:pt x="561" y="54"/>
                      <a:pt x="563" y="53"/>
                      <a:pt x="562" y="52"/>
                    </a:cubicBezTo>
                    <a:cubicBezTo>
                      <a:pt x="562" y="52"/>
                      <a:pt x="562" y="50"/>
                      <a:pt x="562" y="50"/>
                    </a:cubicBezTo>
                    <a:cubicBezTo>
                      <a:pt x="561" y="49"/>
                      <a:pt x="560" y="49"/>
                      <a:pt x="561" y="48"/>
                    </a:cubicBezTo>
                    <a:cubicBezTo>
                      <a:pt x="561" y="47"/>
                      <a:pt x="563" y="47"/>
                      <a:pt x="563" y="46"/>
                    </a:cubicBezTo>
                    <a:cubicBezTo>
                      <a:pt x="563" y="46"/>
                      <a:pt x="564" y="46"/>
                      <a:pt x="564" y="46"/>
                    </a:cubicBezTo>
                    <a:cubicBezTo>
                      <a:pt x="565" y="45"/>
                      <a:pt x="566" y="45"/>
                      <a:pt x="566" y="44"/>
                    </a:cubicBezTo>
                    <a:cubicBezTo>
                      <a:pt x="566" y="44"/>
                      <a:pt x="565" y="44"/>
                      <a:pt x="564" y="44"/>
                    </a:cubicBezTo>
                    <a:cubicBezTo>
                      <a:pt x="564" y="44"/>
                      <a:pt x="563" y="45"/>
                      <a:pt x="563" y="44"/>
                    </a:cubicBezTo>
                    <a:cubicBezTo>
                      <a:pt x="563" y="43"/>
                      <a:pt x="563" y="43"/>
                      <a:pt x="563" y="43"/>
                    </a:cubicBezTo>
                    <a:cubicBezTo>
                      <a:pt x="562" y="43"/>
                      <a:pt x="561" y="43"/>
                      <a:pt x="560" y="43"/>
                    </a:cubicBezTo>
                    <a:cubicBezTo>
                      <a:pt x="560" y="44"/>
                      <a:pt x="560" y="44"/>
                      <a:pt x="559" y="44"/>
                    </a:cubicBezTo>
                    <a:cubicBezTo>
                      <a:pt x="559" y="43"/>
                      <a:pt x="557" y="43"/>
                      <a:pt x="557" y="43"/>
                    </a:cubicBezTo>
                    <a:cubicBezTo>
                      <a:pt x="556" y="43"/>
                      <a:pt x="556" y="41"/>
                      <a:pt x="556" y="42"/>
                    </a:cubicBezTo>
                    <a:cubicBezTo>
                      <a:pt x="555" y="43"/>
                      <a:pt x="555" y="43"/>
                      <a:pt x="555" y="43"/>
                    </a:cubicBezTo>
                    <a:cubicBezTo>
                      <a:pt x="554" y="43"/>
                      <a:pt x="553" y="41"/>
                      <a:pt x="553" y="42"/>
                    </a:cubicBezTo>
                    <a:cubicBezTo>
                      <a:pt x="553" y="42"/>
                      <a:pt x="552" y="43"/>
                      <a:pt x="552" y="43"/>
                    </a:cubicBezTo>
                    <a:cubicBezTo>
                      <a:pt x="551" y="43"/>
                      <a:pt x="551" y="44"/>
                      <a:pt x="550" y="44"/>
                    </a:cubicBezTo>
                    <a:cubicBezTo>
                      <a:pt x="550" y="45"/>
                      <a:pt x="550" y="45"/>
                      <a:pt x="550" y="46"/>
                    </a:cubicBezTo>
                    <a:cubicBezTo>
                      <a:pt x="550" y="47"/>
                      <a:pt x="550" y="47"/>
                      <a:pt x="549" y="46"/>
                    </a:cubicBezTo>
                    <a:cubicBezTo>
                      <a:pt x="549" y="46"/>
                      <a:pt x="548" y="46"/>
                      <a:pt x="547" y="46"/>
                    </a:cubicBezTo>
                    <a:cubicBezTo>
                      <a:pt x="547" y="46"/>
                      <a:pt x="546" y="46"/>
                      <a:pt x="546" y="45"/>
                    </a:cubicBezTo>
                    <a:cubicBezTo>
                      <a:pt x="546" y="44"/>
                      <a:pt x="546" y="44"/>
                      <a:pt x="545" y="43"/>
                    </a:cubicBezTo>
                    <a:cubicBezTo>
                      <a:pt x="544" y="43"/>
                      <a:pt x="544" y="42"/>
                      <a:pt x="544" y="42"/>
                    </a:cubicBezTo>
                    <a:cubicBezTo>
                      <a:pt x="544" y="42"/>
                      <a:pt x="543" y="41"/>
                      <a:pt x="543" y="40"/>
                    </a:cubicBezTo>
                    <a:cubicBezTo>
                      <a:pt x="544" y="40"/>
                      <a:pt x="544" y="40"/>
                      <a:pt x="543" y="39"/>
                    </a:cubicBezTo>
                    <a:cubicBezTo>
                      <a:pt x="542" y="38"/>
                      <a:pt x="541" y="37"/>
                      <a:pt x="542" y="37"/>
                    </a:cubicBezTo>
                    <a:cubicBezTo>
                      <a:pt x="542" y="36"/>
                      <a:pt x="542" y="34"/>
                      <a:pt x="543" y="34"/>
                    </a:cubicBezTo>
                    <a:cubicBezTo>
                      <a:pt x="543" y="33"/>
                      <a:pt x="543" y="32"/>
                      <a:pt x="543" y="31"/>
                    </a:cubicBezTo>
                    <a:cubicBezTo>
                      <a:pt x="543" y="30"/>
                      <a:pt x="544" y="30"/>
                      <a:pt x="544" y="29"/>
                    </a:cubicBezTo>
                    <a:cubicBezTo>
                      <a:pt x="545" y="29"/>
                      <a:pt x="545" y="29"/>
                      <a:pt x="546" y="29"/>
                    </a:cubicBezTo>
                    <a:cubicBezTo>
                      <a:pt x="546" y="29"/>
                      <a:pt x="547" y="30"/>
                      <a:pt x="547" y="29"/>
                    </a:cubicBezTo>
                    <a:cubicBezTo>
                      <a:pt x="547" y="28"/>
                      <a:pt x="546" y="28"/>
                      <a:pt x="546" y="27"/>
                    </a:cubicBezTo>
                    <a:cubicBezTo>
                      <a:pt x="545" y="27"/>
                      <a:pt x="545" y="27"/>
                      <a:pt x="546" y="26"/>
                    </a:cubicBezTo>
                    <a:cubicBezTo>
                      <a:pt x="546" y="25"/>
                      <a:pt x="546" y="25"/>
                      <a:pt x="546" y="24"/>
                    </a:cubicBezTo>
                    <a:cubicBezTo>
                      <a:pt x="546" y="23"/>
                      <a:pt x="547" y="22"/>
                      <a:pt x="546" y="22"/>
                    </a:cubicBezTo>
                    <a:cubicBezTo>
                      <a:pt x="546" y="21"/>
                      <a:pt x="546" y="20"/>
                      <a:pt x="546" y="20"/>
                    </a:cubicBezTo>
                    <a:cubicBezTo>
                      <a:pt x="546" y="19"/>
                      <a:pt x="547" y="18"/>
                      <a:pt x="547" y="17"/>
                    </a:cubicBezTo>
                    <a:cubicBezTo>
                      <a:pt x="546" y="16"/>
                      <a:pt x="546" y="14"/>
                      <a:pt x="547" y="14"/>
                    </a:cubicBezTo>
                    <a:cubicBezTo>
                      <a:pt x="547" y="14"/>
                      <a:pt x="548" y="14"/>
                      <a:pt x="548" y="13"/>
                    </a:cubicBezTo>
                    <a:cubicBezTo>
                      <a:pt x="548" y="12"/>
                      <a:pt x="548" y="11"/>
                      <a:pt x="548" y="10"/>
                    </a:cubicBezTo>
                    <a:cubicBezTo>
                      <a:pt x="547" y="9"/>
                      <a:pt x="546" y="8"/>
                      <a:pt x="545" y="9"/>
                    </a:cubicBezTo>
                    <a:cubicBezTo>
                      <a:pt x="545" y="9"/>
                      <a:pt x="544" y="10"/>
                      <a:pt x="544" y="10"/>
                    </a:cubicBezTo>
                    <a:cubicBezTo>
                      <a:pt x="543" y="10"/>
                      <a:pt x="542" y="10"/>
                      <a:pt x="541" y="10"/>
                    </a:cubicBezTo>
                    <a:cubicBezTo>
                      <a:pt x="541" y="9"/>
                      <a:pt x="541" y="8"/>
                      <a:pt x="541" y="8"/>
                    </a:cubicBezTo>
                    <a:cubicBezTo>
                      <a:pt x="541" y="7"/>
                      <a:pt x="541" y="6"/>
                      <a:pt x="540" y="6"/>
                    </a:cubicBezTo>
                    <a:cubicBezTo>
                      <a:pt x="540" y="6"/>
                      <a:pt x="539" y="7"/>
                      <a:pt x="539" y="7"/>
                    </a:cubicBezTo>
                    <a:cubicBezTo>
                      <a:pt x="538" y="6"/>
                      <a:pt x="538" y="6"/>
                      <a:pt x="537" y="6"/>
                    </a:cubicBezTo>
                    <a:cubicBezTo>
                      <a:pt x="536" y="6"/>
                      <a:pt x="535" y="7"/>
                      <a:pt x="534" y="7"/>
                    </a:cubicBezTo>
                    <a:cubicBezTo>
                      <a:pt x="533" y="7"/>
                      <a:pt x="532" y="7"/>
                      <a:pt x="531" y="7"/>
                    </a:cubicBezTo>
                    <a:cubicBezTo>
                      <a:pt x="531" y="6"/>
                      <a:pt x="530" y="5"/>
                      <a:pt x="529" y="5"/>
                    </a:cubicBezTo>
                    <a:cubicBezTo>
                      <a:pt x="528" y="5"/>
                      <a:pt x="527" y="6"/>
                      <a:pt x="527" y="5"/>
                    </a:cubicBezTo>
                    <a:cubicBezTo>
                      <a:pt x="527" y="4"/>
                      <a:pt x="526" y="4"/>
                      <a:pt x="525" y="4"/>
                    </a:cubicBezTo>
                    <a:cubicBezTo>
                      <a:pt x="524" y="4"/>
                      <a:pt x="524" y="4"/>
                      <a:pt x="524" y="4"/>
                    </a:cubicBezTo>
                    <a:cubicBezTo>
                      <a:pt x="524" y="3"/>
                      <a:pt x="524" y="3"/>
                      <a:pt x="524" y="2"/>
                    </a:cubicBezTo>
                    <a:cubicBezTo>
                      <a:pt x="523" y="2"/>
                      <a:pt x="522" y="0"/>
                      <a:pt x="522" y="0"/>
                    </a:cubicBezTo>
                    <a:cubicBezTo>
                      <a:pt x="521" y="1"/>
                      <a:pt x="519" y="1"/>
                      <a:pt x="520" y="2"/>
                    </a:cubicBezTo>
                    <a:cubicBezTo>
                      <a:pt x="520" y="3"/>
                      <a:pt x="520" y="5"/>
                      <a:pt x="519" y="6"/>
                    </a:cubicBezTo>
                    <a:cubicBezTo>
                      <a:pt x="519" y="6"/>
                      <a:pt x="518" y="6"/>
                      <a:pt x="518" y="7"/>
                    </a:cubicBezTo>
                    <a:cubicBezTo>
                      <a:pt x="519" y="7"/>
                      <a:pt x="519" y="9"/>
                      <a:pt x="519" y="10"/>
                    </a:cubicBezTo>
                    <a:cubicBezTo>
                      <a:pt x="519" y="11"/>
                      <a:pt x="518" y="13"/>
                      <a:pt x="518" y="12"/>
                    </a:cubicBezTo>
                    <a:cubicBezTo>
                      <a:pt x="518" y="12"/>
                      <a:pt x="518" y="10"/>
                      <a:pt x="517" y="10"/>
                    </a:cubicBezTo>
                    <a:cubicBezTo>
                      <a:pt x="516" y="10"/>
                      <a:pt x="515" y="11"/>
                      <a:pt x="514" y="11"/>
                    </a:cubicBezTo>
                    <a:cubicBezTo>
                      <a:pt x="513" y="11"/>
                      <a:pt x="513" y="11"/>
                      <a:pt x="512" y="12"/>
                    </a:cubicBezTo>
                    <a:cubicBezTo>
                      <a:pt x="512" y="12"/>
                      <a:pt x="511" y="12"/>
                      <a:pt x="510" y="12"/>
                    </a:cubicBezTo>
                    <a:cubicBezTo>
                      <a:pt x="509" y="12"/>
                      <a:pt x="509" y="12"/>
                      <a:pt x="508" y="12"/>
                    </a:cubicBezTo>
                    <a:cubicBezTo>
                      <a:pt x="508" y="12"/>
                      <a:pt x="508" y="11"/>
                      <a:pt x="507" y="12"/>
                    </a:cubicBezTo>
                    <a:cubicBezTo>
                      <a:pt x="506" y="12"/>
                      <a:pt x="506" y="13"/>
                      <a:pt x="506" y="13"/>
                    </a:cubicBezTo>
                    <a:cubicBezTo>
                      <a:pt x="505" y="14"/>
                      <a:pt x="505" y="13"/>
                      <a:pt x="505" y="13"/>
                    </a:cubicBezTo>
                    <a:cubicBezTo>
                      <a:pt x="504" y="12"/>
                      <a:pt x="503" y="12"/>
                      <a:pt x="503" y="11"/>
                    </a:cubicBezTo>
                    <a:cubicBezTo>
                      <a:pt x="504" y="10"/>
                      <a:pt x="504" y="9"/>
                      <a:pt x="504" y="8"/>
                    </a:cubicBezTo>
                    <a:cubicBezTo>
                      <a:pt x="503" y="7"/>
                      <a:pt x="503" y="7"/>
                      <a:pt x="503" y="8"/>
                    </a:cubicBezTo>
                    <a:cubicBezTo>
                      <a:pt x="502" y="9"/>
                      <a:pt x="502" y="10"/>
                      <a:pt x="501" y="9"/>
                    </a:cubicBezTo>
                    <a:cubicBezTo>
                      <a:pt x="501" y="9"/>
                      <a:pt x="500" y="9"/>
                      <a:pt x="500" y="8"/>
                    </a:cubicBezTo>
                    <a:cubicBezTo>
                      <a:pt x="499" y="8"/>
                      <a:pt x="498" y="7"/>
                      <a:pt x="497" y="8"/>
                    </a:cubicBezTo>
                    <a:cubicBezTo>
                      <a:pt x="497" y="8"/>
                      <a:pt x="496" y="9"/>
                      <a:pt x="496" y="8"/>
                    </a:cubicBezTo>
                    <a:cubicBezTo>
                      <a:pt x="495" y="8"/>
                      <a:pt x="494" y="8"/>
                      <a:pt x="494" y="7"/>
                    </a:cubicBezTo>
                    <a:cubicBezTo>
                      <a:pt x="494" y="6"/>
                      <a:pt x="494" y="5"/>
                      <a:pt x="493" y="6"/>
                    </a:cubicBezTo>
                    <a:cubicBezTo>
                      <a:pt x="492" y="7"/>
                      <a:pt x="491" y="9"/>
                      <a:pt x="490" y="10"/>
                    </a:cubicBezTo>
                    <a:cubicBezTo>
                      <a:pt x="490" y="10"/>
                      <a:pt x="488" y="11"/>
                      <a:pt x="488" y="12"/>
                    </a:cubicBezTo>
                    <a:cubicBezTo>
                      <a:pt x="488" y="13"/>
                      <a:pt x="489" y="15"/>
                      <a:pt x="488" y="16"/>
                    </a:cubicBezTo>
                    <a:cubicBezTo>
                      <a:pt x="488" y="17"/>
                      <a:pt x="486" y="19"/>
                      <a:pt x="486" y="19"/>
                    </a:cubicBezTo>
                    <a:cubicBezTo>
                      <a:pt x="486" y="20"/>
                      <a:pt x="484" y="22"/>
                      <a:pt x="484" y="22"/>
                    </a:cubicBezTo>
                    <a:cubicBezTo>
                      <a:pt x="483" y="21"/>
                      <a:pt x="483" y="20"/>
                      <a:pt x="483" y="21"/>
                    </a:cubicBezTo>
                    <a:cubicBezTo>
                      <a:pt x="482" y="21"/>
                      <a:pt x="480" y="22"/>
                      <a:pt x="479" y="23"/>
                    </a:cubicBezTo>
                    <a:cubicBezTo>
                      <a:pt x="479" y="24"/>
                      <a:pt x="478" y="26"/>
                      <a:pt x="477" y="27"/>
                    </a:cubicBezTo>
                    <a:cubicBezTo>
                      <a:pt x="476" y="27"/>
                      <a:pt x="475" y="28"/>
                      <a:pt x="475" y="29"/>
                    </a:cubicBezTo>
                    <a:cubicBezTo>
                      <a:pt x="475" y="29"/>
                      <a:pt x="473" y="31"/>
                      <a:pt x="473" y="32"/>
                    </a:cubicBezTo>
                    <a:cubicBezTo>
                      <a:pt x="474" y="33"/>
                      <a:pt x="474" y="33"/>
                      <a:pt x="473" y="34"/>
                    </a:cubicBezTo>
                    <a:cubicBezTo>
                      <a:pt x="473" y="35"/>
                      <a:pt x="473" y="35"/>
                      <a:pt x="473" y="36"/>
                    </a:cubicBezTo>
                    <a:cubicBezTo>
                      <a:pt x="472" y="37"/>
                      <a:pt x="472" y="39"/>
                      <a:pt x="471" y="40"/>
                    </a:cubicBezTo>
                    <a:cubicBezTo>
                      <a:pt x="470" y="40"/>
                      <a:pt x="470" y="41"/>
                      <a:pt x="469" y="41"/>
                    </a:cubicBezTo>
                    <a:cubicBezTo>
                      <a:pt x="468" y="41"/>
                      <a:pt x="467" y="40"/>
                      <a:pt x="467" y="41"/>
                    </a:cubicBezTo>
                    <a:cubicBezTo>
                      <a:pt x="466" y="41"/>
                      <a:pt x="465" y="41"/>
                      <a:pt x="465" y="40"/>
                    </a:cubicBezTo>
                    <a:cubicBezTo>
                      <a:pt x="465" y="39"/>
                      <a:pt x="466" y="39"/>
                      <a:pt x="465" y="38"/>
                    </a:cubicBezTo>
                    <a:cubicBezTo>
                      <a:pt x="465" y="37"/>
                      <a:pt x="465" y="35"/>
                      <a:pt x="464" y="35"/>
                    </a:cubicBezTo>
                    <a:cubicBezTo>
                      <a:pt x="463" y="34"/>
                      <a:pt x="462" y="34"/>
                      <a:pt x="462" y="33"/>
                    </a:cubicBezTo>
                    <a:cubicBezTo>
                      <a:pt x="461" y="33"/>
                      <a:pt x="460" y="31"/>
                      <a:pt x="460" y="32"/>
                    </a:cubicBezTo>
                    <a:cubicBezTo>
                      <a:pt x="459" y="32"/>
                      <a:pt x="458" y="34"/>
                      <a:pt x="458" y="35"/>
                    </a:cubicBezTo>
                    <a:cubicBezTo>
                      <a:pt x="458" y="36"/>
                      <a:pt x="458" y="36"/>
                      <a:pt x="457" y="36"/>
                    </a:cubicBezTo>
                    <a:cubicBezTo>
                      <a:pt x="456" y="36"/>
                      <a:pt x="456" y="36"/>
                      <a:pt x="455" y="35"/>
                    </a:cubicBezTo>
                    <a:cubicBezTo>
                      <a:pt x="455" y="35"/>
                      <a:pt x="455" y="34"/>
                      <a:pt x="454" y="35"/>
                    </a:cubicBezTo>
                    <a:cubicBezTo>
                      <a:pt x="453" y="36"/>
                      <a:pt x="453" y="37"/>
                      <a:pt x="453" y="36"/>
                    </a:cubicBezTo>
                    <a:cubicBezTo>
                      <a:pt x="452" y="35"/>
                      <a:pt x="452" y="35"/>
                      <a:pt x="452" y="35"/>
                    </a:cubicBezTo>
                    <a:cubicBezTo>
                      <a:pt x="451" y="35"/>
                      <a:pt x="450" y="35"/>
                      <a:pt x="450" y="34"/>
                    </a:cubicBezTo>
                    <a:cubicBezTo>
                      <a:pt x="450" y="34"/>
                      <a:pt x="451" y="31"/>
                      <a:pt x="451" y="30"/>
                    </a:cubicBezTo>
                    <a:cubicBezTo>
                      <a:pt x="451" y="29"/>
                      <a:pt x="452" y="27"/>
                      <a:pt x="452" y="27"/>
                    </a:cubicBezTo>
                    <a:cubicBezTo>
                      <a:pt x="452" y="26"/>
                      <a:pt x="451" y="25"/>
                      <a:pt x="452" y="24"/>
                    </a:cubicBezTo>
                    <a:cubicBezTo>
                      <a:pt x="452" y="24"/>
                      <a:pt x="452" y="23"/>
                      <a:pt x="451" y="23"/>
                    </a:cubicBezTo>
                    <a:cubicBezTo>
                      <a:pt x="451" y="23"/>
                      <a:pt x="450" y="24"/>
                      <a:pt x="450" y="23"/>
                    </a:cubicBezTo>
                    <a:cubicBezTo>
                      <a:pt x="449" y="23"/>
                      <a:pt x="448" y="23"/>
                      <a:pt x="448" y="23"/>
                    </a:cubicBezTo>
                    <a:cubicBezTo>
                      <a:pt x="448" y="24"/>
                      <a:pt x="447" y="24"/>
                      <a:pt x="446" y="23"/>
                    </a:cubicBezTo>
                    <a:cubicBezTo>
                      <a:pt x="446" y="23"/>
                      <a:pt x="446" y="22"/>
                      <a:pt x="445" y="22"/>
                    </a:cubicBezTo>
                    <a:cubicBezTo>
                      <a:pt x="444" y="22"/>
                      <a:pt x="443" y="22"/>
                      <a:pt x="443" y="22"/>
                    </a:cubicBezTo>
                    <a:cubicBezTo>
                      <a:pt x="442" y="21"/>
                      <a:pt x="441" y="20"/>
                      <a:pt x="441" y="22"/>
                    </a:cubicBezTo>
                    <a:cubicBezTo>
                      <a:pt x="440" y="23"/>
                      <a:pt x="439" y="24"/>
                      <a:pt x="438" y="24"/>
                    </a:cubicBezTo>
                    <a:cubicBezTo>
                      <a:pt x="438" y="25"/>
                      <a:pt x="437" y="26"/>
                      <a:pt x="437" y="27"/>
                    </a:cubicBezTo>
                    <a:cubicBezTo>
                      <a:pt x="437" y="28"/>
                      <a:pt x="436" y="31"/>
                      <a:pt x="436" y="32"/>
                    </a:cubicBezTo>
                    <a:cubicBezTo>
                      <a:pt x="436" y="33"/>
                      <a:pt x="436" y="34"/>
                      <a:pt x="435" y="35"/>
                    </a:cubicBezTo>
                    <a:cubicBezTo>
                      <a:pt x="434" y="36"/>
                      <a:pt x="434" y="36"/>
                      <a:pt x="433" y="36"/>
                    </a:cubicBezTo>
                    <a:cubicBezTo>
                      <a:pt x="432" y="36"/>
                      <a:pt x="431" y="36"/>
                      <a:pt x="431" y="36"/>
                    </a:cubicBezTo>
                    <a:cubicBezTo>
                      <a:pt x="430" y="35"/>
                      <a:pt x="429" y="35"/>
                      <a:pt x="429" y="36"/>
                    </a:cubicBezTo>
                    <a:cubicBezTo>
                      <a:pt x="428" y="37"/>
                      <a:pt x="428" y="38"/>
                      <a:pt x="428" y="39"/>
                    </a:cubicBezTo>
                    <a:cubicBezTo>
                      <a:pt x="428" y="39"/>
                      <a:pt x="427" y="40"/>
                      <a:pt x="428" y="41"/>
                    </a:cubicBezTo>
                    <a:cubicBezTo>
                      <a:pt x="429" y="41"/>
                      <a:pt x="430" y="41"/>
                      <a:pt x="430" y="42"/>
                    </a:cubicBezTo>
                    <a:cubicBezTo>
                      <a:pt x="430" y="43"/>
                      <a:pt x="430" y="43"/>
                      <a:pt x="430" y="45"/>
                    </a:cubicBezTo>
                    <a:cubicBezTo>
                      <a:pt x="430" y="46"/>
                      <a:pt x="432" y="47"/>
                      <a:pt x="431" y="48"/>
                    </a:cubicBezTo>
                    <a:cubicBezTo>
                      <a:pt x="431" y="48"/>
                      <a:pt x="431" y="50"/>
                      <a:pt x="430" y="50"/>
                    </a:cubicBezTo>
                    <a:cubicBezTo>
                      <a:pt x="429" y="50"/>
                      <a:pt x="429" y="50"/>
                      <a:pt x="428" y="51"/>
                    </a:cubicBezTo>
                    <a:cubicBezTo>
                      <a:pt x="428" y="51"/>
                      <a:pt x="427" y="51"/>
                      <a:pt x="427" y="51"/>
                    </a:cubicBezTo>
                    <a:cubicBezTo>
                      <a:pt x="426" y="50"/>
                      <a:pt x="427" y="49"/>
                      <a:pt x="426" y="49"/>
                    </a:cubicBezTo>
                    <a:cubicBezTo>
                      <a:pt x="425" y="49"/>
                      <a:pt x="424" y="50"/>
                      <a:pt x="423" y="50"/>
                    </a:cubicBezTo>
                    <a:cubicBezTo>
                      <a:pt x="422" y="50"/>
                      <a:pt x="422" y="50"/>
                      <a:pt x="421" y="50"/>
                    </a:cubicBezTo>
                    <a:cubicBezTo>
                      <a:pt x="420" y="50"/>
                      <a:pt x="419" y="50"/>
                      <a:pt x="419" y="49"/>
                    </a:cubicBezTo>
                    <a:cubicBezTo>
                      <a:pt x="419" y="48"/>
                      <a:pt x="420" y="49"/>
                      <a:pt x="420" y="48"/>
                    </a:cubicBezTo>
                    <a:cubicBezTo>
                      <a:pt x="420" y="47"/>
                      <a:pt x="419" y="47"/>
                      <a:pt x="420" y="46"/>
                    </a:cubicBezTo>
                    <a:cubicBezTo>
                      <a:pt x="420" y="44"/>
                      <a:pt x="420" y="44"/>
                      <a:pt x="421" y="44"/>
                    </a:cubicBezTo>
                    <a:cubicBezTo>
                      <a:pt x="422" y="43"/>
                      <a:pt x="422" y="43"/>
                      <a:pt x="422" y="42"/>
                    </a:cubicBezTo>
                    <a:cubicBezTo>
                      <a:pt x="423" y="41"/>
                      <a:pt x="423" y="40"/>
                      <a:pt x="423" y="39"/>
                    </a:cubicBezTo>
                    <a:cubicBezTo>
                      <a:pt x="422" y="38"/>
                      <a:pt x="422" y="38"/>
                      <a:pt x="421" y="38"/>
                    </a:cubicBezTo>
                    <a:cubicBezTo>
                      <a:pt x="421" y="38"/>
                      <a:pt x="420" y="38"/>
                      <a:pt x="419" y="38"/>
                    </a:cubicBezTo>
                    <a:cubicBezTo>
                      <a:pt x="418" y="38"/>
                      <a:pt x="417" y="39"/>
                      <a:pt x="417" y="38"/>
                    </a:cubicBezTo>
                    <a:cubicBezTo>
                      <a:pt x="416" y="37"/>
                      <a:pt x="417" y="36"/>
                      <a:pt x="416" y="35"/>
                    </a:cubicBezTo>
                    <a:cubicBezTo>
                      <a:pt x="416" y="35"/>
                      <a:pt x="414" y="35"/>
                      <a:pt x="414" y="36"/>
                    </a:cubicBezTo>
                    <a:cubicBezTo>
                      <a:pt x="414" y="36"/>
                      <a:pt x="413" y="37"/>
                      <a:pt x="412" y="38"/>
                    </a:cubicBezTo>
                    <a:cubicBezTo>
                      <a:pt x="412" y="38"/>
                      <a:pt x="411" y="39"/>
                      <a:pt x="411" y="39"/>
                    </a:cubicBezTo>
                    <a:cubicBezTo>
                      <a:pt x="410" y="38"/>
                      <a:pt x="409" y="37"/>
                      <a:pt x="409" y="38"/>
                    </a:cubicBezTo>
                    <a:cubicBezTo>
                      <a:pt x="408" y="38"/>
                      <a:pt x="408" y="39"/>
                      <a:pt x="408" y="39"/>
                    </a:cubicBezTo>
                    <a:cubicBezTo>
                      <a:pt x="408" y="40"/>
                      <a:pt x="408" y="40"/>
                      <a:pt x="407" y="40"/>
                    </a:cubicBezTo>
                    <a:cubicBezTo>
                      <a:pt x="406" y="40"/>
                      <a:pt x="406" y="40"/>
                      <a:pt x="405" y="39"/>
                    </a:cubicBezTo>
                    <a:cubicBezTo>
                      <a:pt x="405" y="39"/>
                      <a:pt x="405" y="38"/>
                      <a:pt x="404" y="38"/>
                    </a:cubicBezTo>
                    <a:cubicBezTo>
                      <a:pt x="404" y="38"/>
                      <a:pt x="404" y="37"/>
                      <a:pt x="403" y="37"/>
                    </a:cubicBezTo>
                    <a:cubicBezTo>
                      <a:pt x="403" y="39"/>
                      <a:pt x="403" y="39"/>
                      <a:pt x="403" y="39"/>
                    </a:cubicBezTo>
                    <a:cubicBezTo>
                      <a:pt x="403" y="39"/>
                      <a:pt x="402" y="40"/>
                      <a:pt x="401" y="41"/>
                    </a:cubicBezTo>
                    <a:cubicBezTo>
                      <a:pt x="401" y="41"/>
                      <a:pt x="400" y="41"/>
                      <a:pt x="399" y="42"/>
                    </a:cubicBezTo>
                    <a:cubicBezTo>
                      <a:pt x="398" y="43"/>
                      <a:pt x="397" y="43"/>
                      <a:pt x="397" y="43"/>
                    </a:cubicBezTo>
                    <a:cubicBezTo>
                      <a:pt x="397" y="43"/>
                      <a:pt x="398" y="44"/>
                      <a:pt x="399" y="44"/>
                    </a:cubicBezTo>
                    <a:cubicBezTo>
                      <a:pt x="400" y="45"/>
                      <a:pt x="400" y="46"/>
                      <a:pt x="399" y="47"/>
                    </a:cubicBezTo>
                    <a:cubicBezTo>
                      <a:pt x="399" y="49"/>
                      <a:pt x="398" y="49"/>
                      <a:pt x="397" y="49"/>
                    </a:cubicBezTo>
                    <a:cubicBezTo>
                      <a:pt x="395" y="50"/>
                      <a:pt x="397" y="51"/>
                      <a:pt x="396" y="53"/>
                    </a:cubicBezTo>
                    <a:cubicBezTo>
                      <a:pt x="396" y="54"/>
                      <a:pt x="394" y="54"/>
                      <a:pt x="393" y="55"/>
                    </a:cubicBezTo>
                    <a:cubicBezTo>
                      <a:pt x="392" y="56"/>
                      <a:pt x="392" y="56"/>
                      <a:pt x="392" y="57"/>
                    </a:cubicBezTo>
                    <a:cubicBezTo>
                      <a:pt x="392" y="59"/>
                      <a:pt x="392" y="60"/>
                      <a:pt x="392" y="61"/>
                    </a:cubicBezTo>
                    <a:cubicBezTo>
                      <a:pt x="392" y="62"/>
                      <a:pt x="392" y="63"/>
                      <a:pt x="393" y="64"/>
                    </a:cubicBezTo>
                    <a:cubicBezTo>
                      <a:pt x="393" y="65"/>
                      <a:pt x="392" y="65"/>
                      <a:pt x="391" y="65"/>
                    </a:cubicBezTo>
                    <a:cubicBezTo>
                      <a:pt x="390" y="65"/>
                      <a:pt x="390" y="65"/>
                      <a:pt x="390" y="66"/>
                    </a:cubicBezTo>
                    <a:cubicBezTo>
                      <a:pt x="390" y="66"/>
                      <a:pt x="389" y="66"/>
                      <a:pt x="388" y="66"/>
                    </a:cubicBezTo>
                    <a:cubicBezTo>
                      <a:pt x="386" y="66"/>
                      <a:pt x="386" y="66"/>
                      <a:pt x="385" y="66"/>
                    </a:cubicBezTo>
                    <a:cubicBezTo>
                      <a:pt x="385" y="65"/>
                      <a:pt x="384" y="65"/>
                      <a:pt x="384" y="65"/>
                    </a:cubicBezTo>
                    <a:cubicBezTo>
                      <a:pt x="383" y="65"/>
                      <a:pt x="382" y="64"/>
                      <a:pt x="382" y="64"/>
                    </a:cubicBezTo>
                    <a:cubicBezTo>
                      <a:pt x="382" y="64"/>
                      <a:pt x="381" y="62"/>
                      <a:pt x="381" y="61"/>
                    </a:cubicBezTo>
                    <a:cubicBezTo>
                      <a:pt x="382" y="60"/>
                      <a:pt x="382" y="60"/>
                      <a:pt x="381" y="60"/>
                    </a:cubicBezTo>
                    <a:cubicBezTo>
                      <a:pt x="380" y="59"/>
                      <a:pt x="379" y="58"/>
                      <a:pt x="379" y="59"/>
                    </a:cubicBezTo>
                    <a:cubicBezTo>
                      <a:pt x="379" y="60"/>
                      <a:pt x="379" y="60"/>
                      <a:pt x="380" y="61"/>
                    </a:cubicBezTo>
                    <a:cubicBezTo>
                      <a:pt x="380" y="63"/>
                      <a:pt x="379" y="63"/>
                      <a:pt x="378" y="63"/>
                    </a:cubicBezTo>
                    <a:cubicBezTo>
                      <a:pt x="377" y="63"/>
                      <a:pt x="378" y="63"/>
                      <a:pt x="377" y="64"/>
                    </a:cubicBezTo>
                    <a:cubicBezTo>
                      <a:pt x="376" y="65"/>
                      <a:pt x="376" y="64"/>
                      <a:pt x="376" y="63"/>
                    </a:cubicBezTo>
                    <a:cubicBezTo>
                      <a:pt x="375" y="63"/>
                      <a:pt x="376" y="62"/>
                      <a:pt x="377" y="61"/>
                    </a:cubicBezTo>
                    <a:cubicBezTo>
                      <a:pt x="377" y="61"/>
                      <a:pt x="377" y="60"/>
                      <a:pt x="376" y="59"/>
                    </a:cubicBezTo>
                    <a:cubicBezTo>
                      <a:pt x="375" y="58"/>
                      <a:pt x="374" y="59"/>
                      <a:pt x="373" y="59"/>
                    </a:cubicBezTo>
                    <a:cubicBezTo>
                      <a:pt x="372" y="59"/>
                      <a:pt x="371" y="62"/>
                      <a:pt x="371" y="62"/>
                    </a:cubicBezTo>
                    <a:cubicBezTo>
                      <a:pt x="371" y="62"/>
                      <a:pt x="369" y="60"/>
                      <a:pt x="368" y="60"/>
                    </a:cubicBezTo>
                    <a:cubicBezTo>
                      <a:pt x="367" y="60"/>
                      <a:pt x="366" y="60"/>
                      <a:pt x="365" y="61"/>
                    </a:cubicBezTo>
                    <a:cubicBezTo>
                      <a:pt x="364" y="61"/>
                      <a:pt x="365" y="62"/>
                      <a:pt x="365" y="63"/>
                    </a:cubicBezTo>
                    <a:cubicBezTo>
                      <a:pt x="364" y="63"/>
                      <a:pt x="363" y="64"/>
                      <a:pt x="363" y="64"/>
                    </a:cubicBezTo>
                    <a:cubicBezTo>
                      <a:pt x="362" y="65"/>
                      <a:pt x="362" y="66"/>
                      <a:pt x="361" y="66"/>
                    </a:cubicBezTo>
                    <a:cubicBezTo>
                      <a:pt x="361" y="66"/>
                      <a:pt x="361" y="65"/>
                      <a:pt x="360" y="65"/>
                    </a:cubicBezTo>
                    <a:cubicBezTo>
                      <a:pt x="359" y="65"/>
                      <a:pt x="359" y="66"/>
                      <a:pt x="358" y="67"/>
                    </a:cubicBezTo>
                    <a:cubicBezTo>
                      <a:pt x="357" y="67"/>
                      <a:pt x="357" y="68"/>
                      <a:pt x="357" y="69"/>
                    </a:cubicBezTo>
                    <a:cubicBezTo>
                      <a:pt x="357" y="70"/>
                      <a:pt x="357" y="70"/>
                      <a:pt x="358" y="71"/>
                    </a:cubicBezTo>
                    <a:cubicBezTo>
                      <a:pt x="359" y="71"/>
                      <a:pt x="359" y="71"/>
                      <a:pt x="360" y="71"/>
                    </a:cubicBezTo>
                    <a:cubicBezTo>
                      <a:pt x="361" y="71"/>
                      <a:pt x="361" y="71"/>
                      <a:pt x="361" y="70"/>
                    </a:cubicBezTo>
                    <a:cubicBezTo>
                      <a:pt x="362" y="69"/>
                      <a:pt x="363" y="69"/>
                      <a:pt x="363" y="68"/>
                    </a:cubicBezTo>
                    <a:cubicBezTo>
                      <a:pt x="364" y="68"/>
                      <a:pt x="364" y="66"/>
                      <a:pt x="365" y="66"/>
                    </a:cubicBezTo>
                    <a:cubicBezTo>
                      <a:pt x="365" y="65"/>
                      <a:pt x="366" y="66"/>
                      <a:pt x="367" y="66"/>
                    </a:cubicBezTo>
                    <a:cubicBezTo>
                      <a:pt x="368" y="67"/>
                      <a:pt x="368" y="66"/>
                      <a:pt x="369" y="65"/>
                    </a:cubicBezTo>
                    <a:cubicBezTo>
                      <a:pt x="369" y="64"/>
                      <a:pt x="369" y="65"/>
                      <a:pt x="369" y="66"/>
                    </a:cubicBezTo>
                    <a:cubicBezTo>
                      <a:pt x="369" y="66"/>
                      <a:pt x="370" y="66"/>
                      <a:pt x="371" y="67"/>
                    </a:cubicBezTo>
                    <a:cubicBezTo>
                      <a:pt x="372" y="67"/>
                      <a:pt x="371" y="68"/>
                      <a:pt x="371" y="68"/>
                    </a:cubicBezTo>
                    <a:cubicBezTo>
                      <a:pt x="371" y="69"/>
                      <a:pt x="371" y="69"/>
                      <a:pt x="370" y="70"/>
                    </a:cubicBezTo>
                    <a:cubicBezTo>
                      <a:pt x="370" y="70"/>
                      <a:pt x="369" y="71"/>
                      <a:pt x="369" y="72"/>
                    </a:cubicBezTo>
                    <a:cubicBezTo>
                      <a:pt x="368" y="74"/>
                      <a:pt x="368" y="74"/>
                      <a:pt x="368" y="75"/>
                    </a:cubicBezTo>
                    <a:cubicBezTo>
                      <a:pt x="368" y="76"/>
                      <a:pt x="369" y="76"/>
                      <a:pt x="369" y="77"/>
                    </a:cubicBezTo>
                    <a:cubicBezTo>
                      <a:pt x="369" y="78"/>
                      <a:pt x="369" y="78"/>
                      <a:pt x="369" y="79"/>
                    </a:cubicBezTo>
                    <a:cubicBezTo>
                      <a:pt x="369" y="81"/>
                      <a:pt x="370" y="81"/>
                      <a:pt x="371" y="81"/>
                    </a:cubicBezTo>
                    <a:cubicBezTo>
                      <a:pt x="371" y="81"/>
                      <a:pt x="372" y="81"/>
                      <a:pt x="372" y="82"/>
                    </a:cubicBezTo>
                    <a:cubicBezTo>
                      <a:pt x="373" y="82"/>
                      <a:pt x="372" y="83"/>
                      <a:pt x="371" y="83"/>
                    </a:cubicBezTo>
                    <a:cubicBezTo>
                      <a:pt x="370" y="83"/>
                      <a:pt x="371" y="83"/>
                      <a:pt x="370" y="84"/>
                    </a:cubicBezTo>
                    <a:cubicBezTo>
                      <a:pt x="369" y="85"/>
                      <a:pt x="370" y="84"/>
                      <a:pt x="369" y="84"/>
                    </a:cubicBezTo>
                    <a:cubicBezTo>
                      <a:pt x="368" y="84"/>
                      <a:pt x="368" y="85"/>
                      <a:pt x="368" y="85"/>
                    </a:cubicBezTo>
                    <a:cubicBezTo>
                      <a:pt x="366" y="85"/>
                      <a:pt x="366" y="85"/>
                      <a:pt x="366" y="85"/>
                    </a:cubicBezTo>
                    <a:cubicBezTo>
                      <a:pt x="366" y="85"/>
                      <a:pt x="366" y="84"/>
                      <a:pt x="365" y="84"/>
                    </a:cubicBezTo>
                    <a:cubicBezTo>
                      <a:pt x="365" y="83"/>
                      <a:pt x="365" y="84"/>
                      <a:pt x="364" y="84"/>
                    </a:cubicBezTo>
                    <a:cubicBezTo>
                      <a:pt x="363" y="84"/>
                      <a:pt x="363" y="83"/>
                      <a:pt x="362" y="82"/>
                    </a:cubicBezTo>
                    <a:cubicBezTo>
                      <a:pt x="361" y="82"/>
                      <a:pt x="361" y="82"/>
                      <a:pt x="360" y="82"/>
                    </a:cubicBezTo>
                    <a:cubicBezTo>
                      <a:pt x="359" y="82"/>
                      <a:pt x="358" y="83"/>
                      <a:pt x="357" y="83"/>
                    </a:cubicBezTo>
                    <a:cubicBezTo>
                      <a:pt x="356" y="83"/>
                      <a:pt x="357" y="83"/>
                      <a:pt x="357" y="82"/>
                    </a:cubicBezTo>
                    <a:cubicBezTo>
                      <a:pt x="357" y="81"/>
                      <a:pt x="355" y="82"/>
                      <a:pt x="355" y="82"/>
                    </a:cubicBezTo>
                    <a:cubicBezTo>
                      <a:pt x="354" y="82"/>
                      <a:pt x="353" y="83"/>
                      <a:pt x="352" y="83"/>
                    </a:cubicBezTo>
                    <a:cubicBezTo>
                      <a:pt x="351" y="83"/>
                      <a:pt x="351" y="84"/>
                      <a:pt x="351" y="84"/>
                    </a:cubicBezTo>
                    <a:cubicBezTo>
                      <a:pt x="350" y="85"/>
                      <a:pt x="350" y="85"/>
                      <a:pt x="349" y="83"/>
                    </a:cubicBezTo>
                    <a:cubicBezTo>
                      <a:pt x="349" y="82"/>
                      <a:pt x="348" y="83"/>
                      <a:pt x="348" y="82"/>
                    </a:cubicBezTo>
                    <a:cubicBezTo>
                      <a:pt x="348" y="82"/>
                      <a:pt x="348" y="81"/>
                      <a:pt x="349" y="80"/>
                    </a:cubicBezTo>
                    <a:cubicBezTo>
                      <a:pt x="349" y="80"/>
                      <a:pt x="349" y="79"/>
                      <a:pt x="348" y="79"/>
                    </a:cubicBezTo>
                    <a:cubicBezTo>
                      <a:pt x="348" y="78"/>
                      <a:pt x="347" y="78"/>
                      <a:pt x="347" y="77"/>
                    </a:cubicBezTo>
                    <a:cubicBezTo>
                      <a:pt x="347" y="76"/>
                      <a:pt x="347" y="76"/>
                      <a:pt x="346" y="75"/>
                    </a:cubicBezTo>
                    <a:cubicBezTo>
                      <a:pt x="345" y="75"/>
                      <a:pt x="344" y="75"/>
                      <a:pt x="343" y="76"/>
                    </a:cubicBezTo>
                    <a:cubicBezTo>
                      <a:pt x="342" y="76"/>
                      <a:pt x="341" y="76"/>
                      <a:pt x="340" y="76"/>
                    </a:cubicBezTo>
                    <a:cubicBezTo>
                      <a:pt x="339" y="77"/>
                      <a:pt x="340" y="78"/>
                      <a:pt x="340" y="79"/>
                    </a:cubicBezTo>
                    <a:cubicBezTo>
                      <a:pt x="340" y="80"/>
                      <a:pt x="340" y="79"/>
                      <a:pt x="339" y="79"/>
                    </a:cubicBezTo>
                    <a:cubicBezTo>
                      <a:pt x="338" y="79"/>
                      <a:pt x="338" y="80"/>
                      <a:pt x="338" y="81"/>
                    </a:cubicBezTo>
                    <a:cubicBezTo>
                      <a:pt x="337" y="90"/>
                      <a:pt x="334" y="88"/>
                      <a:pt x="334" y="89"/>
                    </a:cubicBezTo>
                    <a:cubicBezTo>
                      <a:pt x="334" y="89"/>
                      <a:pt x="336" y="89"/>
                      <a:pt x="336" y="91"/>
                    </a:cubicBezTo>
                    <a:cubicBezTo>
                      <a:pt x="336" y="92"/>
                      <a:pt x="335" y="90"/>
                      <a:pt x="334" y="90"/>
                    </a:cubicBezTo>
                    <a:cubicBezTo>
                      <a:pt x="333" y="90"/>
                      <a:pt x="333" y="91"/>
                      <a:pt x="333" y="92"/>
                    </a:cubicBezTo>
                    <a:cubicBezTo>
                      <a:pt x="333" y="93"/>
                      <a:pt x="333" y="94"/>
                      <a:pt x="333" y="95"/>
                    </a:cubicBezTo>
                    <a:cubicBezTo>
                      <a:pt x="333" y="96"/>
                      <a:pt x="333" y="96"/>
                      <a:pt x="334" y="96"/>
                    </a:cubicBezTo>
                    <a:cubicBezTo>
                      <a:pt x="335" y="96"/>
                      <a:pt x="335" y="98"/>
                      <a:pt x="336" y="98"/>
                    </a:cubicBezTo>
                    <a:cubicBezTo>
                      <a:pt x="336" y="99"/>
                      <a:pt x="335" y="100"/>
                      <a:pt x="336" y="101"/>
                    </a:cubicBezTo>
                    <a:cubicBezTo>
                      <a:pt x="337" y="102"/>
                      <a:pt x="336" y="102"/>
                      <a:pt x="336" y="103"/>
                    </a:cubicBezTo>
                    <a:cubicBezTo>
                      <a:pt x="336" y="104"/>
                      <a:pt x="336" y="105"/>
                      <a:pt x="335" y="105"/>
                    </a:cubicBezTo>
                    <a:cubicBezTo>
                      <a:pt x="335" y="105"/>
                      <a:pt x="334" y="104"/>
                      <a:pt x="333" y="103"/>
                    </a:cubicBezTo>
                    <a:cubicBezTo>
                      <a:pt x="333" y="103"/>
                      <a:pt x="333" y="102"/>
                      <a:pt x="333" y="101"/>
                    </a:cubicBezTo>
                    <a:cubicBezTo>
                      <a:pt x="333" y="100"/>
                      <a:pt x="331" y="100"/>
                      <a:pt x="331" y="99"/>
                    </a:cubicBezTo>
                    <a:cubicBezTo>
                      <a:pt x="331" y="99"/>
                      <a:pt x="330" y="97"/>
                      <a:pt x="329" y="96"/>
                    </a:cubicBezTo>
                    <a:cubicBezTo>
                      <a:pt x="328" y="95"/>
                      <a:pt x="327" y="96"/>
                      <a:pt x="326" y="96"/>
                    </a:cubicBezTo>
                    <a:cubicBezTo>
                      <a:pt x="326" y="96"/>
                      <a:pt x="327" y="94"/>
                      <a:pt x="326" y="93"/>
                    </a:cubicBezTo>
                    <a:cubicBezTo>
                      <a:pt x="325" y="92"/>
                      <a:pt x="324" y="92"/>
                      <a:pt x="323" y="92"/>
                    </a:cubicBezTo>
                    <a:cubicBezTo>
                      <a:pt x="322" y="92"/>
                      <a:pt x="321" y="92"/>
                      <a:pt x="320" y="93"/>
                    </a:cubicBezTo>
                    <a:cubicBezTo>
                      <a:pt x="320" y="94"/>
                      <a:pt x="319" y="94"/>
                      <a:pt x="319" y="93"/>
                    </a:cubicBezTo>
                    <a:cubicBezTo>
                      <a:pt x="318" y="92"/>
                      <a:pt x="318" y="90"/>
                      <a:pt x="317" y="89"/>
                    </a:cubicBezTo>
                    <a:cubicBezTo>
                      <a:pt x="316" y="88"/>
                      <a:pt x="315" y="88"/>
                      <a:pt x="314" y="88"/>
                    </a:cubicBezTo>
                    <a:cubicBezTo>
                      <a:pt x="313" y="87"/>
                      <a:pt x="313" y="86"/>
                      <a:pt x="313" y="85"/>
                    </a:cubicBezTo>
                    <a:cubicBezTo>
                      <a:pt x="313" y="84"/>
                      <a:pt x="310" y="86"/>
                      <a:pt x="309" y="86"/>
                    </a:cubicBezTo>
                    <a:cubicBezTo>
                      <a:pt x="305" y="91"/>
                      <a:pt x="298" y="98"/>
                      <a:pt x="297" y="98"/>
                    </a:cubicBezTo>
                    <a:cubicBezTo>
                      <a:pt x="296" y="98"/>
                      <a:pt x="296" y="99"/>
                      <a:pt x="297" y="99"/>
                    </a:cubicBezTo>
                    <a:cubicBezTo>
                      <a:pt x="298" y="100"/>
                      <a:pt x="297" y="101"/>
                      <a:pt x="297" y="102"/>
                    </a:cubicBezTo>
                    <a:cubicBezTo>
                      <a:pt x="297" y="103"/>
                      <a:pt x="297" y="103"/>
                      <a:pt x="298" y="104"/>
                    </a:cubicBezTo>
                    <a:cubicBezTo>
                      <a:pt x="298" y="105"/>
                      <a:pt x="297" y="106"/>
                      <a:pt x="297" y="107"/>
                    </a:cubicBezTo>
                    <a:cubicBezTo>
                      <a:pt x="296" y="108"/>
                      <a:pt x="296" y="108"/>
                      <a:pt x="297" y="109"/>
                    </a:cubicBezTo>
                    <a:cubicBezTo>
                      <a:pt x="297" y="109"/>
                      <a:pt x="296" y="110"/>
                      <a:pt x="296" y="111"/>
                    </a:cubicBezTo>
                    <a:cubicBezTo>
                      <a:pt x="296" y="113"/>
                      <a:pt x="295" y="114"/>
                      <a:pt x="295" y="115"/>
                    </a:cubicBezTo>
                    <a:cubicBezTo>
                      <a:pt x="295" y="115"/>
                      <a:pt x="292" y="116"/>
                      <a:pt x="291" y="116"/>
                    </a:cubicBezTo>
                    <a:cubicBezTo>
                      <a:pt x="290" y="116"/>
                      <a:pt x="288" y="117"/>
                      <a:pt x="286" y="117"/>
                    </a:cubicBezTo>
                    <a:cubicBezTo>
                      <a:pt x="285" y="117"/>
                      <a:pt x="284" y="118"/>
                      <a:pt x="283" y="118"/>
                    </a:cubicBezTo>
                    <a:cubicBezTo>
                      <a:pt x="282" y="118"/>
                      <a:pt x="281" y="119"/>
                      <a:pt x="280" y="119"/>
                    </a:cubicBezTo>
                    <a:cubicBezTo>
                      <a:pt x="279" y="120"/>
                      <a:pt x="277" y="121"/>
                      <a:pt x="276" y="121"/>
                    </a:cubicBezTo>
                    <a:cubicBezTo>
                      <a:pt x="274" y="122"/>
                      <a:pt x="275" y="123"/>
                      <a:pt x="274" y="123"/>
                    </a:cubicBezTo>
                    <a:cubicBezTo>
                      <a:pt x="273" y="124"/>
                      <a:pt x="272" y="123"/>
                      <a:pt x="271" y="123"/>
                    </a:cubicBezTo>
                    <a:cubicBezTo>
                      <a:pt x="270" y="123"/>
                      <a:pt x="269" y="124"/>
                      <a:pt x="268" y="124"/>
                    </a:cubicBezTo>
                    <a:cubicBezTo>
                      <a:pt x="267" y="124"/>
                      <a:pt x="267" y="124"/>
                      <a:pt x="266" y="124"/>
                    </a:cubicBezTo>
                    <a:cubicBezTo>
                      <a:pt x="266" y="123"/>
                      <a:pt x="267" y="122"/>
                      <a:pt x="268" y="122"/>
                    </a:cubicBezTo>
                    <a:cubicBezTo>
                      <a:pt x="269" y="122"/>
                      <a:pt x="268" y="121"/>
                      <a:pt x="268" y="121"/>
                    </a:cubicBezTo>
                    <a:cubicBezTo>
                      <a:pt x="268" y="120"/>
                      <a:pt x="268" y="120"/>
                      <a:pt x="268" y="119"/>
                    </a:cubicBezTo>
                    <a:cubicBezTo>
                      <a:pt x="268" y="119"/>
                      <a:pt x="266" y="118"/>
                      <a:pt x="266" y="117"/>
                    </a:cubicBezTo>
                    <a:cubicBezTo>
                      <a:pt x="265" y="116"/>
                      <a:pt x="266" y="116"/>
                      <a:pt x="266" y="115"/>
                    </a:cubicBezTo>
                    <a:cubicBezTo>
                      <a:pt x="266" y="114"/>
                      <a:pt x="266" y="113"/>
                      <a:pt x="266" y="113"/>
                    </a:cubicBezTo>
                    <a:cubicBezTo>
                      <a:pt x="265" y="113"/>
                      <a:pt x="264" y="114"/>
                      <a:pt x="264" y="114"/>
                    </a:cubicBezTo>
                    <a:cubicBezTo>
                      <a:pt x="263" y="115"/>
                      <a:pt x="262" y="116"/>
                      <a:pt x="261" y="117"/>
                    </a:cubicBezTo>
                    <a:cubicBezTo>
                      <a:pt x="261" y="117"/>
                      <a:pt x="260" y="117"/>
                      <a:pt x="260" y="117"/>
                    </a:cubicBezTo>
                    <a:cubicBezTo>
                      <a:pt x="260" y="117"/>
                      <a:pt x="260" y="117"/>
                      <a:pt x="261" y="116"/>
                    </a:cubicBezTo>
                    <a:cubicBezTo>
                      <a:pt x="261" y="115"/>
                      <a:pt x="261" y="115"/>
                      <a:pt x="260" y="114"/>
                    </a:cubicBezTo>
                    <a:cubicBezTo>
                      <a:pt x="259" y="114"/>
                      <a:pt x="259" y="114"/>
                      <a:pt x="258" y="113"/>
                    </a:cubicBezTo>
                    <a:cubicBezTo>
                      <a:pt x="258" y="112"/>
                      <a:pt x="258" y="111"/>
                      <a:pt x="258" y="111"/>
                    </a:cubicBezTo>
                    <a:cubicBezTo>
                      <a:pt x="258" y="110"/>
                      <a:pt x="258" y="109"/>
                      <a:pt x="257" y="108"/>
                    </a:cubicBezTo>
                    <a:cubicBezTo>
                      <a:pt x="257" y="108"/>
                      <a:pt x="258" y="108"/>
                      <a:pt x="258" y="107"/>
                    </a:cubicBezTo>
                    <a:cubicBezTo>
                      <a:pt x="259" y="107"/>
                      <a:pt x="259" y="106"/>
                      <a:pt x="258" y="106"/>
                    </a:cubicBezTo>
                    <a:cubicBezTo>
                      <a:pt x="258" y="106"/>
                      <a:pt x="256" y="106"/>
                      <a:pt x="255" y="107"/>
                    </a:cubicBezTo>
                    <a:cubicBezTo>
                      <a:pt x="254" y="108"/>
                      <a:pt x="254" y="110"/>
                      <a:pt x="254" y="111"/>
                    </a:cubicBezTo>
                    <a:cubicBezTo>
                      <a:pt x="254" y="112"/>
                      <a:pt x="253" y="112"/>
                      <a:pt x="252" y="113"/>
                    </a:cubicBezTo>
                    <a:cubicBezTo>
                      <a:pt x="252" y="113"/>
                      <a:pt x="252" y="112"/>
                      <a:pt x="251" y="112"/>
                    </a:cubicBezTo>
                    <a:cubicBezTo>
                      <a:pt x="250" y="112"/>
                      <a:pt x="249" y="113"/>
                      <a:pt x="248" y="114"/>
                    </a:cubicBezTo>
                    <a:cubicBezTo>
                      <a:pt x="248" y="115"/>
                      <a:pt x="247" y="115"/>
                      <a:pt x="246" y="116"/>
                    </a:cubicBezTo>
                    <a:cubicBezTo>
                      <a:pt x="246" y="116"/>
                      <a:pt x="245" y="116"/>
                      <a:pt x="244" y="116"/>
                    </a:cubicBezTo>
                    <a:cubicBezTo>
                      <a:pt x="243" y="116"/>
                      <a:pt x="242" y="116"/>
                      <a:pt x="242" y="115"/>
                    </a:cubicBezTo>
                    <a:cubicBezTo>
                      <a:pt x="242" y="114"/>
                      <a:pt x="243" y="112"/>
                      <a:pt x="243" y="111"/>
                    </a:cubicBezTo>
                    <a:cubicBezTo>
                      <a:pt x="243" y="110"/>
                      <a:pt x="244" y="109"/>
                      <a:pt x="243" y="109"/>
                    </a:cubicBezTo>
                    <a:cubicBezTo>
                      <a:pt x="242" y="108"/>
                      <a:pt x="241" y="109"/>
                      <a:pt x="240" y="110"/>
                    </a:cubicBezTo>
                    <a:cubicBezTo>
                      <a:pt x="240" y="111"/>
                      <a:pt x="239" y="110"/>
                      <a:pt x="239" y="109"/>
                    </a:cubicBezTo>
                    <a:cubicBezTo>
                      <a:pt x="238" y="108"/>
                      <a:pt x="238" y="107"/>
                      <a:pt x="238" y="106"/>
                    </a:cubicBezTo>
                    <a:cubicBezTo>
                      <a:pt x="238" y="105"/>
                      <a:pt x="237" y="105"/>
                      <a:pt x="237" y="104"/>
                    </a:cubicBezTo>
                    <a:cubicBezTo>
                      <a:pt x="236" y="104"/>
                      <a:pt x="237" y="102"/>
                      <a:pt x="238" y="101"/>
                    </a:cubicBezTo>
                    <a:cubicBezTo>
                      <a:pt x="238" y="100"/>
                      <a:pt x="238" y="100"/>
                      <a:pt x="237" y="100"/>
                    </a:cubicBezTo>
                    <a:cubicBezTo>
                      <a:pt x="236" y="100"/>
                      <a:pt x="236" y="100"/>
                      <a:pt x="236" y="99"/>
                    </a:cubicBezTo>
                    <a:cubicBezTo>
                      <a:pt x="236" y="99"/>
                      <a:pt x="235" y="99"/>
                      <a:pt x="234" y="98"/>
                    </a:cubicBezTo>
                    <a:cubicBezTo>
                      <a:pt x="234" y="98"/>
                      <a:pt x="234" y="99"/>
                      <a:pt x="234" y="100"/>
                    </a:cubicBezTo>
                    <a:cubicBezTo>
                      <a:pt x="233" y="100"/>
                      <a:pt x="231" y="99"/>
                      <a:pt x="230" y="99"/>
                    </a:cubicBezTo>
                    <a:cubicBezTo>
                      <a:pt x="229" y="99"/>
                      <a:pt x="229" y="98"/>
                      <a:pt x="228" y="97"/>
                    </a:cubicBezTo>
                    <a:cubicBezTo>
                      <a:pt x="228" y="97"/>
                      <a:pt x="229" y="97"/>
                      <a:pt x="230" y="96"/>
                    </a:cubicBezTo>
                    <a:cubicBezTo>
                      <a:pt x="230" y="96"/>
                      <a:pt x="230" y="95"/>
                      <a:pt x="230" y="95"/>
                    </a:cubicBezTo>
                    <a:cubicBezTo>
                      <a:pt x="230" y="94"/>
                      <a:pt x="230" y="93"/>
                      <a:pt x="230" y="92"/>
                    </a:cubicBezTo>
                    <a:cubicBezTo>
                      <a:pt x="230" y="91"/>
                      <a:pt x="230" y="90"/>
                      <a:pt x="230" y="90"/>
                    </a:cubicBezTo>
                    <a:cubicBezTo>
                      <a:pt x="229" y="90"/>
                      <a:pt x="228" y="90"/>
                      <a:pt x="228" y="89"/>
                    </a:cubicBezTo>
                    <a:cubicBezTo>
                      <a:pt x="228" y="88"/>
                      <a:pt x="226" y="87"/>
                      <a:pt x="225" y="87"/>
                    </a:cubicBezTo>
                    <a:cubicBezTo>
                      <a:pt x="224" y="87"/>
                      <a:pt x="223" y="86"/>
                      <a:pt x="222" y="86"/>
                    </a:cubicBezTo>
                    <a:cubicBezTo>
                      <a:pt x="222" y="85"/>
                      <a:pt x="222" y="84"/>
                      <a:pt x="222" y="83"/>
                    </a:cubicBezTo>
                    <a:cubicBezTo>
                      <a:pt x="223" y="82"/>
                      <a:pt x="222" y="82"/>
                      <a:pt x="221" y="81"/>
                    </a:cubicBezTo>
                    <a:cubicBezTo>
                      <a:pt x="220" y="81"/>
                      <a:pt x="220" y="81"/>
                      <a:pt x="219" y="82"/>
                    </a:cubicBezTo>
                    <a:cubicBezTo>
                      <a:pt x="219" y="82"/>
                      <a:pt x="219" y="83"/>
                      <a:pt x="218" y="83"/>
                    </a:cubicBezTo>
                    <a:cubicBezTo>
                      <a:pt x="218" y="84"/>
                      <a:pt x="215" y="85"/>
                      <a:pt x="215" y="85"/>
                    </a:cubicBezTo>
                    <a:cubicBezTo>
                      <a:pt x="214" y="85"/>
                      <a:pt x="213" y="85"/>
                      <a:pt x="212" y="84"/>
                    </a:cubicBezTo>
                    <a:cubicBezTo>
                      <a:pt x="211" y="84"/>
                      <a:pt x="209" y="86"/>
                      <a:pt x="209" y="86"/>
                    </a:cubicBezTo>
                    <a:cubicBezTo>
                      <a:pt x="209" y="87"/>
                      <a:pt x="209" y="87"/>
                      <a:pt x="209" y="87"/>
                    </a:cubicBezTo>
                    <a:cubicBezTo>
                      <a:pt x="209" y="87"/>
                      <a:pt x="210" y="90"/>
                      <a:pt x="208" y="90"/>
                    </a:cubicBezTo>
                    <a:cubicBezTo>
                      <a:pt x="208" y="90"/>
                      <a:pt x="208" y="90"/>
                      <a:pt x="208" y="90"/>
                    </a:cubicBezTo>
                    <a:cubicBezTo>
                      <a:pt x="207" y="90"/>
                      <a:pt x="207" y="91"/>
                      <a:pt x="206" y="91"/>
                    </a:cubicBezTo>
                    <a:cubicBezTo>
                      <a:pt x="205" y="92"/>
                      <a:pt x="203" y="93"/>
                      <a:pt x="202" y="94"/>
                    </a:cubicBezTo>
                    <a:cubicBezTo>
                      <a:pt x="201" y="96"/>
                      <a:pt x="201" y="96"/>
                      <a:pt x="201" y="96"/>
                    </a:cubicBezTo>
                    <a:cubicBezTo>
                      <a:pt x="201" y="96"/>
                      <a:pt x="201" y="102"/>
                      <a:pt x="202" y="103"/>
                    </a:cubicBezTo>
                    <a:cubicBezTo>
                      <a:pt x="204" y="104"/>
                      <a:pt x="205" y="104"/>
                      <a:pt x="205" y="106"/>
                    </a:cubicBezTo>
                    <a:cubicBezTo>
                      <a:pt x="205" y="109"/>
                      <a:pt x="204" y="112"/>
                      <a:pt x="204" y="113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2" y="115"/>
                      <a:pt x="202" y="115"/>
                      <a:pt x="202" y="115"/>
                    </a:cubicBezTo>
                    <a:cubicBezTo>
                      <a:pt x="202" y="114"/>
                      <a:pt x="202" y="114"/>
                      <a:pt x="201" y="114"/>
                    </a:cubicBezTo>
                    <a:cubicBezTo>
                      <a:pt x="199" y="113"/>
                      <a:pt x="198" y="113"/>
                      <a:pt x="197" y="114"/>
                    </a:cubicBezTo>
                    <a:cubicBezTo>
                      <a:pt x="196" y="116"/>
                      <a:pt x="196" y="118"/>
                      <a:pt x="196" y="119"/>
                    </a:cubicBezTo>
                    <a:cubicBezTo>
                      <a:pt x="195" y="119"/>
                      <a:pt x="193" y="119"/>
                      <a:pt x="191" y="120"/>
                    </a:cubicBezTo>
                    <a:cubicBezTo>
                      <a:pt x="190" y="120"/>
                      <a:pt x="186" y="121"/>
                      <a:pt x="184" y="121"/>
                    </a:cubicBezTo>
                    <a:cubicBezTo>
                      <a:pt x="182" y="121"/>
                      <a:pt x="181" y="121"/>
                      <a:pt x="181" y="120"/>
                    </a:cubicBezTo>
                    <a:cubicBezTo>
                      <a:pt x="180" y="120"/>
                      <a:pt x="179" y="120"/>
                      <a:pt x="177" y="121"/>
                    </a:cubicBezTo>
                    <a:cubicBezTo>
                      <a:pt x="176" y="121"/>
                      <a:pt x="175" y="121"/>
                      <a:pt x="175" y="123"/>
                    </a:cubicBezTo>
                    <a:cubicBezTo>
                      <a:pt x="175" y="124"/>
                      <a:pt x="175" y="124"/>
                      <a:pt x="173" y="126"/>
                    </a:cubicBezTo>
                    <a:cubicBezTo>
                      <a:pt x="172" y="127"/>
                      <a:pt x="171" y="128"/>
                      <a:pt x="169" y="129"/>
                    </a:cubicBezTo>
                    <a:cubicBezTo>
                      <a:pt x="168" y="130"/>
                      <a:pt x="166" y="131"/>
                      <a:pt x="165" y="131"/>
                    </a:cubicBezTo>
                    <a:cubicBezTo>
                      <a:pt x="163" y="132"/>
                      <a:pt x="161" y="133"/>
                      <a:pt x="159" y="134"/>
                    </a:cubicBezTo>
                    <a:cubicBezTo>
                      <a:pt x="157" y="136"/>
                      <a:pt x="156" y="136"/>
                      <a:pt x="154" y="137"/>
                    </a:cubicBezTo>
                    <a:cubicBezTo>
                      <a:pt x="152" y="137"/>
                      <a:pt x="150" y="138"/>
                      <a:pt x="148" y="139"/>
                    </a:cubicBezTo>
                    <a:cubicBezTo>
                      <a:pt x="146" y="139"/>
                      <a:pt x="144" y="139"/>
                      <a:pt x="143" y="139"/>
                    </a:cubicBezTo>
                    <a:cubicBezTo>
                      <a:pt x="141" y="138"/>
                      <a:pt x="141" y="138"/>
                      <a:pt x="140" y="139"/>
                    </a:cubicBezTo>
                    <a:cubicBezTo>
                      <a:pt x="139" y="141"/>
                      <a:pt x="138" y="141"/>
                      <a:pt x="137" y="140"/>
                    </a:cubicBezTo>
                    <a:cubicBezTo>
                      <a:pt x="136" y="140"/>
                      <a:pt x="135" y="140"/>
                      <a:pt x="135" y="141"/>
                    </a:cubicBezTo>
                    <a:cubicBezTo>
                      <a:pt x="135" y="141"/>
                      <a:pt x="135" y="142"/>
                      <a:pt x="136" y="143"/>
                    </a:cubicBezTo>
                    <a:cubicBezTo>
                      <a:pt x="137" y="144"/>
                      <a:pt x="139" y="146"/>
                      <a:pt x="139" y="148"/>
                    </a:cubicBezTo>
                    <a:cubicBezTo>
                      <a:pt x="140" y="149"/>
                      <a:pt x="140" y="151"/>
                      <a:pt x="139" y="153"/>
                    </a:cubicBezTo>
                    <a:cubicBezTo>
                      <a:pt x="139" y="154"/>
                      <a:pt x="138" y="157"/>
                      <a:pt x="137" y="159"/>
                    </a:cubicBezTo>
                    <a:cubicBezTo>
                      <a:pt x="135" y="161"/>
                      <a:pt x="133" y="163"/>
                      <a:pt x="131" y="163"/>
                    </a:cubicBezTo>
                    <a:cubicBezTo>
                      <a:pt x="130" y="163"/>
                      <a:pt x="128" y="164"/>
                      <a:pt x="127" y="165"/>
                    </a:cubicBezTo>
                    <a:cubicBezTo>
                      <a:pt x="127" y="167"/>
                      <a:pt x="126" y="169"/>
                      <a:pt x="125" y="169"/>
                    </a:cubicBezTo>
                    <a:cubicBezTo>
                      <a:pt x="124" y="169"/>
                      <a:pt x="123" y="169"/>
                      <a:pt x="122" y="167"/>
                    </a:cubicBezTo>
                    <a:cubicBezTo>
                      <a:pt x="121" y="166"/>
                      <a:pt x="120" y="165"/>
                      <a:pt x="119" y="163"/>
                    </a:cubicBezTo>
                    <a:cubicBezTo>
                      <a:pt x="118" y="161"/>
                      <a:pt x="117" y="161"/>
                      <a:pt x="115" y="161"/>
                    </a:cubicBezTo>
                    <a:cubicBezTo>
                      <a:pt x="114" y="161"/>
                      <a:pt x="113" y="161"/>
                      <a:pt x="112" y="162"/>
                    </a:cubicBezTo>
                    <a:cubicBezTo>
                      <a:pt x="111" y="163"/>
                      <a:pt x="108" y="164"/>
                      <a:pt x="106" y="163"/>
                    </a:cubicBezTo>
                    <a:cubicBezTo>
                      <a:pt x="104" y="162"/>
                      <a:pt x="104" y="161"/>
                      <a:pt x="102" y="160"/>
                    </a:cubicBezTo>
                    <a:cubicBezTo>
                      <a:pt x="101" y="159"/>
                      <a:pt x="99" y="158"/>
                      <a:pt x="98" y="158"/>
                    </a:cubicBezTo>
                    <a:cubicBezTo>
                      <a:pt x="97" y="157"/>
                      <a:pt x="93" y="158"/>
                      <a:pt x="92" y="157"/>
                    </a:cubicBezTo>
                    <a:cubicBezTo>
                      <a:pt x="92" y="156"/>
                      <a:pt x="92" y="155"/>
                      <a:pt x="89" y="155"/>
                    </a:cubicBezTo>
                    <a:cubicBezTo>
                      <a:pt x="86" y="155"/>
                      <a:pt x="83" y="155"/>
                      <a:pt x="82" y="154"/>
                    </a:cubicBezTo>
                    <a:cubicBezTo>
                      <a:pt x="82" y="153"/>
                      <a:pt x="79" y="150"/>
                      <a:pt x="79" y="149"/>
                    </a:cubicBezTo>
                    <a:cubicBezTo>
                      <a:pt x="79" y="147"/>
                      <a:pt x="78" y="144"/>
                      <a:pt x="76" y="143"/>
                    </a:cubicBezTo>
                    <a:cubicBezTo>
                      <a:pt x="73" y="142"/>
                      <a:pt x="71" y="142"/>
                      <a:pt x="70" y="143"/>
                    </a:cubicBezTo>
                    <a:cubicBezTo>
                      <a:pt x="69" y="143"/>
                      <a:pt x="68" y="144"/>
                      <a:pt x="66" y="144"/>
                    </a:cubicBezTo>
                    <a:cubicBezTo>
                      <a:pt x="65" y="144"/>
                      <a:pt x="63" y="144"/>
                      <a:pt x="62" y="142"/>
                    </a:cubicBezTo>
                    <a:cubicBezTo>
                      <a:pt x="61" y="140"/>
                      <a:pt x="60" y="139"/>
                      <a:pt x="59" y="138"/>
                    </a:cubicBezTo>
                    <a:cubicBezTo>
                      <a:pt x="58" y="138"/>
                      <a:pt x="58" y="137"/>
                      <a:pt x="56" y="138"/>
                    </a:cubicBezTo>
                    <a:cubicBezTo>
                      <a:pt x="54" y="139"/>
                      <a:pt x="53" y="140"/>
                      <a:pt x="52" y="141"/>
                    </a:cubicBezTo>
                    <a:cubicBezTo>
                      <a:pt x="51" y="142"/>
                      <a:pt x="49" y="146"/>
                      <a:pt x="47" y="146"/>
                    </a:cubicBezTo>
                    <a:cubicBezTo>
                      <a:pt x="46" y="147"/>
                      <a:pt x="45" y="148"/>
                      <a:pt x="45" y="151"/>
                    </a:cubicBezTo>
                    <a:cubicBezTo>
                      <a:pt x="44" y="154"/>
                      <a:pt x="45" y="156"/>
                      <a:pt x="43" y="157"/>
                    </a:cubicBezTo>
                    <a:cubicBezTo>
                      <a:pt x="41" y="158"/>
                      <a:pt x="38" y="158"/>
                      <a:pt x="36" y="158"/>
                    </a:cubicBezTo>
                    <a:cubicBezTo>
                      <a:pt x="35" y="159"/>
                      <a:pt x="31" y="160"/>
                      <a:pt x="31" y="162"/>
                    </a:cubicBezTo>
                    <a:cubicBezTo>
                      <a:pt x="30" y="164"/>
                      <a:pt x="30" y="166"/>
                      <a:pt x="28" y="167"/>
                    </a:cubicBezTo>
                    <a:cubicBezTo>
                      <a:pt x="27" y="167"/>
                      <a:pt x="27" y="167"/>
                      <a:pt x="27" y="167"/>
                    </a:cubicBezTo>
                    <a:cubicBezTo>
                      <a:pt x="23" y="168"/>
                      <a:pt x="22" y="168"/>
                      <a:pt x="21" y="170"/>
                    </a:cubicBezTo>
                    <a:cubicBezTo>
                      <a:pt x="20" y="172"/>
                      <a:pt x="19" y="172"/>
                      <a:pt x="18" y="171"/>
                    </a:cubicBezTo>
                    <a:cubicBezTo>
                      <a:pt x="17" y="170"/>
                      <a:pt x="17" y="169"/>
                      <a:pt x="16" y="168"/>
                    </a:cubicBezTo>
                    <a:cubicBezTo>
                      <a:pt x="14" y="168"/>
                      <a:pt x="12" y="169"/>
                      <a:pt x="11" y="167"/>
                    </a:cubicBezTo>
                    <a:cubicBezTo>
                      <a:pt x="10" y="166"/>
                      <a:pt x="9" y="164"/>
                      <a:pt x="8" y="164"/>
                    </a:cubicBezTo>
                    <a:cubicBezTo>
                      <a:pt x="8" y="163"/>
                      <a:pt x="6" y="162"/>
                      <a:pt x="5" y="162"/>
                    </a:cubicBezTo>
                    <a:cubicBezTo>
                      <a:pt x="5" y="162"/>
                      <a:pt x="3" y="161"/>
                      <a:pt x="2" y="163"/>
                    </a:cubicBezTo>
                    <a:cubicBezTo>
                      <a:pt x="2" y="164"/>
                      <a:pt x="1" y="167"/>
                      <a:pt x="0" y="168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1" y="171"/>
                      <a:pt x="1" y="171"/>
                      <a:pt x="1" y="171"/>
                    </a:cubicBezTo>
                    <a:cubicBezTo>
                      <a:pt x="1" y="171"/>
                      <a:pt x="1" y="171"/>
                      <a:pt x="1" y="172"/>
                    </a:cubicBezTo>
                    <a:cubicBezTo>
                      <a:pt x="1" y="174"/>
                      <a:pt x="1" y="175"/>
                      <a:pt x="1" y="176"/>
                    </a:cubicBezTo>
                    <a:cubicBezTo>
                      <a:pt x="2" y="177"/>
                      <a:pt x="2" y="178"/>
                      <a:pt x="3" y="178"/>
                    </a:cubicBezTo>
                    <a:cubicBezTo>
                      <a:pt x="3" y="179"/>
                      <a:pt x="5" y="180"/>
                      <a:pt x="4" y="181"/>
                    </a:cubicBezTo>
                    <a:cubicBezTo>
                      <a:pt x="4" y="182"/>
                      <a:pt x="4" y="183"/>
                      <a:pt x="5" y="184"/>
                    </a:cubicBezTo>
                    <a:cubicBezTo>
                      <a:pt x="6" y="185"/>
                      <a:pt x="7" y="186"/>
                      <a:pt x="7" y="186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8" y="189"/>
                      <a:pt x="8" y="189"/>
                      <a:pt x="8" y="189"/>
                    </a:cubicBezTo>
                    <a:cubicBezTo>
                      <a:pt x="8" y="189"/>
                      <a:pt x="10" y="189"/>
                      <a:pt x="11" y="190"/>
                    </a:cubicBezTo>
                    <a:cubicBezTo>
                      <a:pt x="11" y="190"/>
                      <a:pt x="11" y="191"/>
                      <a:pt x="11" y="192"/>
                    </a:cubicBezTo>
                    <a:cubicBezTo>
                      <a:pt x="10" y="192"/>
                      <a:pt x="10" y="194"/>
                      <a:pt x="10" y="194"/>
                    </a:cubicBezTo>
                    <a:cubicBezTo>
                      <a:pt x="10" y="194"/>
                      <a:pt x="13" y="194"/>
                      <a:pt x="14" y="195"/>
                    </a:cubicBezTo>
                    <a:cubicBezTo>
                      <a:pt x="14" y="196"/>
                      <a:pt x="16" y="198"/>
                      <a:pt x="16" y="198"/>
                    </a:cubicBezTo>
                    <a:cubicBezTo>
                      <a:pt x="16" y="198"/>
                      <a:pt x="17" y="199"/>
                      <a:pt x="18" y="198"/>
                    </a:cubicBezTo>
                    <a:cubicBezTo>
                      <a:pt x="19" y="198"/>
                      <a:pt x="20" y="197"/>
                      <a:pt x="19" y="196"/>
                    </a:cubicBezTo>
                    <a:cubicBezTo>
                      <a:pt x="19" y="196"/>
                      <a:pt x="19" y="196"/>
                      <a:pt x="19" y="195"/>
                    </a:cubicBezTo>
                    <a:cubicBezTo>
                      <a:pt x="19" y="193"/>
                      <a:pt x="18" y="192"/>
                      <a:pt x="18" y="191"/>
                    </a:cubicBezTo>
                    <a:cubicBezTo>
                      <a:pt x="18" y="190"/>
                      <a:pt x="18" y="187"/>
                      <a:pt x="19" y="188"/>
                    </a:cubicBezTo>
                    <a:cubicBezTo>
                      <a:pt x="21" y="188"/>
                      <a:pt x="21" y="188"/>
                      <a:pt x="21" y="188"/>
                    </a:cubicBezTo>
                    <a:cubicBezTo>
                      <a:pt x="21" y="188"/>
                      <a:pt x="21" y="186"/>
                      <a:pt x="22" y="186"/>
                    </a:cubicBezTo>
                    <a:cubicBezTo>
                      <a:pt x="23" y="186"/>
                      <a:pt x="23" y="186"/>
                      <a:pt x="23" y="187"/>
                    </a:cubicBezTo>
                    <a:cubicBezTo>
                      <a:pt x="24" y="187"/>
                      <a:pt x="23" y="187"/>
                      <a:pt x="24" y="187"/>
                    </a:cubicBezTo>
                    <a:cubicBezTo>
                      <a:pt x="25" y="187"/>
                      <a:pt x="27" y="188"/>
                      <a:pt x="28" y="188"/>
                    </a:cubicBezTo>
                    <a:cubicBezTo>
                      <a:pt x="28" y="187"/>
                      <a:pt x="29" y="187"/>
                      <a:pt x="29" y="187"/>
                    </a:cubicBezTo>
                    <a:cubicBezTo>
                      <a:pt x="30" y="188"/>
                      <a:pt x="31" y="188"/>
                      <a:pt x="32" y="188"/>
                    </a:cubicBezTo>
                    <a:cubicBezTo>
                      <a:pt x="33" y="188"/>
                      <a:pt x="36" y="189"/>
                      <a:pt x="36" y="189"/>
                    </a:cubicBezTo>
                    <a:cubicBezTo>
                      <a:pt x="36" y="190"/>
                      <a:pt x="36" y="191"/>
                      <a:pt x="37" y="191"/>
                    </a:cubicBezTo>
                    <a:cubicBezTo>
                      <a:pt x="37" y="191"/>
                      <a:pt x="39" y="191"/>
                      <a:pt x="40" y="190"/>
                    </a:cubicBezTo>
                    <a:cubicBezTo>
                      <a:pt x="41" y="189"/>
                      <a:pt x="42" y="189"/>
                      <a:pt x="43" y="188"/>
                    </a:cubicBezTo>
                    <a:cubicBezTo>
                      <a:pt x="43" y="188"/>
                      <a:pt x="46" y="187"/>
                      <a:pt x="46" y="188"/>
                    </a:cubicBezTo>
                    <a:cubicBezTo>
                      <a:pt x="47" y="188"/>
                      <a:pt x="48" y="189"/>
                      <a:pt x="49" y="189"/>
                    </a:cubicBezTo>
                    <a:cubicBezTo>
                      <a:pt x="50" y="190"/>
                      <a:pt x="51" y="190"/>
                      <a:pt x="51" y="191"/>
                    </a:cubicBezTo>
                    <a:cubicBezTo>
                      <a:pt x="51" y="192"/>
                      <a:pt x="50" y="192"/>
                      <a:pt x="50" y="193"/>
                    </a:cubicBezTo>
                    <a:cubicBezTo>
                      <a:pt x="50" y="193"/>
                      <a:pt x="50" y="194"/>
                      <a:pt x="51" y="194"/>
                    </a:cubicBezTo>
                    <a:cubicBezTo>
                      <a:pt x="52" y="194"/>
                      <a:pt x="53" y="193"/>
                      <a:pt x="54" y="194"/>
                    </a:cubicBezTo>
                    <a:cubicBezTo>
                      <a:pt x="55" y="195"/>
                      <a:pt x="56" y="196"/>
                      <a:pt x="56" y="196"/>
                    </a:cubicBezTo>
                    <a:cubicBezTo>
                      <a:pt x="57" y="196"/>
                      <a:pt x="59" y="197"/>
                      <a:pt x="58" y="198"/>
                    </a:cubicBezTo>
                    <a:cubicBezTo>
                      <a:pt x="57" y="199"/>
                      <a:pt x="56" y="200"/>
                      <a:pt x="56" y="200"/>
                    </a:cubicBezTo>
                    <a:cubicBezTo>
                      <a:pt x="55" y="201"/>
                      <a:pt x="54" y="202"/>
                      <a:pt x="55" y="202"/>
                    </a:cubicBezTo>
                    <a:cubicBezTo>
                      <a:pt x="56" y="203"/>
                      <a:pt x="57" y="203"/>
                      <a:pt x="57" y="204"/>
                    </a:cubicBezTo>
                    <a:cubicBezTo>
                      <a:pt x="58" y="204"/>
                      <a:pt x="58" y="205"/>
                      <a:pt x="58" y="206"/>
                    </a:cubicBezTo>
                    <a:cubicBezTo>
                      <a:pt x="59" y="207"/>
                      <a:pt x="59" y="208"/>
                      <a:pt x="59" y="208"/>
                    </a:cubicBezTo>
                    <a:cubicBezTo>
                      <a:pt x="59" y="208"/>
                      <a:pt x="61" y="207"/>
                      <a:pt x="61" y="208"/>
                    </a:cubicBezTo>
                    <a:cubicBezTo>
                      <a:pt x="62" y="209"/>
                      <a:pt x="61" y="211"/>
                      <a:pt x="61" y="211"/>
                    </a:cubicBezTo>
                    <a:cubicBezTo>
                      <a:pt x="61" y="212"/>
                      <a:pt x="61" y="212"/>
                      <a:pt x="60" y="212"/>
                    </a:cubicBezTo>
                    <a:cubicBezTo>
                      <a:pt x="60" y="213"/>
                      <a:pt x="59" y="213"/>
                      <a:pt x="59" y="213"/>
                    </a:cubicBezTo>
                    <a:cubicBezTo>
                      <a:pt x="59" y="213"/>
                      <a:pt x="59" y="212"/>
                      <a:pt x="59" y="212"/>
                    </a:cubicBezTo>
                    <a:cubicBezTo>
                      <a:pt x="58" y="212"/>
                      <a:pt x="57" y="212"/>
                      <a:pt x="57" y="213"/>
                    </a:cubicBezTo>
                    <a:cubicBezTo>
                      <a:pt x="56" y="214"/>
                      <a:pt x="57" y="215"/>
                      <a:pt x="57" y="215"/>
                    </a:cubicBezTo>
                    <a:cubicBezTo>
                      <a:pt x="57" y="216"/>
                      <a:pt x="58" y="217"/>
                      <a:pt x="59" y="218"/>
                    </a:cubicBezTo>
                    <a:cubicBezTo>
                      <a:pt x="60" y="219"/>
                      <a:pt x="60" y="220"/>
                      <a:pt x="62" y="221"/>
                    </a:cubicBezTo>
                    <a:cubicBezTo>
                      <a:pt x="63" y="222"/>
                      <a:pt x="63" y="222"/>
                      <a:pt x="64" y="222"/>
                    </a:cubicBezTo>
                    <a:cubicBezTo>
                      <a:pt x="65" y="222"/>
                      <a:pt x="66" y="221"/>
                      <a:pt x="66" y="220"/>
                    </a:cubicBezTo>
                    <a:cubicBezTo>
                      <a:pt x="65" y="220"/>
                      <a:pt x="64" y="219"/>
                      <a:pt x="64" y="218"/>
                    </a:cubicBezTo>
                    <a:cubicBezTo>
                      <a:pt x="65" y="218"/>
                      <a:pt x="66" y="217"/>
                      <a:pt x="67" y="217"/>
                    </a:cubicBezTo>
                    <a:cubicBezTo>
                      <a:pt x="68" y="217"/>
                      <a:pt x="69" y="217"/>
                      <a:pt x="69" y="218"/>
                    </a:cubicBezTo>
                    <a:cubicBezTo>
                      <a:pt x="69" y="218"/>
                      <a:pt x="69" y="219"/>
                      <a:pt x="69" y="219"/>
                    </a:cubicBezTo>
                    <a:cubicBezTo>
                      <a:pt x="70" y="219"/>
                      <a:pt x="70" y="219"/>
                      <a:pt x="71" y="220"/>
                    </a:cubicBezTo>
                    <a:cubicBezTo>
                      <a:pt x="72" y="220"/>
                      <a:pt x="74" y="221"/>
                      <a:pt x="74" y="222"/>
                    </a:cubicBezTo>
                    <a:cubicBezTo>
                      <a:pt x="75" y="223"/>
                      <a:pt x="75" y="225"/>
                      <a:pt x="76" y="225"/>
                    </a:cubicBezTo>
                    <a:cubicBezTo>
                      <a:pt x="77" y="225"/>
                      <a:pt x="78" y="224"/>
                      <a:pt x="79" y="224"/>
                    </a:cubicBezTo>
                    <a:cubicBezTo>
                      <a:pt x="80" y="225"/>
                      <a:pt x="82" y="225"/>
                      <a:pt x="82" y="225"/>
                    </a:cubicBezTo>
                    <a:cubicBezTo>
                      <a:pt x="83" y="225"/>
                      <a:pt x="84" y="225"/>
                      <a:pt x="84" y="225"/>
                    </a:cubicBezTo>
                    <a:cubicBezTo>
                      <a:pt x="84" y="224"/>
                      <a:pt x="84" y="224"/>
                      <a:pt x="84" y="224"/>
                    </a:cubicBezTo>
                    <a:cubicBezTo>
                      <a:pt x="84" y="222"/>
                      <a:pt x="84" y="218"/>
                      <a:pt x="85" y="217"/>
                    </a:cubicBezTo>
                    <a:cubicBezTo>
                      <a:pt x="87" y="215"/>
                      <a:pt x="92" y="214"/>
                      <a:pt x="93" y="216"/>
                    </a:cubicBezTo>
                    <a:cubicBezTo>
                      <a:pt x="93" y="216"/>
                      <a:pt x="93" y="216"/>
                      <a:pt x="93" y="216"/>
                    </a:cubicBezTo>
                    <a:cubicBezTo>
                      <a:pt x="94" y="217"/>
                      <a:pt x="94" y="217"/>
                      <a:pt x="94" y="217"/>
                    </a:cubicBezTo>
                    <a:cubicBezTo>
                      <a:pt x="94" y="217"/>
                      <a:pt x="94" y="219"/>
                      <a:pt x="94" y="219"/>
                    </a:cubicBezTo>
                    <a:cubicBezTo>
                      <a:pt x="94" y="220"/>
                      <a:pt x="94" y="221"/>
                      <a:pt x="94" y="222"/>
                    </a:cubicBezTo>
                    <a:cubicBezTo>
                      <a:pt x="94" y="223"/>
                      <a:pt x="94" y="224"/>
                      <a:pt x="95" y="224"/>
                    </a:cubicBezTo>
                    <a:cubicBezTo>
                      <a:pt x="96" y="224"/>
                      <a:pt x="98" y="223"/>
                      <a:pt x="99" y="222"/>
                    </a:cubicBezTo>
                    <a:cubicBezTo>
                      <a:pt x="99" y="222"/>
                      <a:pt x="99" y="221"/>
                      <a:pt x="100" y="222"/>
                    </a:cubicBezTo>
                    <a:cubicBezTo>
                      <a:pt x="101" y="222"/>
                      <a:pt x="102" y="222"/>
                      <a:pt x="103" y="222"/>
                    </a:cubicBezTo>
                    <a:cubicBezTo>
                      <a:pt x="104" y="221"/>
                      <a:pt x="104" y="220"/>
                      <a:pt x="105" y="221"/>
                    </a:cubicBezTo>
                    <a:cubicBezTo>
                      <a:pt x="106" y="221"/>
                      <a:pt x="108" y="221"/>
                      <a:pt x="107" y="222"/>
                    </a:cubicBezTo>
                    <a:cubicBezTo>
                      <a:pt x="107" y="223"/>
                      <a:pt x="107" y="225"/>
                      <a:pt x="107" y="225"/>
                    </a:cubicBezTo>
                    <a:cubicBezTo>
                      <a:pt x="108" y="225"/>
                      <a:pt x="109" y="224"/>
                      <a:pt x="110" y="224"/>
                    </a:cubicBezTo>
                    <a:cubicBezTo>
                      <a:pt x="111" y="224"/>
                      <a:pt x="111" y="224"/>
                      <a:pt x="111" y="224"/>
                    </a:cubicBezTo>
                    <a:cubicBezTo>
                      <a:pt x="112" y="223"/>
                      <a:pt x="112" y="222"/>
                      <a:pt x="112" y="222"/>
                    </a:cubicBezTo>
                    <a:cubicBezTo>
                      <a:pt x="113" y="222"/>
                      <a:pt x="115" y="223"/>
                      <a:pt x="116" y="223"/>
                    </a:cubicBezTo>
                    <a:cubicBezTo>
                      <a:pt x="116" y="223"/>
                      <a:pt x="116" y="222"/>
                      <a:pt x="116" y="220"/>
                    </a:cubicBezTo>
                    <a:cubicBezTo>
                      <a:pt x="116" y="219"/>
                      <a:pt x="116" y="217"/>
                      <a:pt x="116" y="217"/>
                    </a:cubicBezTo>
                    <a:cubicBezTo>
                      <a:pt x="117" y="216"/>
                      <a:pt x="119" y="216"/>
                      <a:pt x="119" y="216"/>
                    </a:cubicBezTo>
                    <a:cubicBezTo>
                      <a:pt x="120" y="217"/>
                      <a:pt x="120" y="217"/>
                      <a:pt x="121" y="217"/>
                    </a:cubicBezTo>
                    <a:cubicBezTo>
                      <a:pt x="122" y="216"/>
                      <a:pt x="123" y="215"/>
                      <a:pt x="124" y="216"/>
                    </a:cubicBezTo>
                    <a:cubicBezTo>
                      <a:pt x="125" y="217"/>
                      <a:pt x="124" y="218"/>
                      <a:pt x="125" y="218"/>
                    </a:cubicBezTo>
                    <a:cubicBezTo>
                      <a:pt x="126" y="218"/>
                      <a:pt x="128" y="219"/>
                      <a:pt x="128" y="220"/>
                    </a:cubicBezTo>
                    <a:cubicBezTo>
                      <a:pt x="128" y="220"/>
                      <a:pt x="128" y="222"/>
                      <a:pt x="128" y="222"/>
                    </a:cubicBezTo>
                    <a:cubicBezTo>
                      <a:pt x="129" y="223"/>
                      <a:pt x="131" y="224"/>
                      <a:pt x="131" y="224"/>
                    </a:cubicBezTo>
                    <a:cubicBezTo>
                      <a:pt x="132" y="224"/>
                      <a:pt x="132" y="226"/>
                      <a:pt x="132" y="226"/>
                    </a:cubicBezTo>
                    <a:cubicBezTo>
                      <a:pt x="132" y="227"/>
                      <a:pt x="131" y="228"/>
                      <a:pt x="131" y="228"/>
                    </a:cubicBezTo>
                    <a:cubicBezTo>
                      <a:pt x="131" y="228"/>
                      <a:pt x="133" y="229"/>
                      <a:pt x="133" y="229"/>
                    </a:cubicBezTo>
                    <a:cubicBezTo>
                      <a:pt x="134" y="230"/>
                      <a:pt x="135" y="230"/>
                      <a:pt x="135" y="231"/>
                    </a:cubicBezTo>
                    <a:cubicBezTo>
                      <a:pt x="135" y="233"/>
                      <a:pt x="136" y="234"/>
                      <a:pt x="136" y="234"/>
                    </a:cubicBezTo>
                    <a:cubicBezTo>
                      <a:pt x="137" y="235"/>
                      <a:pt x="137" y="237"/>
                      <a:pt x="138" y="237"/>
                    </a:cubicBezTo>
                    <a:cubicBezTo>
                      <a:pt x="138" y="237"/>
                      <a:pt x="140" y="237"/>
                      <a:pt x="140" y="238"/>
                    </a:cubicBezTo>
                    <a:cubicBezTo>
                      <a:pt x="141" y="238"/>
                      <a:pt x="141" y="239"/>
                      <a:pt x="140" y="239"/>
                    </a:cubicBezTo>
                    <a:cubicBezTo>
                      <a:pt x="140" y="239"/>
                      <a:pt x="139" y="239"/>
                      <a:pt x="139" y="240"/>
                    </a:cubicBezTo>
                    <a:cubicBezTo>
                      <a:pt x="138" y="240"/>
                      <a:pt x="140" y="241"/>
                      <a:pt x="140" y="241"/>
                    </a:cubicBezTo>
                    <a:cubicBezTo>
                      <a:pt x="141" y="241"/>
                      <a:pt x="140" y="243"/>
                      <a:pt x="140" y="243"/>
                    </a:cubicBezTo>
                    <a:cubicBezTo>
                      <a:pt x="139" y="243"/>
                      <a:pt x="139" y="243"/>
                      <a:pt x="138" y="243"/>
                    </a:cubicBezTo>
                    <a:cubicBezTo>
                      <a:pt x="138" y="243"/>
                      <a:pt x="136" y="244"/>
                      <a:pt x="136" y="244"/>
                    </a:cubicBezTo>
                    <a:cubicBezTo>
                      <a:pt x="136" y="245"/>
                      <a:pt x="136" y="248"/>
                      <a:pt x="136" y="249"/>
                    </a:cubicBezTo>
                    <a:cubicBezTo>
                      <a:pt x="136" y="250"/>
                      <a:pt x="136" y="251"/>
                      <a:pt x="137" y="251"/>
                    </a:cubicBezTo>
                    <a:cubicBezTo>
                      <a:pt x="138" y="252"/>
                      <a:pt x="138" y="252"/>
                      <a:pt x="137" y="253"/>
                    </a:cubicBezTo>
                    <a:cubicBezTo>
                      <a:pt x="137" y="255"/>
                      <a:pt x="137" y="256"/>
                      <a:pt x="137" y="257"/>
                    </a:cubicBezTo>
                    <a:cubicBezTo>
                      <a:pt x="137" y="257"/>
                      <a:pt x="136" y="257"/>
                      <a:pt x="136" y="258"/>
                    </a:cubicBezTo>
                    <a:cubicBezTo>
                      <a:pt x="136" y="259"/>
                      <a:pt x="136" y="261"/>
                      <a:pt x="135" y="261"/>
                    </a:cubicBezTo>
                    <a:cubicBezTo>
                      <a:pt x="135" y="262"/>
                      <a:pt x="134" y="262"/>
                      <a:pt x="134" y="263"/>
                    </a:cubicBezTo>
                    <a:cubicBezTo>
                      <a:pt x="134" y="264"/>
                      <a:pt x="136" y="265"/>
                      <a:pt x="136" y="265"/>
                    </a:cubicBezTo>
                    <a:cubicBezTo>
                      <a:pt x="136" y="266"/>
                      <a:pt x="135" y="267"/>
                      <a:pt x="134" y="268"/>
                    </a:cubicBezTo>
                    <a:cubicBezTo>
                      <a:pt x="134" y="268"/>
                      <a:pt x="134" y="269"/>
                      <a:pt x="133" y="269"/>
                    </a:cubicBezTo>
                    <a:cubicBezTo>
                      <a:pt x="132" y="269"/>
                      <a:pt x="132" y="269"/>
                      <a:pt x="131" y="270"/>
                    </a:cubicBezTo>
                    <a:cubicBezTo>
                      <a:pt x="131" y="271"/>
                      <a:pt x="131" y="272"/>
                      <a:pt x="131" y="272"/>
                    </a:cubicBezTo>
                    <a:cubicBezTo>
                      <a:pt x="130" y="273"/>
                      <a:pt x="130" y="273"/>
                      <a:pt x="129" y="273"/>
                    </a:cubicBezTo>
                    <a:cubicBezTo>
                      <a:pt x="128" y="273"/>
                      <a:pt x="128" y="273"/>
                      <a:pt x="127" y="274"/>
                    </a:cubicBezTo>
                    <a:cubicBezTo>
                      <a:pt x="127" y="274"/>
                      <a:pt x="127" y="275"/>
                      <a:pt x="126" y="276"/>
                    </a:cubicBezTo>
                    <a:cubicBezTo>
                      <a:pt x="125" y="276"/>
                      <a:pt x="125" y="277"/>
                      <a:pt x="124" y="276"/>
                    </a:cubicBezTo>
                    <a:cubicBezTo>
                      <a:pt x="123" y="276"/>
                      <a:pt x="123" y="276"/>
                      <a:pt x="124" y="275"/>
                    </a:cubicBezTo>
                    <a:cubicBezTo>
                      <a:pt x="124" y="274"/>
                      <a:pt x="125" y="274"/>
                      <a:pt x="124" y="273"/>
                    </a:cubicBezTo>
                    <a:cubicBezTo>
                      <a:pt x="124" y="272"/>
                      <a:pt x="122" y="273"/>
                      <a:pt x="122" y="273"/>
                    </a:cubicBezTo>
                    <a:cubicBezTo>
                      <a:pt x="122" y="273"/>
                      <a:pt x="122" y="272"/>
                      <a:pt x="121" y="272"/>
                    </a:cubicBezTo>
                    <a:cubicBezTo>
                      <a:pt x="119" y="272"/>
                      <a:pt x="120" y="271"/>
                      <a:pt x="119" y="272"/>
                    </a:cubicBezTo>
                    <a:cubicBezTo>
                      <a:pt x="118" y="272"/>
                      <a:pt x="117" y="272"/>
                      <a:pt x="117" y="271"/>
                    </a:cubicBezTo>
                    <a:cubicBezTo>
                      <a:pt x="117" y="270"/>
                      <a:pt x="117" y="270"/>
                      <a:pt x="116" y="269"/>
                    </a:cubicBezTo>
                    <a:cubicBezTo>
                      <a:pt x="114" y="269"/>
                      <a:pt x="114" y="269"/>
                      <a:pt x="113" y="269"/>
                    </a:cubicBezTo>
                    <a:cubicBezTo>
                      <a:pt x="112" y="269"/>
                      <a:pt x="110" y="270"/>
                      <a:pt x="110" y="271"/>
                    </a:cubicBezTo>
                    <a:cubicBezTo>
                      <a:pt x="109" y="272"/>
                      <a:pt x="110" y="273"/>
                      <a:pt x="110" y="274"/>
                    </a:cubicBezTo>
                    <a:cubicBezTo>
                      <a:pt x="110" y="274"/>
                      <a:pt x="109" y="275"/>
                      <a:pt x="109" y="275"/>
                    </a:cubicBezTo>
                    <a:cubicBezTo>
                      <a:pt x="108" y="275"/>
                      <a:pt x="107" y="275"/>
                      <a:pt x="106" y="275"/>
                    </a:cubicBezTo>
                    <a:cubicBezTo>
                      <a:pt x="105" y="275"/>
                      <a:pt x="104" y="276"/>
                      <a:pt x="104" y="276"/>
                    </a:cubicBezTo>
                    <a:cubicBezTo>
                      <a:pt x="104" y="277"/>
                      <a:pt x="104" y="278"/>
                      <a:pt x="103" y="278"/>
                    </a:cubicBezTo>
                    <a:cubicBezTo>
                      <a:pt x="103" y="278"/>
                      <a:pt x="102" y="279"/>
                      <a:pt x="102" y="280"/>
                    </a:cubicBezTo>
                    <a:cubicBezTo>
                      <a:pt x="101" y="280"/>
                      <a:pt x="100" y="282"/>
                      <a:pt x="99" y="281"/>
                    </a:cubicBezTo>
                    <a:cubicBezTo>
                      <a:pt x="99" y="281"/>
                      <a:pt x="99" y="280"/>
                      <a:pt x="98" y="280"/>
                    </a:cubicBezTo>
                    <a:cubicBezTo>
                      <a:pt x="97" y="280"/>
                      <a:pt x="97" y="281"/>
                      <a:pt x="96" y="281"/>
                    </a:cubicBezTo>
                    <a:cubicBezTo>
                      <a:pt x="94" y="280"/>
                      <a:pt x="93" y="281"/>
                      <a:pt x="94" y="281"/>
                    </a:cubicBezTo>
                    <a:cubicBezTo>
                      <a:pt x="95" y="281"/>
                      <a:pt x="97" y="282"/>
                      <a:pt x="97" y="282"/>
                    </a:cubicBezTo>
                    <a:cubicBezTo>
                      <a:pt x="98" y="283"/>
                      <a:pt x="100" y="284"/>
                      <a:pt x="99" y="284"/>
                    </a:cubicBezTo>
                    <a:cubicBezTo>
                      <a:pt x="99" y="285"/>
                      <a:pt x="97" y="285"/>
                      <a:pt x="98" y="285"/>
                    </a:cubicBezTo>
                    <a:cubicBezTo>
                      <a:pt x="99" y="286"/>
                      <a:pt x="100" y="287"/>
                      <a:pt x="100" y="287"/>
                    </a:cubicBezTo>
                    <a:cubicBezTo>
                      <a:pt x="100" y="288"/>
                      <a:pt x="99" y="288"/>
                      <a:pt x="98" y="288"/>
                    </a:cubicBezTo>
                    <a:cubicBezTo>
                      <a:pt x="97" y="287"/>
                      <a:pt x="98" y="287"/>
                      <a:pt x="97" y="287"/>
                    </a:cubicBezTo>
                    <a:cubicBezTo>
                      <a:pt x="97" y="286"/>
                      <a:pt x="97" y="286"/>
                      <a:pt x="97" y="286"/>
                    </a:cubicBezTo>
                    <a:cubicBezTo>
                      <a:pt x="96" y="286"/>
                      <a:pt x="96" y="286"/>
                      <a:pt x="96" y="287"/>
                    </a:cubicBezTo>
                    <a:cubicBezTo>
                      <a:pt x="95" y="287"/>
                      <a:pt x="93" y="288"/>
                      <a:pt x="93" y="288"/>
                    </a:cubicBezTo>
                    <a:cubicBezTo>
                      <a:pt x="93" y="288"/>
                      <a:pt x="91" y="289"/>
                      <a:pt x="90" y="289"/>
                    </a:cubicBezTo>
                    <a:cubicBezTo>
                      <a:pt x="90" y="290"/>
                      <a:pt x="91" y="291"/>
                      <a:pt x="91" y="291"/>
                    </a:cubicBezTo>
                    <a:cubicBezTo>
                      <a:pt x="90" y="291"/>
                      <a:pt x="89" y="291"/>
                      <a:pt x="89" y="292"/>
                    </a:cubicBezTo>
                    <a:cubicBezTo>
                      <a:pt x="89" y="293"/>
                      <a:pt x="90" y="294"/>
                      <a:pt x="89" y="294"/>
                    </a:cubicBezTo>
                    <a:cubicBezTo>
                      <a:pt x="88" y="294"/>
                      <a:pt x="89" y="295"/>
                      <a:pt x="88" y="295"/>
                    </a:cubicBezTo>
                    <a:cubicBezTo>
                      <a:pt x="87" y="295"/>
                      <a:pt x="86" y="295"/>
                      <a:pt x="86" y="295"/>
                    </a:cubicBezTo>
                    <a:cubicBezTo>
                      <a:pt x="86" y="296"/>
                      <a:pt x="86" y="297"/>
                      <a:pt x="86" y="297"/>
                    </a:cubicBezTo>
                    <a:cubicBezTo>
                      <a:pt x="87" y="298"/>
                      <a:pt x="87" y="299"/>
                      <a:pt x="87" y="30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8" name="AutoShape 18"/>
              <p:cNvSpPr/>
              <p:nvPr/>
            </p:nvSpPr>
            <p:spPr>
              <a:xfrm>
                <a:off x="9172817" y="4569025"/>
                <a:ext cx="268323" cy="240078"/>
              </a:xfrm>
              <a:custGeom>
                <a:avLst/>
                <a:gdLst/>
                <a:ahLst/>
                <a:cxnLst/>
                <a:rect l="l" t="t" r="r" b="b"/>
                <a:pathLst>
                  <a:path w="205" h="184">
                    <a:moveTo>
                      <a:pt x="156" y="135"/>
                    </a:moveTo>
                    <a:cubicBezTo>
                      <a:pt x="157" y="134"/>
                      <a:pt x="156" y="132"/>
                      <a:pt x="157" y="130"/>
                    </a:cubicBezTo>
                    <a:cubicBezTo>
                      <a:pt x="157" y="128"/>
                      <a:pt x="159" y="127"/>
                      <a:pt x="161" y="126"/>
                    </a:cubicBezTo>
                    <a:cubicBezTo>
                      <a:pt x="162" y="125"/>
                      <a:pt x="165" y="124"/>
                      <a:pt x="165" y="123"/>
                    </a:cubicBezTo>
                    <a:cubicBezTo>
                      <a:pt x="164" y="122"/>
                      <a:pt x="163" y="119"/>
                      <a:pt x="163" y="117"/>
                    </a:cubicBezTo>
                    <a:cubicBezTo>
                      <a:pt x="163" y="116"/>
                      <a:pt x="162" y="116"/>
                      <a:pt x="162" y="117"/>
                    </a:cubicBezTo>
                    <a:cubicBezTo>
                      <a:pt x="161" y="119"/>
                      <a:pt x="163" y="122"/>
                      <a:pt x="163" y="123"/>
                    </a:cubicBezTo>
                    <a:cubicBezTo>
                      <a:pt x="163" y="124"/>
                      <a:pt x="162" y="123"/>
                      <a:pt x="159" y="123"/>
                    </a:cubicBezTo>
                    <a:cubicBezTo>
                      <a:pt x="156" y="122"/>
                      <a:pt x="157" y="120"/>
                      <a:pt x="158" y="120"/>
                    </a:cubicBezTo>
                    <a:cubicBezTo>
                      <a:pt x="159" y="119"/>
                      <a:pt x="158" y="117"/>
                      <a:pt x="161" y="115"/>
                    </a:cubicBezTo>
                    <a:cubicBezTo>
                      <a:pt x="164" y="113"/>
                      <a:pt x="162" y="108"/>
                      <a:pt x="162" y="107"/>
                    </a:cubicBezTo>
                    <a:cubicBezTo>
                      <a:pt x="162" y="106"/>
                      <a:pt x="163" y="103"/>
                      <a:pt x="165" y="102"/>
                    </a:cubicBezTo>
                    <a:cubicBezTo>
                      <a:pt x="166" y="101"/>
                      <a:pt x="167" y="99"/>
                      <a:pt x="168" y="98"/>
                    </a:cubicBezTo>
                    <a:cubicBezTo>
                      <a:pt x="168" y="96"/>
                      <a:pt x="168" y="93"/>
                      <a:pt x="167" y="93"/>
                    </a:cubicBezTo>
                    <a:cubicBezTo>
                      <a:pt x="166" y="92"/>
                      <a:pt x="167" y="95"/>
                      <a:pt x="166" y="96"/>
                    </a:cubicBezTo>
                    <a:cubicBezTo>
                      <a:pt x="166" y="98"/>
                      <a:pt x="165" y="96"/>
                      <a:pt x="165" y="94"/>
                    </a:cubicBezTo>
                    <a:cubicBezTo>
                      <a:pt x="165" y="93"/>
                      <a:pt x="165" y="92"/>
                      <a:pt x="164" y="92"/>
                    </a:cubicBezTo>
                    <a:cubicBezTo>
                      <a:pt x="164" y="91"/>
                      <a:pt x="166" y="91"/>
                      <a:pt x="167" y="91"/>
                    </a:cubicBezTo>
                    <a:cubicBezTo>
                      <a:pt x="168" y="92"/>
                      <a:pt x="168" y="88"/>
                      <a:pt x="170" y="85"/>
                    </a:cubicBezTo>
                    <a:cubicBezTo>
                      <a:pt x="172" y="81"/>
                      <a:pt x="172" y="80"/>
                      <a:pt x="171" y="79"/>
                    </a:cubicBezTo>
                    <a:cubicBezTo>
                      <a:pt x="171" y="77"/>
                      <a:pt x="174" y="77"/>
                      <a:pt x="175" y="76"/>
                    </a:cubicBezTo>
                    <a:cubicBezTo>
                      <a:pt x="176" y="75"/>
                      <a:pt x="174" y="72"/>
                      <a:pt x="174" y="71"/>
                    </a:cubicBezTo>
                    <a:cubicBezTo>
                      <a:pt x="175" y="69"/>
                      <a:pt x="177" y="67"/>
                      <a:pt x="179" y="67"/>
                    </a:cubicBezTo>
                    <a:cubicBezTo>
                      <a:pt x="180" y="67"/>
                      <a:pt x="180" y="66"/>
                      <a:pt x="180" y="65"/>
                    </a:cubicBezTo>
                    <a:cubicBezTo>
                      <a:pt x="180" y="64"/>
                      <a:pt x="182" y="63"/>
                      <a:pt x="183" y="62"/>
                    </a:cubicBezTo>
                    <a:cubicBezTo>
                      <a:pt x="185" y="61"/>
                      <a:pt x="185" y="60"/>
                      <a:pt x="186" y="59"/>
                    </a:cubicBezTo>
                    <a:cubicBezTo>
                      <a:pt x="186" y="58"/>
                      <a:pt x="185" y="57"/>
                      <a:pt x="186" y="56"/>
                    </a:cubicBezTo>
                    <a:cubicBezTo>
                      <a:pt x="188" y="55"/>
                      <a:pt x="187" y="54"/>
                      <a:pt x="186" y="53"/>
                    </a:cubicBezTo>
                    <a:cubicBezTo>
                      <a:pt x="186" y="52"/>
                      <a:pt x="184" y="50"/>
                      <a:pt x="183" y="49"/>
                    </a:cubicBezTo>
                    <a:cubicBezTo>
                      <a:pt x="182" y="48"/>
                      <a:pt x="185" y="48"/>
                      <a:pt x="187" y="48"/>
                    </a:cubicBezTo>
                    <a:cubicBezTo>
                      <a:pt x="190" y="48"/>
                      <a:pt x="190" y="47"/>
                      <a:pt x="191" y="46"/>
                    </a:cubicBezTo>
                    <a:cubicBezTo>
                      <a:pt x="193" y="45"/>
                      <a:pt x="193" y="46"/>
                      <a:pt x="192" y="47"/>
                    </a:cubicBezTo>
                    <a:cubicBezTo>
                      <a:pt x="192" y="48"/>
                      <a:pt x="192" y="48"/>
                      <a:pt x="192" y="49"/>
                    </a:cubicBezTo>
                    <a:cubicBezTo>
                      <a:pt x="191" y="50"/>
                      <a:pt x="191" y="51"/>
                      <a:pt x="189" y="50"/>
                    </a:cubicBezTo>
                    <a:cubicBezTo>
                      <a:pt x="188" y="50"/>
                      <a:pt x="188" y="51"/>
                      <a:pt x="189" y="53"/>
                    </a:cubicBezTo>
                    <a:cubicBezTo>
                      <a:pt x="189" y="54"/>
                      <a:pt x="190" y="56"/>
                      <a:pt x="191" y="56"/>
                    </a:cubicBezTo>
                    <a:cubicBezTo>
                      <a:pt x="192" y="57"/>
                      <a:pt x="193" y="52"/>
                      <a:pt x="195" y="51"/>
                    </a:cubicBezTo>
                    <a:cubicBezTo>
                      <a:pt x="198" y="50"/>
                      <a:pt x="198" y="48"/>
                      <a:pt x="199" y="47"/>
                    </a:cubicBezTo>
                    <a:cubicBezTo>
                      <a:pt x="200" y="46"/>
                      <a:pt x="201" y="46"/>
                      <a:pt x="203" y="46"/>
                    </a:cubicBezTo>
                    <a:cubicBezTo>
                      <a:pt x="205" y="46"/>
                      <a:pt x="205" y="45"/>
                      <a:pt x="205" y="44"/>
                    </a:cubicBezTo>
                    <a:cubicBezTo>
                      <a:pt x="204" y="42"/>
                      <a:pt x="203" y="42"/>
                      <a:pt x="202" y="41"/>
                    </a:cubicBezTo>
                    <a:cubicBezTo>
                      <a:pt x="201" y="39"/>
                      <a:pt x="201" y="38"/>
                      <a:pt x="201" y="36"/>
                    </a:cubicBezTo>
                    <a:cubicBezTo>
                      <a:pt x="201" y="34"/>
                      <a:pt x="200" y="30"/>
                      <a:pt x="200" y="27"/>
                    </a:cubicBezTo>
                    <a:cubicBezTo>
                      <a:pt x="199" y="25"/>
                      <a:pt x="198" y="22"/>
                      <a:pt x="197" y="20"/>
                    </a:cubicBezTo>
                    <a:cubicBezTo>
                      <a:pt x="197" y="18"/>
                      <a:pt x="197" y="16"/>
                      <a:pt x="195" y="14"/>
                    </a:cubicBezTo>
                    <a:cubicBezTo>
                      <a:pt x="193" y="12"/>
                      <a:pt x="193" y="13"/>
                      <a:pt x="192" y="14"/>
                    </a:cubicBezTo>
                    <a:cubicBezTo>
                      <a:pt x="190" y="15"/>
                      <a:pt x="188" y="16"/>
                      <a:pt x="187" y="15"/>
                    </a:cubicBezTo>
                    <a:cubicBezTo>
                      <a:pt x="185" y="14"/>
                      <a:pt x="185" y="14"/>
                      <a:pt x="183" y="13"/>
                    </a:cubicBezTo>
                    <a:cubicBezTo>
                      <a:pt x="182" y="13"/>
                      <a:pt x="181" y="13"/>
                      <a:pt x="180" y="12"/>
                    </a:cubicBezTo>
                    <a:cubicBezTo>
                      <a:pt x="179" y="11"/>
                      <a:pt x="179" y="11"/>
                      <a:pt x="178" y="10"/>
                    </a:cubicBezTo>
                    <a:cubicBezTo>
                      <a:pt x="177" y="9"/>
                      <a:pt x="175" y="6"/>
                      <a:pt x="174" y="5"/>
                    </a:cubicBezTo>
                    <a:cubicBezTo>
                      <a:pt x="174" y="4"/>
                      <a:pt x="174" y="1"/>
                      <a:pt x="173" y="0"/>
                    </a:cubicBezTo>
                    <a:cubicBezTo>
                      <a:pt x="172" y="0"/>
                      <a:pt x="171" y="1"/>
                      <a:pt x="171" y="2"/>
                    </a:cubicBezTo>
                    <a:cubicBezTo>
                      <a:pt x="171" y="2"/>
                      <a:pt x="172" y="3"/>
                      <a:pt x="170" y="4"/>
                    </a:cubicBezTo>
                    <a:cubicBezTo>
                      <a:pt x="169" y="6"/>
                      <a:pt x="167" y="5"/>
                      <a:pt x="166" y="5"/>
                    </a:cubicBezTo>
                    <a:cubicBezTo>
                      <a:pt x="165" y="5"/>
                      <a:pt x="164" y="6"/>
                      <a:pt x="164" y="7"/>
                    </a:cubicBezTo>
                    <a:cubicBezTo>
                      <a:pt x="164" y="8"/>
                      <a:pt x="164" y="9"/>
                      <a:pt x="163" y="11"/>
                    </a:cubicBezTo>
                    <a:cubicBezTo>
                      <a:pt x="163" y="12"/>
                      <a:pt x="163" y="12"/>
                      <a:pt x="165" y="13"/>
                    </a:cubicBezTo>
                    <a:cubicBezTo>
                      <a:pt x="167" y="14"/>
                      <a:pt x="167" y="15"/>
                      <a:pt x="168" y="17"/>
                    </a:cubicBezTo>
                    <a:cubicBezTo>
                      <a:pt x="168" y="19"/>
                      <a:pt x="169" y="21"/>
                      <a:pt x="170" y="22"/>
                    </a:cubicBezTo>
                    <a:cubicBezTo>
                      <a:pt x="170" y="24"/>
                      <a:pt x="170" y="24"/>
                      <a:pt x="168" y="24"/>
                    </a:cubicBezTo>
                    <a:cubicBezTo>
                      <a:pt x="167" y="24"/>
                      <a:pt x="167" y="23"/>
                      <a:pt x="166" y="22"/>
                    </a:cubicBezTo>
                    <a:cubicBezTo>
                      <a:pt x="165" y="20"/>
                      <a:pt x="165" y="19"/>
                      <a:pt x="165" y="17"/>
                    </a:cubicBezTo>
                    <a:cubicBezTo>
                      <a:pt x="164" y="15"/>
                      <a:pt x="163" y="17"/>
                      <a:pt x="162" y="18"/>
                    </a:cubicBezTo>
                    <a:cubicBezTo>
                      <a:pt x="161" y="18"/>
                      <a:pt x="161" y="16"/>
                      <a:pt x="161" y="15"/>
                    </a:cubicBezTo>
                    <a:cubicBezTo>
                      <a:pt x="160" y="14"/>
                      <a:pt x="161" y="13"/>
                      <a:pt x="159" y="13"/>
                    </a:cubicBezTo>
                    <a:cubicBezTo>
                      <a:pt x="157" y="14"/>
                      <a:pt x="153" y="12"/>
                      <a:pt x="152" y="11"/>
                    </a:cubicBezTo>
                    <a:cubicBezTo>
                      <a:pt x="150" y="10"/>
                      <a:pt x="149" y="8"/>
                      <a:pt x="147" y="9"/>
                    </a:cubicBezTo>
                    <a:cubicBezTo>
                      <a:pt x="146" y="9"/>
                      <a:pt x="147" y="10"/>
                      <a:pt x="148" y="12"/>
                    </a:cubicBezTo>
                    <a:cubicBezTo>
                      <a:pt x="148" y="15"/>
                      <a:pt x="147" y="14"/>
                      <a:pt x="146" y="13"/>
                    </a:cubicBezTo>
                    <a:cubicBezTo>
                      <a:pt x="146" y="12"/>
                      <a:pt x="145" y="11"/>
                      <a:pt x="144" y="11"/>
                    </a:cubicBezTo>
                    <a:cubicBezTo>
                      <a:pt x="142" y="11"/>
                      <a:pt x="142" y="12"/>
                      <a:pt x="140" y="13"/>
                    </a:cubicBezTo>
                    <a:cubicBezTo>
                      <a:pt x="139" y="14"/>
                      <a:pt x="136" y="13"/>
                      <a:pt x="134" y="12"/>
                    </a:cubicBezTo>
                    <a:cubicBezTo>
                      <a:pt x="132" y="10"/>
                      <a:pt x="129" y="11"/>
                      <a:pt x="128" y="11"/>
                    </a:cubicBezTo>
                    <a:cubicBezTo>
                      <a:pt x="128" y="11"/>
                      <a:pt x="127" y="14"/>
                      <a:pt x="126" y="16"/>
                    </a:cubicBezTo>
                    <a:cubicBezTo>
                      <a:pt x="125" y="18"/>
                      <a:pt x="123" y="18"/>
                      <a:pt x="121" y="19"/>
                    </a:cubicBezTo>
                    <a:cubicBezTo>
                      <a:pt x="119" y="19"/>
                      <a:pt x="118" y="20"/>
                      <a:pt x="118" y="21"/>
                    </a:cubicBezTo>
                    <a:cubicBezTo>
                      <a:pt x="117" y="22"/>
                      <a:pt x="117" y="23"/>
                      <a:pt x="116" y="23"/>
                    </a:cubicBezTo>
                    <a:cubicBezTo>
                      <a:pt x="115" y="24"/>
                      <a:pt x="116" y="25"/>
                      <a:pt x="116" y="26"/>
                    </a:cubicBezTo>
                    <a:cubicBezTo>
                      <a:pt x="116" y="27"/>
                      <a:pt x="116" y="27"/>
                      <a:pt x="115" y="26"/>
                    </a:cubicBezTo>
                    <a:cubicBezTo>
                      <a:pt x="115" y="26"/>
                      <a:pt x="114" y="26"/>
                      <a:pt x="113" y="25"/>
                    </a:cubicBezTo>
                    <a:cubicBezTo>
                      <a:pt x="111" y="25"/>
                      <a:pt x="113" y="24"/>
                      <a:pt x="114" y="24"/>
                    </a:cubicBezTo>
                    <a:cubicBezTo>
                      <a:pt x="114" y="24"/>
                      <a:pt x="115" y="23"/>
                      <a:pt x="114" y="23"/>
                    </a:cubicBezTo>
                    <a:cubicBezTo>
                      <a:pt x="113" y="22"/>
                      <a:pt x="112" y="21"/>
                      <a:pt x="111" y="20"/>
                    </a:cubicBezTo>
                    <a:cubicBezTo>
                      <a:pt x="111" y="19"/>
                      <a:pt x="111" y="18"/>
                      <a:pt x="109" y="19"/>
                    </a:cubicBezTo>
                    <a:cubicBezTo>
                      <a:pt x="108" y="19"/>
                      <a:pt x="106" y="19"/>
                      <a:pt x="106" y="20"/>
                    </a:cubicBezTo>
                    <a:cubicBezTo>
                      <a:pt x="105" y="22"/>
                      <a:pt x="104" y="23"/>
                      <a:pt x="103" y="23"/>
                    </a:cubicBezTo>
                    <a:cubicBezTo>
                      <a:pt x="102" y="23"/>
                      <a:pt x="102" y="24"/>
                      <a:pt x="102" y="25"/>
                    </a:cubicBezTo>
                    <a:cubicBezTo>
                      <a:pt x="102" y="25"/>
                      <a:pt x="102" y="26"/>
                      <a:pt x="101" y="26"/>
                    </a:cubicBezTo>
                    <a:cubicBezTo>
                      <a:pt x="101" y="26"/>
                      <a:pt x="102" y="24"/>
                      <a:pt x="102" y="23"/>
                    </a:cubicBezTo>
                    <a:cubicBezTo>
                      <a:pt x="102" y="22"/>
                      <a:pt x="102" y="20"/>
                      <a:pt x="101" y="19"/>
                    </a:cubicBezTo>
                    <a:cubicBezTo>
                      <a:pt x="100" y="19"/>
                      <a:pt x="100" y="20"/>
                      <a:pt x="100" y="21"/>
                    </a:cubicBezTo>
                    <a:cubicBezTo>
                      <a:pt x="101" y="22"/>
                      <a:pt x="100" y="23"/>
                      <a:pt x="99" y="23"/>
                    </a:cubicBezTo>
                    <a:cubicBezTo>
                      <a:pt x="99" y="23"/>
                      <a:pt x="98" y="22"/>
                      <a:pt x="98" y="21"/>
                    </a:cubicBezTo>
                    <a:cubicBezTo>
                      <a:pt x="98" y="21"/>
                      <a:pt x="98" y="21"/>
                      <a:pt x="96" y="21"/>
                    </a:cubicBezTo>
                    <a:cubicBezTo>
                      <a:pt x="94" y="21"/>
                      <a:pt x="93" y="20"/>
                      <a:pt x="92" y="18"/>
                    </a:cubicBezTo>
                    <a:cubicBezTo>
                      <a:pt x="91" y="17"/>
                      <a:pt x="90" y="17"/>
                      <a:pt x="88" y="18"/>
                    </a:cubicBezTo>
                    <a:cubicBezTo>
                      <a:pt x="86" y="18"/>
                      <a:pt x="85" y="19"/>
                      <a:pt x="83" y="19"/>
                    </a:cubicBezTo>
                    <a:cubicBezTo>
                      <a:pt x="81" y="19"/>
                      <a:pt x="80" y="21"/>
                      <a:pt x="79" y="22"/>
                    </a:cubicBezTo>
                    <a:cubicBezTo>
                      <a:pt x="78" y="23"/>
                      <a:pt x="77" y="23"/>
                      <a:pt x="76" y="24"/>
                    </a:cubicBezTo>
                    <a:cubicBezTo>
                      <a:pt x="75" y="26"/>
                      <a:pt x="75" y="29"/>
                      <a:pt x="75" y="30"/>
                    </a:cubicBezTo>
                    <a:cubicBezTo>
                      <a:pt x="76" y="31"/>
                      <a:pt x="79" y="30"/>
                      <a:pt x="79" y="31"/>
                    </a:cubicBezTo>
                    <a:cubicBezTo>
                      <a:pt x="79" y="32"/>
                      <a:pt x="79" y="32"/>
                      <a:pt x="77" y="32"/>
                    </a:cubicBezTo>
                    <a:cubicBezTo>
                      <a:pt x="76" y="32"/>
                      <a:pt x="75" y="32"/>
                      <a:pt x="74" y="33"/>
                    </a:cubicBezTo>
                    <a:cubicBezTo>
                      <a:pt x="72" y="33"/>
                      <a:pt x="73" y="33"/>
                      <a:pt x="72" y="34"/>
                    </a:cubicBezTo>
                    <a:cubicBezTo>
                      <a:pt x="71" y="35"/>
                      <a:pt x="71" y="34"/>
                      <a:pt x="70" y="32"/>
                    </a:cubicBezTo>
                    <a:cubicBezTo>
                      <a:pt x="69" y="30"/>
                      <a:pt x="68" y="31"/>
                      <a:pt x="67" y="31"/>
                    </a:cubicBezTo>
                    <a:cubicBezTo>
                      <a:pt x="66" y="32"/>
                      <a:pt x="65" y="31"/>
                      <a:pt x="64" y="30"/>
                    </a:cubicBezTo>
                    <a:cubicBezTo>
                      <a:pt x="64" y="29"/>
                      <a:pt x="62" y="29"/>
                      <a:pt x="60" y="29"/>
                    </a:cubicBezTo>
                    <a:cubicBezTo>
                      <a:pt x="58" y="30"/>
                      <a:pt x="57" y="29"/>
                      <a:pt x="58" y="28"/>
                    </a:cubicBezTo>
                    <a:cubicBezTo>
                      <a:pt x="58" y="28"/>
                      <a:pt x="57" y="27"/>
                      <a:pt x="56" y="27"/>
                    </a:cubicBezTo>
                    <a:cubicBezTo>
                      <a:pt x="56" y="27"/>
                      <a:pt x="53" y="29"/>
                      <a:pt x="53" y="30"/>
                    </a:cubicBezTo>
                    <a:cubicBezTo>
                      <a:pt x="53" y="31"/>
                      <a:pt x="52" y="32"/>
                      <a:pt x="51" y="33"/>
                    </a:cubicBezTo>
                    <a:cubicBezTo>
                      <a:pt x="50" y="33"/>
                      <a:pt x="49" y="34"/>
                      <a:pt x="49" y="35"/>
                    </a:cubicBezTo>
                    <a:cubicBezTo>
                      <a:pt x="49" y="36"/>
                      <a:pt x="47" y="36"/>
                      <a:pt x="46" y="37"/>
                    </a:cubicBezTo>
                    <a:cubicBezTo>
                      <a:pt x="45" y="39"/>
                      <a:pt x="45" y="40"/>
                      <a:pt x="45" y="41"/>
                    </a:cubicBezTo>
                    <a:cubicBezTo>
                      <a:pt x="45" y="42"/>
                      <a:pt x="46" y="43"/>
                      <a:pt x="47" y="44"/>
                    </a:cubicBezTo>
                    <a:cubicBezTo>
                      <a:pt x="49" y="45"/>
                      <a:pt x="49" y="43"/>
                      <a:pt x="50" y="42"/>
                    </a:cubicBezTo>
                    <a:cubicBezTo>
                      <a:pt x="51" y="41"/>
                      <a:pt x="51" y="41"/>
                      <a:pt x="52" y="41"/>
                    </a:cubicBezTo>
                    <a:cubicBezTo>
                      <a:pt x="53" y="40"/>
                      <a:pt x="54" y="39"/>
                      <a:pt x="55" y="38"/>
                    </a:cubicBezTo>
                    <a:cubicBezTo>
                      <a:pt x="55" y="37"/>
                      <a:pt x="56" y="39"/>
                      <a:pt x="57" y="40"/>
                    </a:cubicBezTo>
                    <a:cubicBezTo>
                      <a:pt x="57" y="41"/>
                      <a:pt x="56" y="42"/>
                      <a:pt x="56" y="42"/>
                    </a:cubicBezTo>
                    <a:cubicBezTo>
                      <a:pt x="55" y="42"/>
                      <a:pt x="55" y="43"/>
                      <a:pt x="55" y="44"/>
                    </a:cubicBezTo>
                    <a:cubicBezTo>
                      <a:pt x="55" y="45"/>
                      <a:pt x="53" y="45"/>
                      <a:pt x="53" y="44"/>
                    </a:cubicBezTo>
                    <a:cubicBezTo>
                      <a:pt x="53" y="43"/>
                      <a:pt x="52" y="44"/>
                      <a:pt x="50" y="45"/>
                    </a:cubicBezTo>
                    <a:cubicBezTo>
                      <a:pt x="49" y="45"/>
                      <a:pt x="49" y="48"/>
                      <a:pt x="48" y="50"/>
                    </a:cubicBezTo>
                    <a:cubicBezTo>
                      <a:pt x="47" y="51"/>
                      <a:pt x="43" y="53"/>
                      <a:pt x="43" y="53"/>
                    </a:cubicBezTo>
                    <a:cubicBezTo>
                      <a:pt x="43" y="53"/>
                      <a:pt x="33" y="57"/>
                      <a:pt x="32" y="59"/>
                    </a:cubicBezTo>
                    <a:cubicBezTo>
                      <a:pt x="30" y="60"/>
                      <a:pt x="28" y="62"/>
                      <a:pt x="27" y="63"/>
                    </a:cubicBezTo>
                    <a:cubicBezTo>
                      <a:pt x="27" y="65"/>
                      <a:pt x="28" y="67"/>
                      <a:pt x="27" y="67"/>
                    </a:cubicBezTo>
                    <a:cubicBezTo>
                      <a:pt x="26" y="66"/>
                      <a:pt x="26" y="64"/>
                      <a:pt x="26" y="65"/>
                    </a:cubicBezTo>
                    <a:cubicBezTo>
                      <a:pt x="25" y="66"/>
                      <a:pt x="21" y="69"/>
                      <a:pt x="19" y="70"/>
                    </a:cubicBezTo>
                    <a:cubicBezTo>
                      <a:pt x="17" y="71"/>
                      <a:pt x="15" y="73"/>
                      <a:pt x="14" y="74"/>
                    </a:cubicBezTo>
                    <a:cubicBezTo>
                      <a:pt x="13" y="76"/>
                      <a:pt x="10" y="78"/>
                      <a:pt x="8" y="78"/>
                    </a:cubicBezTo>
                    <a:cubicBezTo>
                      <a:pt x="5" y="77"/>
                      <a:pt x="4" y="78"/>
                      <a:pt x="4" y="80"/>
                    </a:cubicBezTo>
                    <a:cubicBezTo>
                      <a:pt x="4" y="81"/>
                      <a:pt x="4" y="83"/>
                      <a:pt x="5" y="84"/>
                    </a:cubicBezTo>
                    <a:cubicBezTo>
                      <a:pt x="5" y="85"/>
                      <a:pt x="5" y="86"/>
                      <a:pt x="4" y="86"/>
                    </a:cubicBezTo>
                    <a:cubicBezTo>
                      <a:pt x="2" y="85"/>
                      <a:pt x="2" y="86"/>
                      <a:pt x="2" y="88"/>
                    </a:cubicBezTo>
                    <a:cubicBezTo>
                      <a:pt x="1" y="90"/>
                      <a:pt x="0" y="91"/>
                      <a:pt x="2" y="92"/>
                    </a:cubicBezTo>
                    <a:cubicBezTo>
                      <a:pt x="4" y="93"/>
                      <a:pt x="6" y="94"/>
                      <a:pt x="5" y="96"/>
                    </a:cubicBezTo>
                    <a:cubicBezTo>
                      <a:pt x="5" y="98"/>
                      <a:pt x="4" y="100"/>
                      <a:pt x="3" y="101"/>
                    </a:cubicBezTo>
                    <a:cubicBezTo>
                      <a:pt x="1" y="102"/>
                      <a:pt x="0" y="103"/>
                      <a:pt x="1" y="105"/>
                    </a:cubicBezTo>
                    <a:cubicBezTo>
                      <a:pt x="1" y="107"/>
                      <a:pt x="3" y="111"/>
                      <a:pt x="4" y="113"/>
                    </a:cubicBezTo>
                    <a:cubicBezTo>
                      <a:pt x="4" y="115"/>
                      <a:pt x="5" y="119"/>
                      <a:pt x="4" y="120"/>
                    </a:cubicBezTo>
                    <a:cubicBezTo>
                      <a:pt x="4" y="122"/>
                      <a:pt x="1" y="126"/>
                      <a:pt x="2" y="127"/>
                    </a:cubicBezTo>
                    <a:cubicBezTo>
                      <a:pt x="3" y="127"/>
                      <a:pt x="6" y="128"/>
                      <a:pt x="8" y="135"/>
                    </a:cubicBezTo>
                    <a:cubicBezTo>
                      <a:pt x="9" y="141"/>
                      <a:pt x="9" y="147"/>
                      <a:pt x="7" y="150"/>
                    </a:cubicBezTo>
                    <a:cubicBezTo>
                      <a:pt x="6" y="152"/>
                      <a:pt x="7" y="154"/>
                      <a:pt x="8" y="155"/>
                    </a:cubicBezTo>
                    <a:cubicBezTo>
                      <a:pt x="8" y="156"/>
                      <a:pt x="10" y="157"/>
                      <a:pt x="13" y="157"/>
                    </a:cubicBezTo>
                    <a:cubicBezTo>
                      <a:pt x="16" y="157"/>
                      <a:pt x="20" y="157"/>
                      <a:pt x="21" y="159"/>
                    </a:cubicBezTo>
                    <a:cubicBezTo>
                      <a:pt x="22" y="161"/>
                      <a:pt x="23" y="162"/>
                      <a:pt x="25" y="162"/>
                    </a:cubicBezTo>
                    <a:cubicBezTo>
                      <a:pt x="27" y="162"/>
                      <a:pt x="30" y="163"/>
                      <a:pt x="32" y="165"/>
                    </a:cubicBezTo>
                    <a:cubicBezTo>
                      <a:pt x="34" y="168"/>
                      <a:pt x="35" y="168"/>
                      <a:pt x="36" y="168"/>
                    </a:cubicBezTo>
                    <a:cubicBezTo>
                      <a:pt x="37" y="167"/>
                      <a:pt x="42" y="165"/>
                      <a:pt x="45" y="167"/>
                    </a:cubicBezTo>
                    <a:cubicBezTo>
                      <a:pt x="48" y="169"/>
                      <a:pt x="48" y="170"/>
                      <a:pt x="48" y="171"/>
                    </a:cubicBezTo>
                    <a:cubicBezTo>
                      <a:pt x="48" y="172"/>
                      <a:pt x="49" y="174"/>
                      <a:pt x="53" y="173"/>
                    </a:cubicBezTo>
                    <a:cubicBezTo>
                      <a:pt x="57" y="172"/>
                      <a:pt x="72" y="172"/>
                      <a:pt x="74" y="173"/>
                    </a:cubicBezTo>
                    <a:cubicBezTo>
                      <a:pt x="77" y="175"/>
                      <a:pt x="79" y="176"/>
                      <a:pt x="78" y="177"/>
                    </a:cubicBezTo>
                    <a:cubicBezTo>
                      <a:pt x="77" y="179"/>
                      <a:pt x="75" y="180"/>
                      <a:pt x="76" y="181"/>
                    </a:cubicBezTo>
                    <a:cubicBezTo>
                      <a:pt x="77" y="183"/>
                      <a:pt x="78" y="181"/>
                      <a:pt x="79" y="180"/>
                    </a:cubicBezTo>
                    <a:cubicBezTo>
                      <a:pt x="79" y="179"/>
                      <a:pt x="81" y="177"/>
                      <a:pt x="82" y="178"/>
                    </a:cubicBezTo>
                    <a:cubicBezTo>
                      <a:pt x="82" y="178"/>
                      <a:pt x="84" y="180"/>
                      <a:pt x="84" y="181"/>
                    </a:cubicBezTo>
                    <a:cubicBezTo>
                      <a:pt x="84" y="183"/>
                      <a:pt x="83" y="184"/>
                      <a:pt x="84" y="184"/>
                    </a:cubicBezTo>
                    <a:cubicBezTo>
                      <a:pt x="85" y="183"/>
                      <a:pt x="88" y="183"/>
                      <a:pt x="88" y="182"/>
                    </a:cubicBezTo>
                    <a:cubicBezTo>
                      <a:pt x="88" y="182"/>
                      <a:pt x="88" y="179"/>
                      <a:pt x="89" y="178"/>
                    </a:cubicBezTo>
                    <a:cubicBezTo>
                      <a:pt x="90" y="177"/>
                      <a:pt x="94" y="176"/>
                      <a:pt x="95" y="177"/>
                    </a:cubicBezTo>
                    <a:cubicBezTo>
                      <a:pt x="95" y="178"/>
                      <a:pt x="94" y="180"/>
                      <a:pt x="95" y="180"/>
                    </a:cubicBezTo>
                    <a:cubicBezTo>
                      <a:pt x="96" y="180"/>
                      <a:pt x="97" y="179"/>
                      <a:pt x="98" y="178"/>
                    </a:cubicBezTo>
                    <a:cubicBezTo>
                      <a:pt x="99" y="176"/>
                      <a:pt x="100" y="175"/>
                      <a:pt x="98" y="175"/>
                    </a:cubicBezTo>
                    <a:cubicBezTo>
                      <a:pt x="96" y="175"/>
                      <a:pt x="93" y="175"/>
                      <a:pt x="93" y="173"/>
                    </a:cubicBezTo>
                    <a:cubicBezTo>
                      <a:pt x="93" y="172"/>
                      <a:pt x="97" y="173"/>
                      <a:pt x="98" y="172"/>
                    </a:cubicBezTo>
                    <a:cubicBezTo>
                      <a:pt x="98" y="172"/>
                      <a:pt x="98" y="169"/>
                      <a:pt x="99" y="166"/>
                    </a:cubicBezTo>
                    <a:cubicBezTo>
                      <a:pt x="100" y="163"/>
                      <a:pt x="101" y="162"/>
                      <a:pt x="102" y="162"/>
                    </a:cubicBezTo>
                    <a:cubicBezTo>
                      <a:pt x="103" y="162"/>
                      <a:pt x="104" y="162"/>
                      <a:pt x="105" y="163"/>
                    </a:cubicBezTo>
                    <a:cubicBezTo>
                      <a:pt x="106" y="163"/>
                      <a:pt x="108" y="163"/>
                      <a:pt x="109" y="162"/>
                    </a:cubicBezTo>
                    <a:cubicBezTo>
                      <a:pt x="111" y="160"/>
                      <a:pt x="114" y="160"/>
                      <a:pt x="116" y="160"/>
                    </a:cubicBezTo>
                    <a:cubicBezTo>
                      <a:pt x="118" y="159"/>
                      <a:pt x="120" y="158"/>
                      <a:pt x="121" y="157"/>
                    </a:cubicBezTo>
                    <a:cubicBezTo>
                      <a:pt x="122" y="157"/>
                      <a:pt x="123" y="156"/>
                      <a:pt x="123" y="157"/>
                    </a:cubicBezTo>
                    <a:cubicBezTo>
                      <a:pt x="123" y="159"/>
                      <a:pt x="123" y="161"/>
                      <a:pt x="122" y="161"/>
                    </a:cubicBezTo>
                    <a:cubicBezTo>
                      <a:pt x="121" y="161"/>
                      <a:pt x="117" y="161"/>
                      <a:pt x="118" y="162"/>
                    </a:cubicBezTo>
                    <a:cubicBezTo>
                      <a:pt x="119" y="162"/>
                      <a:pt x="121" y="163"/>
                      <a:pt x="122" y="163"/>
                    </a:cubicBezTo>
                    <a:cubicBezTo>
                      <a:pt x="123" y="163"/>
                      <a:pt x="125" y="163"/>
                      <a:pt x="125" y="162"/>
                    </a:cubicBezTo>
                    <a:cubicBezTo>
                      <a:pt x="125" y="160"/>
                      <a:pt x="124" y="158"/>
                      <a:pt x="125" y="157"/>
                    </a:cubicBezTo>
                    <a:cubicBezTo>
                      <a:pt x="125" y="157"/>
                      <a:pt x="126" y="157"/>
                      <a:pt x="126" y="158"/>
                    </a:cubicBezTo>
                    <a:cubicBezTo>
                      <a:pt x="126" y="159"/>
                      <a:pt x="127" y="162"/>
                      <a:pt x="127" y="156"/>
                    </a:cubicBezTo>
                    <a:cubicBezTo>
                      <a:pt x="128" y="150"/>
                      <a:pt x="128" y="151"/>
                      <a:pt x="130" y="148"/>
                    </a:cubicBezTo>
                    <a:cubicBezTo>
                      <a:pt x="133" y="145"/>
                      <a:pt x="134" y="146"/>
                      <a:pt x="135" y="143"/>
                    </a:cubicBezTo>
                    <a:cubicBezTo>
                      <a:pt x="137" y="141"/>
                      <a:pt x="141" y="137"/>
                      <a:pt x="143" y="136"/>
                    </a:cubicBezTo>
                    <a:cubicBezTo>
                      <a:pt x="146" y="136"/>
                      <a:pt x="147" y="137"/>
                      <a:pt x="148" y="135"/>
                    </a:cubicBezTo>
                    <a:cubicBezTo>
                      <a:pt x="149" y="133"/>
                      <a:pt x="151" y="133"/>
                      <a:pt x="153" y="132"/>
                    </a:cubicBezTo>
                    <a:cubicBezTo>
                      <a:pt x="154" y="132"/>
                      <a:pt x="156" y="131"/>
                      <a:pt x="155" y="132"/>
                    </a:cubicBezTo>
                    <a:cubicBezTo>
                      <a:pt x="155" y="133"/>
                      <a:pt x="156" y="133"/>
                      <a:pt x="153" y="134"/>
                    </a:cubicBezTo>
                    <a:cubicBezTo>
                      <a:pt x="151" y="134"/>
                      <a:pt x="149" y="135"/>
                      <a:pt x="150" y="135"/>
                    </a:cubicBezTo>
                    <a:cubicBezTo>
                      <a:pt x="152" y="136"/>
                      <a:pt x="155" y="136"/>
                      <a:pt x="156" y="135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19" name="AutoShape 19"/>
              <p:cNvSpPr/>
              <p:nvPr/>
            </p:nvSpPr>
            <p:spPr>
              <a:xfrm>
                <a:off x="9281558" y="3920814"/>
                <a:ext cx="800732" cy="643975"/>
              </a:xfrm>
              <a:custGeom>
                <a:avLst/>
                <a:gdLst/>
                <a:ahLst/>
                <a:cxnLst/>
                <a:rect l="l" t="t" r="r" b="b"/>
                <a:pathLst>
                  <a:path w="611" h="492">
                    <a:moveTo>
                      <a:pt x="332" y="4"/>
                    </a:moveTo>
                    <a:cubicBezTo>
                      <a:pt x="332" y="4"/>
                      <a:pt x="332" y="4"/>
                      <a:pt x="332" y="4"/>
                    </a:cubicBezTo>
                    <a:cubicBezTo>
                      <a:pt x="333" y="2"/>
                      <a:pt x="333" y="2"/>
                      <a:pt x="333" y="2"/>
                    </a:cubicBezTo>
                    <a:cubicBezTo>
                      <a:pt x="333" y="2"/>
                      <a:pt x="335" y="3"/>
                      <a:pt x="335" y="3"/>
                    </a:cubicBezTo>
                    <a:cubicBezTo>
                      <a:pt x="336" y="3"/>
                      <a:pt x="336" y="3"/>
                      <a:pt x="337" y="3"/>
                    </a:cubicBezTo>
                    <a:cubicBezTo>
                      <a:pt x="337" y="3"/>
                      <a:pt x="337" y="3"/>
                      <a:pt x="337" y="4"/>
                    </a:cubicBezTo>
                    <a:cubicBezTo>
                      <a:pt x="336" y="4"/>
                      <a:pt x="335" y="5"/>
                      <a:pt x="335" y="6"/>
                    </a:cubicBezTo>
                    <a:cubicBezTo>
                      <a:pt x="335" y="6"/>
                      <a:pt x="335" y="7"/>
                      <a:pt x="336" y="7"/>
                    </a:cubicBezTo>
                    <a:cubicBezTo>
                      <a:pt x="337" y="7"/>
                      <a:pt x="337" y="7"/>
                      <a:pt x="337" y="7"/>
                    </a:cubicBezTo>
                    <a:cubicBezTo>
                      <a:pt x="338" y="8"/>
                      <a:pt x="338" y="8"/>
                      <a:pt x="338" y="8"/>
                    </a:cubicBezTo>
                    <a:cubicBezTo>
                      <a:pt x="339" y="8"/>
                      <a:pt x="339" y="8"/>
                      <a:pt x="339" y="7"/>
                    </a:cubicBezTo>
                    <a:cubicBezTo>
                      <a:pt x="340" y="7"/>
                      <a:pt x="340" y="7"/>
                      <a:pt x="340" y="8"/>
                    </a:cubicBezTo>
                    <a:cubicBezTo>
                      <a:pt x="340" y="8"/>
                      <a:pt x="340" y="8"/>
                      <a:pt x="340" y="8"/>
                    </a:cubicBezTo>
                    <a:cubicBezTo>
                      <a:pt x="339" y="8"/>
                      <a:pt x="339" y="9"/>
                      <a:pt x="339" y="9"/>
                    </a:cubicBezTo>
                    <a:cubicBezTo>
                      <a:pt x="339" y="9"/>
                      <a:pt x="341" y="9"/>
                      <a:pt x="341" y="10"/>
                    </a:cubicBezTo>
                    <a:cubicBezTo>
                      <a:pt x="341" y="10"/>
                      <a:pt x="340" y="10"/>
                      <a:pt x="341" y="10"/>
                    </a:cubicBezTo>
                    <a:cubicBezTo>
                      <a:pt x="341" y="11"/>
                      <a:pt x="341" y="12"/>
                      <a:pt x="341" y="12"/>
                    </a:cubicBezTo>
                    <a:cubicBezTo>
                      <a:pt x="340" y="12"/>
                      <a:pt x="340" y="12"/>
                      <a:pt x="340" y="12"/>
                    </a:cubicBezTo>
                    <a:cubicBezTo>
                      <a:pt x="340" y="12"/>
                      <a:pt x="339" y="13"/>
                      <a:pt x="340" y="13"/>
                    </a:cubicBezTo>
                    <a:cubicBezTo>
                      <a:pt x="340" y="14"/>
                      <a:pt x="342" y="14"/>
                      <a:pt x="342" y="14"/>
                    </a:cubicBezTo>
                    <a:cubicBezTo>
                      <a:pt x="342" y="15"/>
                      <a:pt x="341" y="15"/>
                      <a:pt x="341" y="15"/>
                    </a:cubicBezTo>
                    <a:cubicBezTo>
                      <a:pt x="340" y="15"/>
                      <a:pt x="339" y="15"/>
                      <a:pt x="339" y="16"/>
                    </a:cubicBezTo>
                    <a:cubicBezTo>
                      <a:pt x="339" y="16"/>
                      <a:pt x="340" y="17"/>
                      <a:pt x="339" y="17"/>
                    </a:cubicBezTo>
                    <a:cubicBezTo>
                      <a:pt x="339" y="17"/>
                      <a:pt x="338" y="17"/>
                      <a:pt x="339" y="18"/>
                    </a:cubicBezTo>
                    <a:cubicBezTo>
                      <a:pt x="339" y="18"/>
                      <a:pt x="340" y="19"/>
                      <a:pt x="340" y="19"/>
                    </a:cubicBezTo>
                    <a:cubicBezTo>
                      <a:pt x="340" y="20"/>
                      <a:pt x="341" y="20"/>
                      <a:pt x="341" y="20"/>
                    </a:cubicBezTo>
                    <a:cubicBezTo>
                      <a:pt x="341" y="19"/>
                      <a:pt x="341" y="18"/>
                      <a:pt x="342" y="18"/>
                    </a:cubicBezTo>
                    <a:cubicBezTo>
                      <a:pt x="342" y="17"/>
                      <a:pt x="342" y="17"/>
                      <a:pt x="343" y="17"/>
                    </a:cubicBezTo>
                    <a:cubicBezTo>
                      <a:pt x="343" y="17"/>
                      <a:pt x="343" y="17"/>
                      <a:pt x="344" y="17"/>
                    </a:cubicBezTo>
                    <a:cubicBezTo>
                      <a:pt x="344" y="17"/>
                      <a:pt x="344" y="17"/>
                      <a:pt x="345" y="17"/>
                    </a:cubicBezTo>
                    <a:cubicBezTo>
                      <a:pt x="345" y="17"/>
                      <a:pt x="346" y="16"/>
                      <a:pt x="346" y="15"/>
                    </a:cubicBezTo>
                    <a:cubicBezTo>
                      <a:pt x="346" y="15"/>
                      <a:pt x="347" y="15"/>
                      <a:pt x="347" y="15"/>
                    </a:cubicBezTo>
                    <a:cubicBezTo>
                      <a:pt x="347" y="15"/>
                      <a:pt x="348" y="15"/>
                      <a:pt x="348" y="15"/>
                    </a:cubicBezTo>
                    <a:cubicBezTo>
                      <a:pt x="348" y="14"/>
                      <a:pt x="348" y="14"/>
                      <a:pt x="349" y="14"/>
                    </a:cubicBezTo>
                    <a:cubicBezTo>
                      <a:pt x="349" y="14"/>
                      <a:pt x="349" y="14"/>
                      <a:pt x="350" y="14"/>
                    </a:cubicBezTo>
                    <a:cubicBezTo>
                      <a:pt x="350" y="14"/>
                      <a:pt x="350" y="13"/>
                      <a:pt x="350" y="13"/>
                    </a:cubicBezTo>
                    <a:cubicBezTo>
                      <a:pt x="351" y="13"/>
                      <a:pt x="351" y="14"/>
                      <a:pt x="351" y="14"/>
                    </a:cubicBezTo>
                    <a:cubicBezTo>
                      <a:pt x="352" y="14"/>
                      <a:pt x="352" y="13"/>
                      <a:pt x="353" y="13"/>
                    </a:cubicBezTo>
                    <a:cubicBezTo>
                      <a:pt x="354" y="13"/>
                      <a:pt x="354" y="13"/>
                      <a:pt x="354" y="14"/>
                    </a:cubicBezTo>
                    <a:cubicBezTo>
                      <a:pt x="354" y="14"/>
                      <a:pt x="354" y="14"/>
                      <a:pt x="354" y="14"/>
                    </a:cubicBezTo>
                    <a:cubicBezTo>
                      <a:pt x="355" y="14"/>
                      <a:pt x="355" y="14"/>
                      <a:pt x="355" y="14"/>
                    </a:cubicBezTo>
                    <a:cubicBezTo>
                      <a:pt x="355" y="15"/>
                      <a:pt x="356" y="14"/>
                      <a:pt x="357" y="14"/>
                    </a:cubicBezTo>
                    <a:cubicBezTo>
                      <a:pt x="358" y="15"/>
                      <a:pt x="359" y="15"/>
                      <a:pt x="359" y="15"/>
                    </a:cubicBezTo>
                    <a:cubicBezTo>
                      <a:pt x="359" y="14"/>
                      <a:pt x="359" y="14"/>
                      <a:pt x="359" y="14"/>
                    </a:cubicBezTo>
                    <a:cubicBezTo>
                      <a:pt x="360" y="14"/>
                      <a:pt x="361" y="14"/>
                      <a:pt x="361" y="14"/>
                    </a:cubicBezTo>
                    <a:cubicBezTo>
                      <a:pt x="361" y="15"/>
                      <a:pt x="361" y="15"/>
                      <a:pt x="362" y="15"/>
                    </a:cubicBezTo>
                    <a:cubicBezTo>
                      <a:pt x="362" y="15"/>
                      <a:pt x="362" y="15"/>
                      <a:pt x="362" y="14"/>
                    </a:cubicBezTo>
                    <a:cubicBezTo>
                      <a:pt x="361" y="14"/>
                      <a:pt x="361" y="14"/>
                      <a:pt x="362" y="13"/>
                    </a:cubicBezTo>
                    <a:cubicBezTo>
                      <a:pt x="362" y="13"/>
                      <a:pt x="363" y="13"/>
                      <a:pt x="363" y="13"/>
                    </a:cubicBezTo>
                    <a:cubicBezTo>
                      <a:pt x="362" y="12"/>
                      <a:pt x="362" y="12"/>
                      <a:pt x="362" y="11"/>
                    </a:cubicBezTo>
                    <a:cubicBezTo>
                      <a:pt x="362" y="11"/>
                      <a:pt x="362" y="10"/>
                      <a:pt x="363" y="10"/>
                    </a:cubicBezTo>
                    <a:cubicBezTo>
                      <a:pt x="364" y="10"/>
                      <a:pt x="366" y="11"/>
                      <a:pt x="367" y="11"/>
                    </a:cubicBezTo>
                    <a:cubicBezTo>
                      <a:pt x="367" y="11"/>
                      <a:pt x="368" y="11"/>
                      <a:pt x="368" y="11"/>
                    </a:cubicBezTo>
                    <a:cubicBezTo>
                      <a:pt x="368" y="12"/>
                      <a:pt x="368" y="11"/>
                      <a:pt x="369" y="11"/>
                    </a:cubicBezTo>
                    <a:cubicBezTo>
                      <a:pt x="369" y="11"/>
                      <a:pt x="370" y="10"/>
                      <a:pt x="370" y="10"/>
                    </a:cubicBezTo>
                    <a:cubicBezTo>
                      <a:pt x="371" y="10"/>
                      <a:pt x="372" y="10"/>
                      <a:pt x="372" y="9"/>
                    </a:cubicBezTo>
                    <a:cubicBezTo>
                      <a:pt x="372" y="8"/>
                      <a:pt x="373" y="6"/>
                      <a:pt x="373" y="5"/>
                    </a:cubicBezTo>
                    <a:cubicBezTo>
                      <a:pt x="373" y="5"/>
                      <a:pt x="374" y="5"/>
                      <a:pt x="374" y="5"/>
                    </a:cubicBezTo>
                    <a:cubicBezTo>
                      <a:pt x="375" y="5"/>
                      <a:pt x="376" y="6"/>
                      <a:pt x="376" y="6"/>
                    </a:cubicBezTo>
                    <a:cubicBezTo>
                      <a:pt x="376" y="6"/>
                      <a:pt x="376" y="6"/>
                      <a:pt x="377" y="6"/>
                    </a:cubicBezTo>
                    <a:cubicBezTo>
                      <a:pt x="377" y="5"/>
                      <a:pt x="378" y="5"/>
                      <a:pt x="378" y="4"/>
                    </a:cubicBezTo>
                    <a:cubicBezTo>
                      <a:pt x="378" y="4"/>
                      <a:pt x="378" y="3"/>
                      <a:pt x="378" y="3"/>
                    </a:cubicBezTo>
                    <a:cubicBezTo>
                      <a:pt x="378" y="3"/>
                      <a:pt x="379" y="2"/>
                      <a:pt x="379" y="2"/>
                    </a:cubicBezTo>
                    <a:cubicBezTo>
                      <a:pt x="380" y="2"/>
                      <a:pt x="381" y="1"/>
                      <a:pt x="381" y="2"/>
                    </a:cubicBezTo>
                    <a:cubicBezTo>
                      <a:pt x="382" y="2"/>
                      <a:pt x="383" y="3"/>
                      <a:pt x="383" y="3"/>
                    </a:cubicBezTo>
                    <a:cubicBezTo>
                      <a:pt x="384" y="3"/>
                      <a:pt x="384" y="3"/>
                      <a:pt x="385" y="3"/>
                    </a:cubicBezTo>
                    <a:cubicBezTo>
                      <a:pt x="385" y="4"/>
                      <a:pt x="386" y="4"/>
                      <a:pt x="386" y="5"/>
                    </a:cubicBezTo>
                    <a:cubicBezTo>
                      <a:pt x="386" y="6"/>
                      <a:pt x="385" y="6"/>
                      <a:pt x="386" y="6"/>
                    </a:cubicBezTo>
                    <a:cubicBezTo>
                      <a:pt x="386" y="6"/>
                      <a:pt x="387" y="7"/>
                      <a:pt x="387" y="7"/>
                    </a:cubicBezTo>
                    <a:cubicBezTo>
                      <a:pt x="387" y="7"/>
                      <a:pt x="388" y="8"/>
                      <a:pt x="388" y="9"/>
                    </a:cubicBezTo>
                    <a:cubicBezTo>
                      <a:pt x="389" y="9"/>
                      <a:pt x="389" y="9"/>
                      <a:pt x="390" y="9"/>
                    </a:cubicBezTo>
                    <a:cubicBezTo>
                      <a:pt x="390" y="9"/>
                      <a:pt x="391" y="9"/>
                      <a:pt x="392" y="9"/>
                    </a:cubicBezTo>
                    <a:cubicBezTo>
                      <a:pt x="392" y="10"/>
                      <a:pt x="393" y="10"/>
                      <a:pt x="393" y="10"/>
                    </a:cubicBezTo>
                    <a:cubicBezTo>
                      <a:pt x="393" y="10"/>
                      <a:pt x="393" y="9"/>
                      <a:pt x="394" y="9"/>
                    </a:cubicBezTo>
                    <a:cubicBezTo>
                      <a:pt x="394" y="9"/>
                      <a:pt x="395" y="9"/>
                      <a:pt x="395" y="10"/>
                    </a:cubicBezTo>
                    <a:cubicBezTo>
                      <a:pt x="395" y="10"/>
                      <a:pt x="396" y="10"/>
                      <a:pt x="396" y="11"/>
                    </a:cubicBezTo>
                    <a:cubicBezTo>
                      <a:pt x="396" y="11"/>
                      <a:pt x="396" y="12"/>
                      <a:pt x="396" y="12"/>
                    </a:cubicBezTo>
                    <a:cubicBezTo>
                      <a:pt x="397" y="12"/>
                      <a:pt x="398" y="13"/>
                      <a:pt x="398" y="13"/>
                    </a:cubicBezTo>
                    <a:cubicBezTo>
                      <a:pt x="398" y="14"/>
                      <a:pt x="398" y="15"/>
                      <a:pt x="398" y="15"/>
                    </a:cubicBezTo>
                    <a:cubicBezTo>
                      <a:pt x="398" y="16"/>
                      <a:pt x="399" y="16"/>
                      <a:pt x="399" y="16"/>
                    </a:cubicBezTo>
                    <a:cubicBezTo>
                      <a:pt x="399" y="16"/>
                      <a:pt x="399" y="17"/>
                      <a:pt x="398" y="17"/>
                    </a:cubicBezTo>
                    <a:cubicBezTo>
                      <a:pt x="398" y="17"/>
                      <a:pt x="398" y="18"/>
                      <a:pt x="397" y="17"/>
                    </a:cubicBezTo>
                    <a:cubicBezTo>
                      <a:pt x="397" y="17"/>
                      <a:pt x="397" y="17"/>
                      <a:pt x="396" y="17"/>
                    </a:cubicBezTo>
                    <a:cubicBezTo>
                      <a:pt x="396" y="18"/>
                      <a:pt x="396" y="18"/>
                      <a:pt x="395" y="18"/>
                    </a:cubicBezTo>
                    <a:cubicBezTo>
                      <a:pt x="395" y="19"/>
                      <a:pt x="394" y="19"/>
                      <a:pt x="394" y="19"/>
                    </a:cubicBezTo>
                    <a:cubicBezTo>
                      <a:pt x="394" y="20"/>
                      <a:pt x="395" y="20"/>
                      <a:pt x="395" y="20"/>
                    </a:cubicBezTo>
                    <a:cubicBezTo>
                      <a:pt x="395" y="21"/>
                      <a:pt x="394" y="21"/>
                      <a:pt x="394" y="21"/>
                    </a:cubicBezTo>
                    <a:cubicBezTo>
                      <a:pt x="394" y="20"/>
                      <a:pt x="393" y="21"/>
                      <a:pt x="393" y="21"/>
                    </a:cubicBezTo>
                    <a:cubicBezTo>
                      <a:pt x="393" y="21"/>
                      <a:pt x="394" y="21"/>
                      <a:pt x="394" y="22"/>
                    </a:cubicBezTo>
                    <a:cubicBezTo>
                      <a:pt x="394" y="22"/>
                      <a:pt x="393" y="23"/>
                      <a:pt x="395" y="23"/>
                    </a:cubicBezTo>
                    <a:cubicBezTo>
                      <a:pt x="396" y="23"/>
                      <a:pt x="397" y="23"/>
                      <a:pt x="397" y="23"/>
                    </a:cubicBezTo>
                    <a:cubicBezTo>
                      <a:pt x="398" y="23"/>
                      <a:pt x="398" y="24"/>
                      <a:pt x="398" y="24"/>
                    </a:cubicBezTo>
                    <a:cubicBezTo>
                      <a:pt x="398" y="25"/>
                      <a:pt x="398" y="25"/>
                      <a:pt x="398" y="25"/>
                    </a:cubicBezTo>
                    <a:cubicBezTo>
                      <a:pt x="398" y="26"/>
                      <a:pt x="399" y="27"/>
                      <a:pt x="398" y="27"/>
                    </a:cubicBezTo>
                    <a:cubicBezTo>
                      <a:pt x="398" y="27"/>
                      <a:pt x="397" y="28"/>
                      <a:pt x="396" y="28"/>
                    </a:cubicBezTo>
                    <a:cubicBezTo>
                      <a:pt x="396" y="29"/>
                      <a:pt x="395" y="29"/>
                      <a:pt x="395" y="29"/>
                    </a:cubicBezTo>
                    <a:cubicBezTo>
                      <a:pt x="394" y="28"/>
                      <a:pt x="393" y="29"/>
                      <a:pt x="393" y="29"/>
                    </a:cubicBezTo>
                    <a:cubicBezTo>
                      <a:pt x="393" y="29"/>
                      <a:pt x="393" y="30"/>
                      <a:pt x="393" y="31"/>
                    </a:cubicBezTo>
                    <a:cubicBezTo>
                      <a:pt x="392" y="31"/>
                      <a:pt x="392" y="32"/>
                      <a:pt x="391" y="32"/>
                    </a:cubicBezTo>
                    <a:cubicBezTo>
                      <a:pt x="389" y="32"/>
                      <a:pt x="389" y="32"/>
                      <a:pt x="388" y="32"/>
                    </a:cubicBezTo>
                    <a:cubicBezTo>
                      <a:pt x="388" y="31"/>
                      <a:pt x="388" y="31"/>
                      <a:pt x="388" y="31"/>
                    </a:cubicBezTo>
                    <a:cubicBezTo>
                      <a:pt x="388" y="32"/>
                      <a:pt x="387" y="32"/>
                      <a:pt x="386" y="32"/>
                    </a:cubicBezTo>
                    <a:cubicBezTo>
                      <a:pt x="385" y="32"/>
                      <a:pt x="384" y="32"/>
                      <a:pt x="384" y="32"/>
                    </a:cubicBezTo>
                    <a:cubicBezTo>
                      <a:pt x="384" y="33"/>
                      <a:pt x="383" y="34"/>
                      <a:pt x="383" y="34"/>
                    </a:cubicBezTo>
                    <a:cubicBezTo>
                      <a:pt x="383" y="35"/>
                      <a:pt x="383" y="37"/>
                      <a:pt x="383" y="37"/>
                    </a:cubicBezTo>
                    <a:cubicBezTo>
                      <a:pt x="382" y="37"/>
                      <a:pt x="382" y="37"/>
                      <a:pt x="382" y="37"/>
                    </a:cubicBezTo>
                    <a:cubicBezTo>
                      <a:pt x="381" y="37"/>
                      <a:pt x="381" y="37"/>
                      <a:pt x="381" y="38"/>
                    </a:cubicBezTo>
                    <a:cubicBezTo>
                      <a:pt x="381" y="38"/>
                      <a:pt x="381" y="39"/>
                      <a:pt x="381" y="39"/>
                    </a:cubicBezTo>
                    <a:cubicBezTo>
                      <a:pt x="380" y="40"/>
                      <a:pt x="379" y="39"/>
                      <a:pt x="379" y="39"/>
                    </a:cubicBezTo>
                    <a:cubicBezTo>
                      <a:pt x="378" y="39"/>
                      <a:pt x="378" y="39"/>
                      <a:pt x="378" y="40"/>
                    </a:cubicBezTo>
                    <a:cubicBezTo>
                      <a:pt x="377" y="40"/>
                      <a:pt x="376" y="40"/>
                      <a:pt x="376" y="40"/>
                    </a:cubicBezTo>
                    <a:cubicBezTo>
                      <a:pt x="377" y="41"/>
                      <a:pt x="377" y="42"/>
                      <a:pt x="376" y="42"/>
                    </a:cubicBezTo>
                    <a:cubicBezTo>
                      <a:pt x="375" y="42"/>
                      <a:pt x="374" y="42"/>
                      <a:pt x="374" y="42"/>
                    </a:cubicBezTo>
                    <a:cubicBezTo>
                      <a:pt x="374" y="42"/>
                      <a:pt x="374" y="43"/>
                      <a:pt x="374" y="43"/>
                    </a:cubicBezTo>
                    <a:cubicBezTo>
                      <a:pt x="374" y="43"/>
                      <a:pt x="374" y="44"/>
                      <a:pt x="374" y="44"/>
                    </a:cubicBezTo>
                    <a:cubicBezTo>
                      <a:pt x="373" y="44"/>
                      <a:pt x="372" y="44"/>
                      <a:pt x="372" y="45"/>
                    </a:cubicBezTo>
                    <a:cubicBezTo>
                      <a:pt x="372" y="46"/>
                      <a:pt x="372" y="46"/>
                      <a:pt x="372" y="47"/>
                    </a:cubicBezTo>
                    <a:cubicBezTo>
                      <a:pt x="373" y="47"/>
                      <a:pt x="373" y="47"/>
                      <a:pt x="372" y="48"/>
                    </a:cubicBezTo>
                    <a:cubicBezTo>
                      <a:pt x="372" y="48"/>
                      <a:pt x="372" y="48"/>
                      <a:pt x="372" y="49"/>
                    </a:cubicBezTo>
                    <a:cubicBezTo>
                      <a:pt x="373" y="49"/>
                      <a:pt x="373" y="49"/>
                      <a:pt x="373" y="50"/>
                    </a:cubicBezTo>
                    <a:cubicBezTo>
                      <a:pt x="373" y="51"/>
                      <a:pt x="373" y="52"/>
                      <a:pt x="372" y="52"/>
                    </a:cubicBezTo>
                    <a:cubicBezTo>
                      <a:pt x="372" y="52"/>
                      <a:pt x="371" y="53"/>
                      <a:pt x="371" y="53"/>
                    </a:cubicBezTo>
                    <a:cubicBezTo>
                      <a:pt x="371" y="54"/>
                      <a:pt x="370" y="55"/>
                      <a:pt x="370" y="55"/>
                    </a:cubicBezTo>
                    <a:cubicBezTo>
                      <a:pt x="370" y="56"/>
                      <a:pt x="370" y="57"/>
                      <a:pt x="369" y="57"/>
                    </a:cubicBezTo>
                    <a:cubicBezTo>
                      <a:pt x="369" y="57"/>
                      <a:pt x="368" y="57"/>
                      <a:pt x="369" y="58"/>
                    </a:cubicBezTo>
                    <a:cubicBezTo>
                      <a:pt x="369" y="59"/>
                      <a:pt x="369" y="59"/>
                      <a:pt x="369" y="59"/>
                    </a:cubicBezTo>
                    <a:cubicBezTo>
                      <a:pt x="368" y="60"/>
                      <a:pt x="368" y="60"/>
                      <a:pt x="368" y="60"/>
                    </a:cubicBezTo>
                    <a:cubicBezTo>
                      <a:pt x="368" y="61"/>
                      <a:pt x="369" y="61"/>
                      <a:pt x="369" y="62"/>
                    </a:cubicBezTo>
                    <a:cubicBezTo>
                      <a:pt x="369" y="62"/>
                      <a:pt x="368" y="63"/>
                      <a:pt x="368" y="64"/>
                    </a:cubicBezTo>
                    <a:cubicBezTo>
                      <a:pt x="367" y="64"/>
                      <a:pt x="367" y="64"/>
                      <a:pt x="367" y="64"/>
                    </a:cubicBezTo>
                    <a:cubicBezTo>
                      <a:pt x="367" y="65"/>
                      <a:pt x="366" y="65"/>
                      <a:pt x="366" y="65"/>
                    </a:cubicBezTo>
                    <a:cubicBezTo>
                      <a:pt x="365" y="65"/>
                      <a:pt x="365" y="65"/>
                      <a:pt x="364" y="66"/>
                    </a:cubicBezTo>
                    <a:cubicBezTo>
                      <a:pt x="364" y="66"/>
                      <a:pt x="364" y="67"/>
                      <a:pt x="364" y="67"/>
                    </a:cubicBezTo>
                    <a:cubicBezTo>
                      <a:pt x="364" y="67"/>
                      <a:pt x="364" y="68"/>
                      <a:pt x="363" y="68"/>
                    </a:cubicBezTo>
                    <a:cubicBezTo>
                      <a:pt x="363" y="68"/>
                      <a:pt x="363" y="68"/>
                      <a:pt x="362" y="68"/>
                    </a:cubicBezTo>
                    <a:cubicBezTo>
                      <a:pt x="361" y="69"/>
                      <a:pt x="360" y="68"/>
                      <a:pt x="359" y="69"/>
                    </a:cubicBezTo>
                    <a:cubicBezTo>
                      <a:pt x="359" y="69"/>
                      <a:pt x="358" y="70"/>
                      <a:pt x="358" y="69"/>
                    </a:cubicBezTo>
                    <a:cubicBezTo>
                      <a:pt x="357" y="69"/>
                      <a:pt x="357" y="69"/>
                      <a:pt x="356" y="69"/>
                    </a:cubicBezTo>
                    <a:cubicBezTo>
                      <a:pt x="355" y="69"/>
                      <a:pt x="355" y="70"/>
                      <a:pt x="356" y="71"/>
                    </a:cubicBezTo>
                    <a:cubicBezTo>
                      <a:pt x="356" y="71"/>
                      <a:pt x="357" y="72"/>
                      <a:pt x="357" y="72"/>
                    </a:cubicBezTo>
                    <a:cubicBezTo>
                      <a:pt x="356" y="72"/>
                      <a:pt x="356" y="73"/>
                      <a:pt x="356" y="73"/>
                    </a:cubicBezTo>
                    <a:cubicBezTo>
                      <a:pt x="356" y="73"/>
                      <a:pt x="356" y="73"/>
                      <a:pt x="357" y="73"/>
                    </a:cubicBezTo>
                    <a:cubicBezTo>
                      <a:pt x="357" y="73"/>
                      <a:pt x="358" y="73"/>
                      <a:pt x="359" y="73"/>
                    </a:cubicBezTo>
                    <a:cubicBezTo>
                      <a:pt x="359" y="73"/>
                      <a:pt x="360" y="74"/>
                      <a:pt x="361" y="74"/>
                    </a:cubicBezTo>
                    <a:cubicBezTo>
                      <a:pt x="361" y="73"/>
                      <a:pt x="362" y="73"/>
                      <a:pt x="362" y="73"/>
                    </a:cubicBezTo>
                    <a:cubicBezTo>
                      <a:pt x="363" y="73"/>
                      <a:pt x="363" y="74"/>
                      <a:pt x="363" y="74"/>
                    </a:cubicBezTo>
                    <a:cubicBezTo>
                      <a:pt x="364" y="74"/>
                      <a:pt x="365" y="75"/>
                      <a:pt x="366" y="75"/>
                    </a:cubicBezTo>
                    <a:cubicBezTo>
                      <a:pt x="366" y="76"/>
                      <a:pt x="366" y="79"/>
                      <a:pt x="367" y="79"/>
                    </a:cubicBezTo>
                    <a:cubicBezTo>
                      <a:pt x="368" y="79"/>
                      <a:pt x="368" y="79"/>
                      <a:pt x="369" y="79"/>
                    </a:cubicBezTo>
                    <a:cubicBezTo>
                      <a:pt x="369" y="78"/>
                      <a:pt x="370" y="78"/>
                      <a:pt x="370" y="78"/>
                    </a:cubicBezTo>
                    <a:cubicBezTo>
                      <a:pt x="371" y="77"/>
                      <a:pt x="371" y="77"/>
                      <a:pt x="372" y="78"/>
                    </a:cubicBezTo>
                    <a:cubicBezTo>
                      <a:pt x="372" y="78"/>
                      <a:pt x="373" y="79"/>
                      <a:pt x="373" y="79"/>
                    </a:cubicBezTo>
                    <a:cubicBezTo>
                      <a:pt x="373" y="80"/>
                      <a:pt x="373" y="80"/>
                      <a:pt x="374" y="80"/>
                    </a:cubicBezTo>
                    <a:cubicBezTo>
                      <a:pt x="374" y="79"/>
                      <a:pt x="374" y="80"/>
                      <a:pt x="374" y="80"/>
                    </a:cubicBezTo>
                    <a:cubicBezTo>
                      <a:pt x="374" y="81"/>
                      <a:pt x="374" y="82"/>
                      <a:pt x="374" y="82"/>
                    </a:cubicBezTo>
                    <a:cubicBezTo>
                      <a:pt x="375" y="82"/>
                      <a:pt x="376" y="83"/>
                      <a:pt x="376" y="83"/>
                    </a:cubicBezTo>
                    <a:cubicBezTo>
                      <a:pt x="375" y="84"/>
                      <a:pt x="375" y="85"/>
                      <a:pt x="376" y="85"/>
                    </a:cubicBezTo>
                    <a:cubicBezTo>
                      <a:pt x="376" y="85"/>
                      <a:pt x="377" y="85"/>
                      <a:pt x="377" y="85"/>
                    </a:cubicBezTo>
                    <a:cubicBezTo>
                      <a:pt x="378" y="86"/>
                      <a:pt x="378" y="86"/>
                      <a:pt x="378" y="86"/>
                    </a:cubicBezTo>
                    <a:cubicBezTo>
                      <a:pt x="378" y="86"/>
                      <a:pt x="378" y="85"/>
                      <a:pt x="379" y="85"/>
                    </a:cubicBezTo>
                    <a:cubicBezTo>
                      <a:pt x="380" y="85"/>
                      <a:pt x="381" y="84"/>
                      <a:pt x="381" y="83"/>
                    </a:cubicBezTo>
                    <a:cubicBezTo>
                      <a:pt x="381" y="83"/>
                      <a:pt x="381" y="82"/>
                      <a:pt x="382" y="82"/>
                    </a:cubicBezTo>
                    <a:cubicBezTo>
                      <a:pt x="383" y="81"/>
                      <a:pt x="384" y="81"/>
                      <a:pt x="384" y="81"/>
                    </a:cubicBezTo>
                    <a:cubicBezTo>
                      <a:pt x="384" y="80"/>
                      <a:pt x="385" y="80"/>
                      <a:pt x="385" y="80"/>
                    </a:cubicBezTo>
                    <a:cubicBezTo>
                      <a:pt x="385" y="79"/>
                      <a:pt x="386" y="79"/>
                      <a:pt x="386" y="79"/>
                    </a:cubicBezTo>
                    <a:cubicBezTo>
                      <a:pt x="387" y="80"/>
                      <a:pt x="387" y="80"/>
                      <a:pt x="388" y="81"/>
                    </a:cubicBezTo>
                    <a:cubicBezTo>
                      <a:pt x="389" y="81"/>
                      <a:pt x="389" y="80"/>
                      <a:pt x="390" y="80"/>
                    </a:cubicBezTo>
                    <a:cubicBezTo>
                      <a:pt x="390" y="81"/>
                      <a:pt x="391" y="81"/>
                      <a:pt x="391" y="80"/>
                    </a:cubicBezTo>
                    <a:cubicBezTo>
                      <a:pt x="391" y="79"/>
                      <a:pt x="392" y="78"/>
                      <a:pt x="392" y="78"/>
                    </a:cubicBezTo>
                    <a:cubicBezTo>
                      <a:pt x="392" y="77"/>
                      <a:pt x="393" y="77"/>
                      <a:pt x="394" y="77"/>
                    </a:cubicBezTo>
                    <a:cubicBezTo>
                      <a:pt x="394" y="77"/>
                      <a:pt x="395" y="77"/>
                      <a:pt x="395" y="77"/>
                    </a:cubicBezTo>
                    <a:cubicBezTo>
                      <a:pt x="396" y="76"/>
                      <a:pt x="396" y="76"/>
                      <a:pt x="396" y="76"/>
                    </a:cubicBezTo>
                    <a:cubicBezTo>
                      <a:pt x="397" y="76"/>
                      <a:pt x="398" y="78"/>
                      <a:pt x="398" y="79"/>
                    </a:cubicBezTo>
                    <a:cubicBezTo>
                      <a:pt x="398" y="79"/>
                      <a:pt x="398" y="80"/>
                      <a:pt x="399" y="80"/>
                    </a:cubicBezTo>
                    <a:cubicBezTo>
                      <a:pt x="399" y="80"/>
                      <a:pt x="399" y="80"/>
                      <a:pt x="400" y="80"/>
                    </a:cubicBezTo>
                    <a:cubicBezTo>
                      <a:pt x="400" y="80"/>
                      <a:pt x="400" y="81"/>
                      <a:pt x="400" y="80"/>
                    </a:cubicBezTo>
                    <a:cubicBezTo>
                      <a:pt x="401" y="80"/>
                      <a:pt x="401" y="78"/>
                      <a:pt x="401" y="78"/>
                    </a:cubicBezTo>
                    <a:cubicBezTo>
                      <a:pt x="402" y="78"/>
                      <a:pt x="402" y="78"/>
                      <a:pt x="402" y="77"/>
                    </a:cubicBezTo>
                    <a:cubicBezTo>
                      <a:pt x="402" y="77"/>
                      <a:pt x="402" y="76"/>
                      <a:pt x="402" y="75"/>
                    </a:cubicBezTo>
                    <a:cubicBezTo>
                      <a:pt x="402" y="75"/>
                      <a:pt x="402" y="74"/>
                      <a:pt x="402" y="74"/>
                    </a:cubicBezTo>
                    <a:cubicBezTo>
                      <a:pt x="401" y="73"/>
                      <a:pt x="401" y="73"/>
                      <a:pt x="402" y="73"/>
                    </a:cubicBezTo>
                    <a:cubicBezTo>
                      <a:pt x="403" y="73"/>
                      <a:pt x="403" y="72"/>
                      <a:pt x="404" y="72"/>
                    </a:cubicBezTo>
                    <a:cubicBezTo>
                      <a:pt x="404" y="73"/>
                      <a:pt x="405" y="73"/>
                      <a:pt x="405" y="73"/>
                    </a:cubicBezTo>
                    <a:cubicBezTo>
                      <a:pt x="406" y="72"/>
                      <a:pt x="406" y="72"/>
                      <a:pt x="406" y="72"/>
                    </a:cubicBezTo>
                    <a:cubicBezTo>
                      <a:pt x="407" y="73"/>
                      <a:pt x="408" y="73"/>
                      <a:pt x="408" y="73"/>
                    </a:cubicBezTo>
                    <a:cubicBezTo>
                      <a:pt x="409" y="74"/>
                      <a:pt x="409" y="75"/>
                      <a:pt x="410" y="74"/>
                    </a:cubicBezTo>
                    <a:cubicBezTo>
                      <a:pt x="410" y="74"/>
                      <a:pt x="410" y="73"/>
                      <a:pt x="410" y="73"/>
                    </a:cubicBezTo>
                    <a:cubicBezTo>
                      <a:pt x="411" y="73"/>
                      <a:pt x="411" y="73"/>
                      <a:pt x="412" y="73"/>
                    </a:cubicBezTo>
                    <a:cubicBezTo>
                      <a:pt x="412" y="74"/>
                      <a:pt x="412" y="74"/>
                      <a:pt x="412" y="75"/>
                    </a:cubicBezTo>
                    <a:cubicBezTo>
                      <a:pt x="412" y="75"/>
                      <a:pt x="413" y="76"/>
                      <a:pt x="413" y="76"/>
                    </a:cubicBezTo>
                    <a:cubicBezTo>
                      <a:pt x="414" y="76"/>
                      <a:pt x="414" y="76"/>
                      <a:pt x="414" y="75"/>
                    </a:cubicBezTo>
                    <a:cubicBezTo>
                      <a:pt x="415" y="75"/>
                      <a:pt x="415" y="74"/>
                      <a:pt x="415" y="73"/>
                    </a:cubicBezTo>
                    <a:cubicBezTo>
                      <a:pt x="415" y="73"/>
                      <a:pt x="416" y="72"/>
                      <a:pt x="415" y="72"/>
                    </a:cubicBezTo>
                    <a:cubicBezTo>
                      <a:pt x="415" y="71"/>
                      <a:pt x="415" y="71"/>
                      <a:pt x="415" y="70"/>
                    </a:cubicBezTo>
                    <a:cubicBezTo>
                      <a:pt x="415" y="69"/>
                      <a:pt x="416" y="67"/>
                      <a:pt x="416" y="67"/>
                    </a:cubicBezTo>
                    <a:cubicBezTo>
                      <a:pt x="417" y="66"/>
                      <a:pt x="418" y="66"/>
                      <a:pt x="418" y="67"/>
                    </a:cubicBezTo>
                    <a:cubicBezTo>
                      <a:pt x="418" y="67"/>
                      <a:pt x="418" y="68"/>
                      <a:pt x="419" y="68"/>
                    </a:cubicBezTo>
                    <a:cubicBezTo>
                      <a:pt x="419" y="68"/>
                      <a:pt x="420" y="67"/>
                      <a:pt x="421" y="66"/>
                    </a:cubicBezTo>
                    <a:cubicBezTo>
                      <a:pt x="421" y="66"/>
                      <a:pt x="423" y="65"/>
                      <a:pt x="424" y="65"/>
                    </a:cubicBezTo>
                    <a:cubicBezTo>
                      <a:pt x="424" y="65"/>
                      <a:pt x="425" y="66"/>
                      <a:pt x="425" y="66"/>
                    </a:cubicBezTo>
                    <a:cubicBezTo>
                      <a:pt x="426" y="65"/>
                      <a:pt x="426" y="65"/>
                      <a:pt x="426" y="64"/>
                    </a:cubicBezTo>
                    <a:cubicBezTo>
                      <a:pt x="426" y="64"/>
                      <a:pt x="427" y="64"/>
                      <a:pt x="427" y="63"/>
                    </a:cubicBezTo>
                    <a:cubicBezTo>
                      <a:pt x="427" y="63"/>
                      <a:pt x="427" y="61"/>
                      <a:pt x="427" y="62"/>
                    </a:cubicBezTo>
                    <a:cubicBezTo>
                      <a:pt x="428" y="62"/>
                      <a:pt x="429" y="62"/>
                      <a:pt x="429" y="62"/>
                    </a:cubicBezTo>
                    <a:cubicBezTo>
                      <a:pt x="430" y="62"/>
                      <a:pt x="430" y="63"/>
                      <a:pt x="430" y="63"/>
                    </a:cubicBezTo>
                    <a:cubicBezTo>
                      <a:pt x="431" y="64"/>
                      <a:pt x="431" y="64"/>
                      <a:pt x="431" y="65"/>
                    </a:cubicBezTo>
                    <a:cubicBezTo>
                      <a:pt x="431" y="65"/>
                      <a:pt x="431" y="65"/>
                      <a:pt x="432" y="65"/>
                    </a:cubicBezTo>
                    <a:cubicBezTo>
                      <a:pt x="433" y="65"/>
                      <a:pt x="434" y="65"/>
                      <a:pt x="434" y="65"/>
                    </a:cubicBezTo>
                    <a:cubicBezTo>
                      <a:pt x="434" y="64"/>
                      <a:pt x="433" y="64"/>
                      <a:pt x="434" y="64"/>
                    </a:cubicBezTo>
                    <a:cubicBezTo>
                      <a:pt x="434" y="63"/>
                      <a:pt x="435" y="63"/>
                      <a:pt x="435" y="63"/>
                    </a:cubicBezTo>
                    <a:cubicBezTo>
                      <a:pt x="436" y="63"/>
                      <a:pt x="437" y="62"/>
                      <a:pt x="437" y="62"/>
                    </a:cubicBezTo>
                    <a:cubicBezTo>
                      <a:pt x="438" y="62"/>
                      <a:pt x="439" y="62"/>
                      <a:pt x="439" y="62"/>
                    </a:cubicBezTo>
                    <a:cubicBezTo>
                      <a:pt x="438" y="62"/>
                      <a:pt x="438" y="61"/>
                      <a:pt x="438" y="61"/>
                    </a:cubicBezTo>
                    <a:cubicBezTo>
                      <a:pt x="438" y="60"/>
                      <a:pt x="440" y="60"/>
                      <a:pt x="441" y="59"/>
                    </a:cubicBezTo>
                    <a:cubicBezTo>
                      <a:pt x="441" y="59"/>
                      <a:pt x="442" y="58"/>
                      <a:pt x="443" y="58"/>
                    </a:cubicBezTo>
                    <a:cubicBezTo>
                      <a:pt x="443" y="58"/>
                      <a:pt x="444" y="59"/>
                      <a:pt x="444" y="58"/>
                    </a:cubicBezTo>
                    <a:cubicBezTo>
                      <a:pt x="444" y="57"/>
                      <a:pt x="445" y="56"/>
                      <a:pt x="445" y="56"/>
                    </a:cubicBezTo>
                    <a:cubicBezTo>
                      <a:pt x="446" y="56"/>
                      <a:pt x="448" y="55"/>
                      <a:pt x="448" y="56"/>
                    </a:cubicBezTo>
                    <a:cubicBezTo>
                      <a:pt x="448" y="56"/>
                      <a:pt x="449" y="56"/>
                      <a:pt x="449" y="56"/>
                    </a:cubicBezTo>
                    <a:cubicBezTo>
                      <a:pt x="450" y="56"/>
                      <a:pt x="450" y="56"/>
                      <a:pt x="451" y="57"/>
                    </a:cubicBezTo>
                    <a:cubicBezTo>
                      <a:pt x="451" y="57"/>
                      <a:pt x="452" y="57"/>
                      <a:pt x="452" y="57"/>
                    </a:cubicBezTo>
                    <a:cubicBezTo>
                      <a:pt x="452" y="56"/>
                      <a:pt x="452" y="54"/>
                      <a:pt x="453" y="54"/>
                    </a:cubicBezTo>
                    <a:cubicBezTo>
                      <a:pt x="454" y="54"/>
                      <a:pt x="454" y="54"/>
                      <a:pt x="454" y="53"/>
                    </a:cubicBezTo>
                    <a:cubicBezTo>
                      <a:pt x="455" y="52"/>
                      <a:pt x="455" y="51"/>
                      <a:pt x="456" y="52"/>
                    </a:cubicBezTo>
                    <a:cubicBezTo>
                      <a:pt x="457" y="52"/>
                      <a:pt x="458" y="53"/>
                      <a:pt x="459" y="53"/>
                    </a:cubicBezTo>
                    <a:cubicBezTo>
                      <a:pt x="459" y="54"/>
                      <a:pt x="459" y="54"/>
                      <a:pt x="460" y="54"/>
                    </a:cubicBezTo>
                    <a:cubicBezTo>
                      <a:pt x="461" y="53"/>
                      <a:pt x="462" y="54"/>
                      <a:pt x="462" y="55"/>
                    </a:cubicBezTo>
                    <a:cubicBezTo>
                      <a:pt x="462" y="55"/>
                      <a:pt x="463" y="55"/>
                      <a:pt x="463" y="56"/>
                    </a:cubicBezTo>
                    <a:cubicBezTo>
                      <a:pt x="463" y="57"/>
                      <a:pt x="464" y="57"/>
                      <a:pt x="464" y="57"/>
                    </a:cubicBezTo>
                    <a:cubicBezTo>
                      <a:pt x="464" y="58"/>
                      <a:pt x="464" y="58"/>
                      <a:pt x="465" y="58"/>
                    </a:cubicBezTo>
                    <a:cubicBezTo>
                      <a:pt x="465" y="58"/>
                      <a:pt x="466" y="57"/>
                      <a:pt x="466" y="58"/>
                    </a:cubicBezTo>
                    <a:cubicBezTo>
                      <a:pt x="466" y="58"/>
                      <a:pt x="465" y="59"/>
                      <a:pt x="466" y="59"/>
                    </a:cubicBezTo>
                    <a:cubicBezTo>
                      <a:pt x="466" y="59"/>
                      <a:pt x="469" y="60"/>
                      <a:pt x="469" y="61"/>
                    </a:cubicBezTo>
                    <a:cubicBezTo>
                      <a:pt x="469" y="61"/>
                      <a:pt x="469" y="63"/>
                      <a:pt x="469" y="63"/>
                    </a:cubicBezTo>
                    <a:cubicBezTo>
                      <a:pt x="469" y="64"/>
                      <a:pt x="470" y="64"/>
                      <a:pt x="470" y="65"/>
                    </a:cubicBezTo>
                    <a:cubicBezTo>
                      <a:pt x="470" y="66"/>
                      <a:pt x="470" y="67"/>
                      <a:pt x="471" y="66"/>
                    </a:cubicBezTo>
                    <a:cubicBezTo>
                      <a:pt x="471" y="66"/>
                      <a:pt x="472" y="66"/>
                      <a:pt x="473" y="66"/>
                    </a:cubicBezTo>
                    <a:cubicBezTo>
                      <a:pt x="473" y="66"/>
                      <a:pt x="473" y="65"/>
                      <a:pt x="473" y="65"/>
                    </a:cubicBezTo>
                    <a:cubicBezTo>
                      <a:pt x="474" y="65"/>
                      <a:pt x="475" y="66"/>
                      <a:pt x="475" y="66"/>
                    </a:cubicBezTo>
                    <a:cubicBezTo>
                      <a:pt x="476" y="66"/>
                      <a:pt x="477" y="66"/>
                      <a:pt x="477" y="66"/>
                    </a:cubicBezTo>
                    <a:cubicBezTo>
                      <a:pt x="477" y="66"/>
                      <a:pt x="479" y="66"/>
                      <a:pt x="479" y="67"/>
                    </a:cubicBezTo>
                    <a:cubicBezTo>
                      <a:pt x="480" y="68"/>
                      <a:pt x="480" y="70"/>
                      <a:pt x="480" y="70"/>
                    </a:cubicBezTo>
                    <a:cubicBezTo>
                      <a:pt x="480" y="70"/>
                      <a:pt x="479" y="70"/>
                      <a:pt x="479" y="71"/>
                    </a:cubicBezTo>
                    <a:cubicBezTo>
                      <a:pt x="480" y="71"/>
                      <a:pt x="480" y="72"/>
                      <a:pt x="480" y="72"/>
                    </a:cubicBezTo>
                    <a:cubicBezTo>
                      <a:pt x="481" y="72"/>
                      <a:pt x="481" y="71"/>
                      <a:pt x="482" y="72"/>
                    </a:cubicBezTo>
                    <a:cubicBezTo>
                      <a:pt x="482" y="72"/>
                      <a:pt x="483" y="72"/>
                      <a:pt x="484" y="72"/>
                    </a:cubicBezTo>
                    <a:cubicBezTo>
                      <a:pt x="485" y="72"/>
                      <a:pt x="485" y="72"/>
                      <a:pt x="486" y="71"/>
                    </a:cubicBezTo>
                    <a:cubicBezTo>
                      <a:pt x="486" y="71"/>
                      <a:pt x="488" y="68"/>
                      <a:pt x="489" y="69"/>
                    </a:cubicBezTo>
                    <a:cubicBezTo>
                      <a:pt x="489" y="69"/>
                      <a:pt x="490" y="70"/>
                      <a:pt x="490" y="70"/>
                    </a:cubicBezTo>
                    <a:cubicBezTo>
                      <a:pt x="490" y="69"/>
                      <a:pt x="490" y="69"/>
                      <a:pt x="491" y="69"/>
                    </a:cubicBezTo>
                    <a:cubicBezTo>
                      <a:pt x="491" y="69"/>
                      <a:pt x="493" y="69"/>
                      <a:pt x="493" y="69"/>
                    </a:cubicBezTo>
                    <a:cubicBezTo>
                      <a:pt x="494" y="69"/>
                      <a:pt x="494" y="69"/>
                      <a:pt x="493" y="68"/>
                    </a:cubicBezTo>
                    <a:cubicBezTo>
                      <a:pt x="493" y="68"/>
                      <a:pt x="493" y="68"/>
                      <a:pt x="492" y="67"/>
                    </a:cubicBezTo>
                    <a:cubicBezTo>
                      <a:pt x="492" y="67"/>
                      <a:pt x="491" y="66"/>
                      <a:pt x="491" y="66"/>
                    </a:cubicBezTo>
                    <a:cubicBezTo>
                      <a:pt x="490" y="65"/>
                      <a:pt x="490" y="64"/>
                      <a:pt x="489" y="64"/>
                    </a:cubicBezTo>
                    <a:cubicBezTo>
                      <a:pt x="489" y="64"/>
                      <a:pt x="488" y="63"/>
                      <a:pt x="488" y="63"/>
                    </a:cubicBezTo>
                    <a:cubicBezTo>
                      <a:pt x="488" y="62"/>
                      <a:pt x="488" y="62"/>
                      <a:pt x="488" y="61"/>
                    </a:cubicBezTo>
                    <a:cubicBezTo>
                      <a:pt x="487" y="61"/>
                      <a:pt x="487" y="61"/>
                      <a:pt x="487" y="61"/>
                    </a:cubicBezTo>
                    <a:cubicBezTo>
                      <a:pt x="486" y="61"/>
                      <a:pt x="485" y="60"/>
                      <a:pt x="486" y="60"/>
                    </a:cubicBezTo>
                    <a:cubicBezTo>
                      <a:pt x="486" y="60"/>
                      <a:pt x="487" y="59"/>
                      <a:pt x="487" y="59"/>
                    </a:cubicBezTo>
                    <a:cubicBezTo>
                      <a:pt x="488" y="59"/>
                      <a:pt x="488" y="59"/>
                      <a:pt x="489" y="59"/>
                    </a:cubicBezTo>
                    <a:cubicBezTo>
                      <a:pt x="489" y="58"/>
                      <a:pt x="489" y="57"/>
                      <a:pt x="489" y="57"/>
                    </a:cubicBezTo>
                    <a:cubicBezTo>
                      <a:pt x="488" y="57"/>
                      <a:pt x="488" y="57"/>
                      <a:pt x="487" y="57"/>
                    </a:cubicBezTo>
                    <a:cubicBezTo>
                      <a:pt x="487" y="57"/>
                      <a:pt x="486" y="57"/>
                      <a:pt x="486" y="56"/>
                    </a:cubicBezTo>
                    <a:cubicBezTo>
                      <a:pt x="486" y="56"/>
                      <a:pt x="486" y="55"/>
                      <a:pt x="485" y="55"/>
                    </a:cubicBezTo>
                    <a:cubicBezTo>
                      <a:pt x="484" y="54"/>
                      <a:pt x="484" y="54"/>
                      <a:pt x="484" y="53"/>
                    </a:cubicBezTo>
                    <a:cubicBezTo>
                      <a:pt x="485" y="52"/>
                      <a:pt x="485" y="51"/>
                      <a:pt x="485" y="51"/>
                    </a:cubicBezTo>
                    <a:cubicBezTo>
                      <a:pt x="486" y="51"/>
                      <a:pt x="486" y="51"/>
                      <a:pt x="486" y="50"/>
                    </a:cubicBezTo>
                    <a:cubicBezTo>
                      <a:pt x="486" y="50"/>
                      <a:pt x="485" y="49"/>
                      <a:pt x="485" y="49"/>
                    </a:cubicBezTo>
                    <a:cubicBezTo>
                      <a:pt x="485" y="48"/>
                      <a:pt x="485" y="47"/>
                      <a:pt x="485" y="47"/>
                    </a:cubicBezTo>
                    <a:cubicBezTo>
                      <a:pt x="485" y="47"/>
                      <a:pt x="485" y="45"/>
                      <a:pt x="485" y="45"/>
                    </a:cubicBezTo>
                    <a:cubicBezTo>
                      <a:pt x="486" y="45"/>
                      <a:pt x="487" y="45"/>
                      <a:pt x="486" y="45"/>
                    </a:cubicBezTo>
                    <a:cubicBezTo>
                      <a:pt x="486" y="44"/>
                      <a:pt x="486" y="44"/>
                      <a:pt x="486" y="43"/>
                    </a:cubicBezTo>
                    <a:cubicBezTo>
                      <a:pt x="486" y="43"/>
                      <a:pt x="486" y="42"/>
                      <a:pt x="486" y="42"/>
                    </a:cubicBezTo>
                    <a:cubicBezTo>
                      <a:pt x="487" y="43"/>
                      <a:pt x="488" y="43"/>
                      <a:pt x="488" y="42"/>
                    </a:cubicBezTo>
                    <a:cubicBezTo>
                      <a:pt x="487" y="42"/>
                      <a:pt x="487" y="41"/>
                      <a:pt x="488" y="40"/>
                    </a:cubicBezTo>
                    <a:cubicBezTo>
                      <a:pt x="488" y="39"/>
                      <a:pt x="488" y="38"/>
                      <a:pt x="489" y="38"/>
                    </a:cubicBezTo>
                    <a:cubicBezTo>
                      <a:pt x="490" y="38"/>
                      <a:pt x="491" y="39"/>
                      <a:pt x="492" y="39"/>
                    </a:cubicBezTo>
                    <a:cubicBezTo>
                      <a:pt x="492" y="39"/>
                      <a:pt x="492" y="40"/>
                      <a:pt x="492" y="40"/>
                    </a:cubicBezTo>
                    <a:cubicBezTo>
                      <a:pt x="492" y="41"/>
                      <a:pt x="491" y="42"/>
                      <a:pt x="492" y="42"/>
                    </a:cubicBezTo>
                    <a:cubicBezTo>
                      <a:pt x="493" y="42"/>
                      <a:pt x="493" y="41"/>
                      <a:pt x="494" y="41"/>
                    </a:cubicBezTo>
                    <a:cubicBezTo>
                      <a:pt x="494" y="41"/>
                      <a:pt x="495" y="41"/>
                      <a:pt x="495" y="40"/>
                    </a:cubicBezTo>
                    <a:cubicBezTo>
                      <a:pt x="496" y="40"/>
                      <a:pt x="496" y="40"/>
                      <a:pt x="496" y="39"/>
                    </a:cubicBezTo>
                    <a:cubicBezTo>
                      <a:pt x="495" y="39"/>
                      <a:pt x="494" y="39"/>
                      <a:pt x="494" y="38"/>
                    </a:cubicBezTo>
                    <a:cubicBezTo>
                      <a:pt x="494" y="37"/>
                      <a:pt x="493" y="36"/>
                      <a:pt x="493" y="36"/>
                    </a:cubicBezTo>
                    <a:cubicBezTo>
                      <a:pt x="493" y="36"/>
                      <a:pt x="493" y="35"/>
                      <a:pt x="493" y="35"/>
                    </a:cubicBezTo>
                    <a:cubicBezTo>
                      <a:pt x="493" y="35"/>
                      <a:pt x="494" y="35"/>
                      <a:pt x="494" y="35"/>
                    </a:cubicBezTo>
                    <a:cubicBezTo>
                      <a:pt x="494" y="35"/>
                      <a:pt x="496" y="36"/>
                      <a:pt x="497" y="36"/>
                    </a:cubicBezTo>
                    <a:cubicBezTo>
                      <a:pt x="498" y="36"/>
                      <a:pt x="498" y="36"/>
                      <a:pt x="499" y="36"/>
                    </a:cubicBezTo>
                    <a:cubicBezTo>
                      <a:pt x="500" y="36"/>
                      <a:pt x="501" y="36"/>
                      <a:pt x="501" y="37"/>
                    </a:cubicBezTo>
                    <a:cubicBezTo>
                      <a:pt x="501" y="37"/>
                      <a:pt x="502" y="38"/>
                      <a:pt x="502" y="38"/>
                    </a:cubicBezTo>
                    <a:cubicBezTo>
                      <a:pt x="503" y="38"/>
                      <a:pt x="503" y="38"/>
                      <a:pt x="504" y="37"/>
                    </a:cubicBezTo>
                    <a:cubicBezTo>
                      <a:pt x="504" y="37"/>
                      <a:pt x="505" y="36"/>
                      <a:pt x="505" y="37"/>
                    </a:cubicBezTo>
                    <a:cubicBezTo>
                      <a:pt x="506" y="38"/>
                      <a:pt x="506" y="39"/>
                      <a:pt x="507" y="39"/>
                    </a:cubicBezTo>
                    <a:cubicBezTo>
                      <a:pt x="507" y="40"/>
                      <a:pt x="507" y="40"/>
                      <a:pt x="508" y="41"/>
                    </a:cubicBezTo>
                    <a:cubicBezTo>
                      <a:pt x="509" y="41"/>
                      <a:pt x="509" y="41"/>
                      <a:pt x="509" y="41"/>
                    </a:cubicBezTo>
                    <a:cubicBezTo>
                      <a:pt x="510" y="41"/>
                      <a:pt x="510" y="41"/>
                      <a:pt x="510" y="42"/>
                    </a:cubicBezTo>
                    <a:cubicBezTo>
                      <a:pt x="511" y="42"/>
                      <a:pt x="511" y="43"/>
                      <a:pt x="511" y="42"/>
                    </a:cubicBezTo>
                    <a:cubicBezTo>
                      <a:pt x="511" y="41"/>
                      <a:pt x="511" y="41"/>
                      <a:pt x="512" y="41"/>
                    </a:cubicBezTo>
                    <a:cubicBezTo>
                      <a:pt x="512" y="41"/>
                      <a:pt x="514" y="41"/>
                      <a:pt x="515" y="41"/>
                    </a:cubicBezTo>
                    <a:cubicBezTo>
                      <a:pt x="515" y="41"/>
                      <a:pt x="516" y="41"/>
                      <a:pt x="517" y="41"/>
                    </a:cubicBezTo>
                    <a:cubicBezTo>
                      <a:pt x="517" y="40"/>
                      <a:pt x="519" y="37"/>
                      <a:pt x="519" y="38"/>
                    </a:cubicBezTo>
                    <a:cubicBezTo>
                      <a:pt x="519" y="38"/>
                      <a:pt x="519" y="40"/>
                      <a:pt x="520" y="40"/>
                    </a:cubicBezTo>
                    <a:cubicBezTo>
                      <a:pt x="521" y="40"/>
                      <a:pt x="521" y="40"/>
                      <a:pt x="521" y="40"/>
                    </a:cubicBezTo>
                    <a:cubicBezTo>
                      <a:pt x="521" y="41"/>
                      <a:pt x="522" y="43"/>
                      <a:pt x="522" y="43"/>
                    </a:cubicBezTo>
                    <a:cubicBezTo>
                      <a:pt x="522" y="43"/>
                      <a:pt x="523" y="41"/>
                      <a:pt x="524" y="42"/>
                    </a:cubicBezTo>
                    <a:cubicBezTo>
                      <a:pt x="524" y="42"/>
                      <a:pt x="524" y="42"/>
                      <a:pt x="524" y="43"/>
                    </a:cubicBezTo>
                    <a:cubicBezTo>
                      <a:pt x="523" y="44"/>
                      <a:pt x="523" y="45"/>
                      <a:pt x="523" y="45"/>
                    </a:cubicBezTo>
                    <a:cubicBezTo>
                      <a:pt x="523" y="45"/>
                      <a:pt x="524" y="45"/>
                      <a:pt x="525" y="45"/>
                    </a:cubicBezTo>
                    <a:cubicBezTo>
                      <a:pt x="525" y="44"/>
                      <a:pt x="525" y="44"/>
                      <a:pt x="526" y="44"/>
                    </a:cubicBezTo>
                    <a:cubicBezTo>
                      <a:pt x="527" y="44"/>
                      <a:pt x="528" y="44"/>
                      <a:pt x="529" y="43"/>
                    </a:cubicBezTo>
                    <a:cubicBezTo>
                      <a:pt x="529" y="43"/>
                      <a:pt x="530" y="42"/>
                      <a:pt x="531" y="41"/>
                    </a:cubicBezTo>
                    <a:cubicBezTo>
                      <a:pt x="531" y="41"/>
                      <a:pt x="532" y="41"/>
                      <a:pt x="532" y="40"/>
                    </a:cubicBezTo>
                    <a:cubicBezTo>
                      <a:pt x="532" y="39"/>
                      <a:pt x="532" y="38"/>
                      <a:pt x="533" y="37"/>
                    </a:cubicBezTo>
                    <a:cubicBezTo>
                      <a:pt x="533" y="37"/>
                      <a:pt x="536" y="36"/>
                      <a:pt x="536" y="36"/>
                    </a:cubicBezTo>
                    <a:cubicBezTo>
                      <a:pt x="536" y="37"/>
                      <a:pt x="535" y="37"/>
                      <a:pt x="536" y="38"/>
                    </a:cubicBezTo>
                    <a:cubicBezTo>
                      <a:pt x="536" y="38"/>
                      <a:pt x="537" y="39"/>
                      <a:pt x="537" y="39"/>
                    </a:cubicBezTo>
                    <a:cubicBezTo>
                      <a:pt x="538" y="39"/>
                      <a:pt x="538" y="40"/>
                      <a:pt x="537" y="40"/>
                    </a:cubicBezTo>
                    <a:cubicBezTo>
                      <a:pt x="536" y="40"/>
                      <a:pt x="535" y="41"/>
                      <a:pt x="534" y="42"/>
                    </a:cubicBezTo>
                    <a:cubicBezTo>
                      <a:pt x="534" y="43"/>
                      <a:pt x="534" y="44"/>
                      <a:pt x="535" y="44"/>
                    </a:cubicBezTo>
                    <a:cubicBezTo>
                      <a:pt x="536" y="44"/>
                      <a:pt x="536" y="43"/>
                      <a:pt x="537" y="44"/>
                    </a:cubicBezTo>
                    <a:cubicBezTo>
                      <a:pt x="537" y="45"/>
                      <a:pt x="538" y="46"/>
                      <a:pt x="538" y="46"/>
                    </a:cubicBezTo>
                    <a:cubicBezTo>
                      <a:pt x="538" y="47"/>
                      <a:pt x="538" y="48"/>
                      <a:pt x="538" y="48"/>
                    </a:cubicBezTo>
                    <a:cubicBezTo>
                      <a:pt x="539" y="48"/>
                      <a:pt x="540" y="49"/>
                      <a:pt x="540" y="49"/>
                    </a:cubicBezTo>
                    <a:cubicBezTo>
                      <a:pt x="540" y="50"/>
                      <a:pt x="541" y="50"/>
                      <a:pt x="541" y="50"/>
                    </a:cubicBezTo>
                    <a:cubicBezTo>
                      <a:pt x="542" y="50"/>
                      <a:pt x="544" y="49"/>
                      <a:pt x="544" y="50"/>
                    </a:cubicBezTo>
                    <a:cubicBezTo>
                      <a:pt x="545" y="50"/>
                      <a:pt x="546" y="51"/>
                      <a:pt x="546" y="52"/>
                    </a:cubicBezTo>
                    <a:cubicBezTo>
                      <a:pt x="546" y="53"/>
                      <a:pt x="546" y="54"/>
                      <a:pt x="546" y="54"/>
                    </a:cubicBezTo>
                    <a:cubicBezTo>
                      <a:pt x="547" y="55"/>
                      <a:pt x="547" y="55"/>
                      <a:pt x="547" y="56"/>
                    </a:cubicBezTo>
                    <a:cubicBezTo>
                      <a:pt x="547" y="57"/>
                      <a:pt x="547" y="58"/>
                      <a:pt x="547" y="59"/>
                    </a:cubicBezTo>
                    <a:cubicBezTo>
                      <a:pt x="547" y="59"/>
                      <a:pt x="548" y="60"/>
                      <a:pt x="549" y="59"/>
                    </a:cubicBezTo>
                    <a:cubicBezTo>
                      <a:pt x="549" y="59"/>
                      <a:pt x="550" y="59"/>
                      <a:pt x="551" y="59"/>
                    </a:cubicBezTo>
                    <a:cubicBezTo>
                      <a:pt x="551" y="58"/>
                      <a:pt x="552" y="57"/>
                      <a:pt x="552" y="57"/>
                    </a:cubicBezTo>
                    <a:cubicBezTo>
                      <a:pt x="553" y="56"/>
                      <a:pt x="553" y="56"/>
                      <a:pt x="553" y="56"/>
                    </a:cubicBezTo>
                    <a:cubicBezTo>
                      <a:pt x="553" y="55"/>
                      <a:pt x="554" y="54"/>
                      <a:pt x="554" y="55"/>
                    </a:cubicBezTo>
                    <a:cubicBezTo>
                      <a:pt x="555" y="55"/>
                      <a:pt x="556" y="55"/>
                      <a:pt x="556" y="55"/>
                    </a:cubicBezTo>
                    <a:cubicBezTo>
                      <a:pt x="556" y="55"/>
                      <a:pt x="557" y="56"/>
                      <a:pt x="557" y="55"/>
                    </a:cubicBezTo>
                    <a:cubicBezTo>
                      <a:pt x="557" y="55"/>
                      <a:pt x="559" y="54"/>
                      <a:pt x="559" y="54"/>
                    </a:cubicBezTo>
                    <a:cubicBezTo>
                      <a:pt x="560" y="54"/>
                      <a:pt x="562" y="53"/>
                      <a:pt x="563" y="53"/>
                    </a:cubicBezTo>
                    <a:cubicBezTo>
                      <a:pt x="564" y="52"/>
                      <a:pt x="565" y="52"/>
                      <a:pt x="565" y="52"/>
                    </a:cubicBezTo>
                    <a:cubicBezTo>
                      <a:pt x="566" y="53"/>
                      <a:pt x="566" y="53"/>
                      <a:pt x="567" y="53"/>
                    </a:cubicBezTo>
                    <a:cubicBezTo>
                      <a:pt x="567" y="52"/>
                      <a:pt x="569" y="51"/>
                      <a:pt x="569" y="51"/>
                    </a:cubicBezTo>
                    <a:cubicBezTo>
                      <a:pt x="570" y="51"/>
                      <a:pt x="571" y="51"/>
                      <a:pt x="571" y="52"/>
                    </a:cubicBezTo>
                    <a:cubicBezTo>
                      <a:pt x="571" y="52"/>
                      <a:pt x="572" y="53"/>
                      <a:pt x="571" y="54"/>
                    </a:cubicBezTo>
                    <a:cubicBezTo>
                      <a:pt x="571" y="54"/>
                      <a:pt x="570" y="54"/>
                      <a:pt x="570" y="55"/>
                    </a:cubicBezTo>
                    <a:cubicBezTo>
                      <a:pt x="570" y="56"/>
                      <a:pt x="570" y="56"/>
                      <a:pt x="570" y="57"/>
                    </a:cubicBezTo>
                    <a:cubicBezTo>
                      <a:pt x="569" y="57"/>
                      <a:pt x="570" y="58"/>
                      <a:pt x="569" y="58"/>
                    </a:cubicBezTo>
                    <a:cubicBezTo>
                      <a:pt x="569" y="59"/>
                      <a:pt x="567" y="60"/>
                      <a:pt x="568" y="60"/>
                    </a:cubicBezTo>
                    <a:cubicBezTo>
                      <a:pt x="568" y="61"/>
                      <a:pt x="569" y="61"/>
                      <a:pt x="568" y="62"/>
                    </a:cubicBezTo>
                    <a:cubicBezTo>
                      <a:pt x="568" y="62"/>
                      <a:pt x="567" y="63"/>
                      <a:pt x="568" y="63"/>
                    </a:cubicBezTo>
                    <a:cubicBezTo>
                      <a:pt x="569" y="64"/>
                      <a:pt x="569" y="64"/>
                      <a:pt x="570" y="65"/>
                    </a:cubicBezTo>
                    <a:cubicBezTo>
                      <a:pt x="570" y="66"/>
                      <a:pt x="571" y="67"/>
                      <a:pt x="572" y="67"/>
                    </a:cubicBezTo>
                    <a:cubicBezTo>
                      <a:pt x="573" y="67"/>
                      <a:pt x="573" y="68"/>
                      <a:pt x="574" y="67"/>
                    </a:cubicBezTo>
                    <a:cubicBezTo>
                      <a:pt x="574" y="67"/>
                      <a:pt x="574" y="67"/>
                      <a:pt x="575" y="68"/>
                    </a:cubicBezTo>
                    <a:cubicBezTo>
                      <a:pt x="576" y="68"/>
                      <a:pt x="577" y="70"/>
                      <a:pt x="577" y="70"/>
                    </a:cubicBezTo>
                    <a:cubicBezTo>
                      <a:pt x="576" y="71"/>
                      <a:pt x="575" y="71"/>
                      <a:pt x="575" y="72"/>
                    </a:cubicBezTo>
                    <a:cubicBezTo>
                      <a:pt x="576" y="73"/>
                      <a:pt x="578" y="74"/>
                      <a:pt x="578" y="75"/>
                    </a:cubicBezTo>
                    <a:cubicBezTo>
                      <a:pt x="578" y="76"/>
                      <a:pt x="578" y="76"/>
                      <a:pt x="579" y="76"/>
                    </a:cubicBezTo>
                    <a:cubicBezTo>
                      <a:pt x="579" y="76"/>
                      <a:pt x="580" y="75"/>
                      <a:pt x="580" y="76"/>
                    </a:cubicBezTo>
                    <a:cubicBezTo>
                      <a:pt x="580" y="76"/>
                      <a:pt x="581" y="78"/>
                      <a:pt x="581" y="78"/>
                    </a:cubicBezTo>
                    <a:cubicBezTo>
                      <a:pt x="581" y="78"/>
                      <a:pt x="581" y="79"/>
                      <a:pt x="581" y="79"/>
                    </a:cubicBezTo>
                    <a:cubicBezTo>
                      <a:pt x="581" y="80"/>
                      <a:pt x="583" y="81"/>
                      <a:pt x="583" y="82"/>
                    </a:cubicBezTo>
                    <a:cubicBezTo>
                      <a:pt x="582" y="83"/>
                      <a:pt x="583" y="83"/>
                      <a:pt x="583" y="84"/>
                    </a:cubicBezTo>
                    <a:cubicBezTo>
                      <a:pt x="583" y="85"/>
                      <a:pt x="583" y="85"/>
                      <a:pt x="583" y="85"/>
                    </a:cubicBezTo>
                    <a:cubicBezTo>
                      <a:pt x="584" y="85"/>
                      <a:pt x="585" y="85"/>
                      <a:pt x="585" y="86"/>
                    </a:cubicBezTo>
                    <a:cubicBezTo>
                      <a:pt x="585" y="87"/>
                      <a:pt x="585" y="90"/>
                      <a:pt x="585" y="90"/>
                    </a:cubicBezTo>
                    <a:cubicBezTo>
                      <a:pt x="585" y="91"/>
                      <a:pt x="585" y="91"/>
                      <a:pt x="586" y="91"/>
                    </a:cubicBezTo>
                    <a:cubicBezTo>
                      <a:pt x="586" y="91"/>
                      <a:pt x="587" y="91"/>
                      <a:pt x="587" y="92"/>
                    </a:cubicBezTo>
                    <a:cubicBezTo>
                      <a:pt x="588" y="92"/>
                      <a:pt x="588" y="92"/>
                      <a:pt x="589" y="93"/>
                    </a:cubicBezTo>
                    <a:cubicBezTo>
                      <a:pt x="590" y="93"/>
                      <a:pt x="591" y="94"/>
                      <a:pt x="590" y="94"/>
                    </a:cubicBezTo>
                    <a:cubicBezTo>
                      <a:pt x="590" y="94"/>
                      <a:pt x="590" y="95"/>
                      <a:pt x="590" y="95"/>
                    </a:cubicBezTo>
                    <a:cubicBezTo>
                      <a:pt x="589" y="96"/>
                      <a:pt x="588" y="97"/>
                      <a:pt x="588" y="97"/>
                    </a:cubicBezTo>
                    <a:cubicBezTo>
                      <a:pt x="587" y="98"/>
                      <a:pt x="586" y="99"/>
                      <a:pt x="586" y="99"/>
                    </a:cubicBezTo>
                    <a:cubicBezTo>
                      <a:pt x="586" y="100"/>
                      <a:pt x="585" y="101"/>
                      <a:pt x="585" y="102"/>
                    </a:cubicBezTo>
                    <a:cubicBezTo>
                      <a:pt x="586" y="103"/>
                      <a:pt x="586" y="104"/>
                      <a:pt x="586" y="104"/>
                    </a:cubicBezTo>
                    <a:cubicBezTo>
                      <a:pt x="586" y="105"/>
                      <a:pt x="586" y="106"/>
                      <a:pt x="587" y="106"/>
                    </a:cubicBezTo>
                    <a:cubicBezTo>
                      <a:pt x="587" y="106"/>
                      <a:pt x="588" y="106"/>
                      <a:pt x="588" y="106"/>
                    </a:cubicBezTo>
                    <a:cubicBezTo>
                      <a:pt x="588" y="107"/>
                      <a:pt x="587" y="108"/>
                      <a:pt x="588" y="108"/>
                    </a:cubicBezTo>
                    <a:cubicBezTo>
                      <a:pt x="588" y="109"/>
                      <a:pt x="588" y="109"/>
                      <a:pt x="589" y="110"/>
                    </a:cubicBezTo>
                    <a:cubicBezTo>
                      <a:pt x="589" y="110"/>
                      <a:pt x="591" y="110"/>
                      <a:pt x="591" y="111"/>
                    </a:cubicBezTo>
                    <a:cubicBezTo>
                      <a:pt x="590" y="111"/>
                      <a:pt x="590" y="112"/>
                      <a:pt x="590" y="113"/>
                    </a:cubicBezTo>
                    <a:cubicBezTo>
                      <a:pt x="591" y="114"/>
                      <a:pt x="591" y="115"/>
                      <a:pt x="591" y="116"/>
                    </a:cubicBezTo>
                    <a:cubicBezTo>
                      <a:pt x="591" y="117"/>
                      <a:pt x="591" y="117"/>
                      <a:pt x="590" y="117"/>
                    </a:cubicBezTo>
                    <a:cubicBezTo>
                      <a:pt x="590" y="118"/>
                      <a:pt x="589" y="118"/>
                      <a:pt x="589" y="119"/>
                    </a:cubicBezTo>
                    <a:cubicBezTo>
                      <a:pt x="589" y="119"/>
                      <a:pt x="591" y="119"/>
                      <a:pt x="591" y="120"/>
                    </a:cubicBezTo>
                    <a:cubicBezTo>
                      <a:pt x="591" y="120"/>
                      <a:pt x="592" y="121"/>
                      <a:pt x="592" y="122"/>
                    </a:cubicBezTo>
                    <a:cubicBezTo>
                      <a:pt x="592" y="122"/>
                      <a:pt x="591" y="122"/>
                      <a:pt x="591" y="122"/>
                    </a:cubicBezTo>
                    <a:cubicBezTo>
                      <a:pt x="591" y="122"/>
                      <a:pt x="590" y="122"/>
                      <a:pt x="590" y="123"/>
                    </a:cubicBezTo>
                    <a:cubicBezTo>
                      <a:pt x="590" y="124"/>
                      <a:pt x="591" y="124"/>
                      <a:pt x="592" y="123"/>
                    </a:cubicBezTo>
                    <a:cubicBezTo>
                      <a:pt x="592" y="123"/>
                      <a:pt x="592" y="122"/>
                      <a:pt x="593" y="123"/>
                    </a:cubicBezTo>
                    <a:cubicBezTo>
                      <a:pt x="594" y="123"/>
                      <a:pt x="595" y="124"/>
                      <a:pt x="595" y="124"/>
                    </a:cubicBezTo>
                    <a:cubicBezTo>
                      <a:pt x="595" y="124"/>
                      <a:pt x="595" y="125"/>
                      <a:pt x="596" y="125"/>
                    </a:cubicBezTo>
                    <a:cubicBezTo>
                      <a:pt x="596" y="125"/>
                      <a:pt x="597" y="126"/>
                      <a:pt x="596" y="126"/>
                    </a:cubicBezTo>
                    <a:cubicBezTo>
                      <a:pt x="596" y="127"/>
                      <a:pt x="595" y="127"/>
                      <a:pt x="596" y="127"/>
                    </a:cubicBezTo>
                    <a:cubicBezTo>
                      <a:pt x="596" y="128"/>
                      <a:pt x="597" y="129"/>
                      <a:pt x="597" y="130"/>
                    </a:cubicBezTo>
                    <a:cubicBezTo>
                      <a:pt x="597" y="130"/>
                      <a:pt x="598" y="133"/>
                      <a:pt x="599" y="133"/>
                    </a:cubicBezTo>
                    <a:cubicBezTo>
                      <a:pt x="599" y="134"/>
                      <a:pt x="599" y="137"/>
                      <a:pt x="599" y="137"/>
                    </a:cubicBezTo>
                    <a:cubicBezTo>
                      <a:pt x="600" y="138"/>
                      <a:pt x="602" y="139"/>
                      <a:pt x="602" y="139"/>
                    </a:cubicBezTo>
                    <a:cubicBezTo>
                      <a:pt x="603" y="139"/>
                      <a:pt x="604" y="140"/>
                      <a:pt x="605" y="141"/>
                    </a:cubicBezTo>
                    <a:cubicBezTo>
                      <a:pt x="605" y="141"/>
                      <a:pt x="605" y="141"/>
                      <a:pt x="606" y="141"/>
                    </a:cubicBezTo>
                    <a:cubicBezTo>
                      <a:pt x="606" y="140"/>
                      <a:pt x="607" y="140"/>
                      <a:pt x="607" y="140"/>
                    </a:cubicBezTo>
                    <a:cubicBezTo>
                      <a:pt x="608" y="141"/>
                      <a:pt x="608" y="141"/>
                      <a:pt x="609" y="141"/>
                    </a:cubicBezTo>
                    <a:cubicBezTo>
                      <a:pt x="609" y="141"/>
                      <a:pt x="611" y="142"/>
                      <a:pt x="611" y="143"/>
                    </a:cubicBezTo>
                    <a:cubicBezTo>
                      <a:pt x="611" y="143"/>
                      <a:pt x="611" y="143"/>
                      <a:pt x="611" y="143"/>
                    </a:cubicBezTo>
                    <a:cubicBezTo>
                      <a:pt x="611" y="143"/>
                      <a:pt x="611" y="143"/>
                      <a:pt x="610" y="143"/>
                    </a:cubicBezTo>
                    <a:cubicBezTo>
                      <a:pt x="609" y="144"/>
                      <a:pt x="608" y="146"/>
                      <a:pt x="607" y="147"/>
                    </a:cubicBezTo>
                    <a:cubicBezTo>
                      <a:pt x="606" y="148"/>
                      <a:pt x="606" y="148"/>
                      <a:pt x="605" y="149"/>
                    </a:cubicBezTo>
                    <a:cubicBezTo>
                      <a:pt x="604" y="149"/>
                      <a:pt x="604" y="149"/>
                      <a:pt x="603" y="149"/>
                    </a:cubicBezTo>
                    <a:cubicBezTo>
                      <a:pt x="603" y="149"/>
                      <a:pt x="603" y="147"/>
                      <a:pt x="602" y="145"/>
                    </a:cubicBezTo>
                    <a:cubicBezTo>
                      <a:pt x="602" y="144"/>
                      <a:pt x="600" y="144"/>
                      <a:pt x="599" y="144"/>
                    </a:cubicBezTo>
                    <a:cubicBezTo>
                      <a:pt x="598" y="144"/>
                      <a:pt x="596" y="145"/>
                      <a:pt x="595" y="145"/>
                    </a:cubicBezTo>
                    <a:cubicBezTo>
                      <a:pt x="594" y="145"/>
                      <a:pt x="594" y="145"/>
                      <a:pt x="593" y="146"/>
                    </a:cubicBezTo>
                    <a:cubicBezTo>
                      <a:pt x="593" y="147"/>
                      <a:pt x="593" y="149"/>
                      <a:pt x="593" y="150"/>
                    </a:cubicBezTo>
                    <a:cubicBezTo>
                      <a:pt x="594" y="152"/>
                      <a:pt x="595" y="150"/>
                      <a:pt x="596" y="149"/>
                    </a:cubicBezTo>
                    <a:cubicBezTo>
                      <a:pt x="597" y="149"/>
                      <a:pt x="597" y="149"/>
                      <a:pt x="598" y="150"/>
                    </a:cubicBezTo>
                    <a:cubicBezTo>
                      <a:pt x="598" y="150"/>
                      <a:pt x="598" y="150"/>
                      <a:pt x="597" y="151"/>
                    </a:cubicBezTo>
                    <a:cubicBezTo>
                      <a:pt x="596" y="151"/>
                      <a:pt x="596" y="153"/>
                      <a:pt x="596" y="154"/>
                    </a:cubicBezTo>
                    <a:cubicBezTo>
                      <a:pt x="596" y="155"/>
                      <a:pt x="594" y="155"/>
                      <a:pt x="593" y="154"/>
                    </a:cubicBezTo>
                    <a:cubicBezTo>
                      <a:pt x="592" y="154"/>
                      <a:pt x="591" y="154"/>
                      <a:pt x="591" y="152"/>
                    </a:cubicBezTo>
                    <a:cubicBezTo>
                      <a:pt x="590" y="151"/>
                      <a:pt x="588" y="151"/>
                      <a:pt x="588" y="151"/>
                    </a:cubicBezTo>
                    <a:cubicBezTo>
                      <a:pt x="587" y="151"/>
                      <a:pt x="587" y="152"/>
                      <a:pt x="587" y="152"/>
                    </a:cubicBezTo>
                    <a:cubicBezTo>
                      <a:pt x="587" y="153"/>
                      <a:pt x="587" y="153"/>
                      <a:pt x="587" y="154"/>
                    </a:cubicBezTo>
                    <a:cubicBezTo>
                      <a:pt x="587" y="155"/>
                      <a:pt x="587" y="156"/>
                      <a:pt x="586" y="156"/>
                    </a:cubicBezTo>
                    <a:cubicBezTo>
                      <a:pt x="585" y="157"/>
                      <a:pt x="585" y="157"/>
                      <a:pt x="586" y="157"/>
                    </a:cubicBezTo>
                    <a:cubicBezTo>
                      <a:pt x="586" y="158"/>
                      <a:pt x="586" y="159"/>
                      <a:pt x="586" y="161"/>
                    </a:cubicBezTo>
                    <a:cubicBezTo>
                      <a:pt x="586" y="162"/>
                      <a:pt x="586" y="163"/>
                      <a:pt x="584" y="164"/>
                    </a:cubicBezTo>
                    <a:cubicBezTo>
                      <a:pt x="583" y="164"/>
                      <a:pt x="583" y="165"/>
                      <a:pt x="583" y="167"/>
                    </a:cubicBezTo>
                    <a:cubicBezTo>
                      <a:pt x="582" y="168"/>
                      <a:pt x="581" y="169"/>
                      <a:pt x="580" y="170"/>
                    </a:cubicBezTo>
                    <a:cubicBezTo>
                      <a:pt x="579" y="170"/>
                      <a:pt x="578" y="171"/>
                      <a:pt x="577" y="171"/>
                    </a:cubicBezTo>
                    <a:cubicBezTo>
                      <a:pt x="576" y="172"/>
                      <a:pt x="575" y="171"/>
                      <a:pt x="574" y="171"/>
                    </a:cubicBezTo>
                    <a:cubicBezTo>
                      <a:pt x="573" y="171"/>
                      <a:pt x="571" y="172"/>
                      <a:pt x="569" y="172"/>
                    </a:cubicBezTo>
                    <a:cubicBezTo>
                      <a:pt x="567" y="172"/>
                      <a:pt x="566" y="171"/>
                      <a:pt x="565" y="170"/>
                    </a:cubicBezTo>
                    <a:cubicBezTo>
                      <a:pt x="565" y="170"/>
                      <a:pt x="563" y="169"/>
                      <a:pt x="561" y="168"/>
                    </a:cubicBezTo>
                    <a:cubicBezTo>
                      <a:pt x="560" y="167"/>
                      <a:pt x="560" y="168"/>
                      <a:pt x="560" y="169"/>
                    </a:cubicBezTo>
                    <a:cubicBezTo>
                      <a:pt x="560" y="170"/>
                      <a:pt x="561" y="171"/>
                      <a:pt x="562" y="172"/>
                    </a:cubicBezTo>
                    <a:cubicBezTo>
                      <a:pt x="563" y="174"/>
                      <a:pt x="564" y="175"/>
                      <a:pt x="565" y="175"/>
                    </a:cubicBezTo>
                    <a:cubicBezTo>
                      <a:pt x="566" y="176"/>
                      <a:pt x="568" y="175"/>
                      <a:pt x="569" y="174"/>
                    </a:cubicBezTo>
                    <a:cubicBezTo>
                      <a:pt x="571" y="173"/>
                      <a:pt x="573" y="173"/>
                      <a:pt x="575" y="173"/>
                    </a:cubicBezTo>
                    <a:cubicBezTo>
                      <a:pt x="576" y="173"/>
                      <a:pt x="577" y="173"/>
                      <a:pt x="578" y="174"/>
                    </a:cubicBezTo>
                    <a:cubicBezTo>
                      <a:pt x="580" y="176"/>
                      <a:pt x="579" y="177"/>
                      <a:pt x="580" y="179"/>
                    </a:cubicBezTo>
                    <a:cubicBezTo>
                      <a:pt x="580" y="181"/>
                      <a:pt x="581" y="180"/>
                      <a:pt x="582" y="180"/>
                    </a:cubicBezTo>
                    <a:cubicBezTo>
                      <a:pt x="584" y="180"/>
                      <a:pt x="582" y="182"/>
                      <a:pt x="582" y="183"/>
                    </a:cubicBezTo>
                    <a:cubicBezTo>
                      <a:pt x="582" y="183"/>
                      <a:pt x="581" y="183"/>
                      <a:pt x="579" y="182"/>
                    </a:cubicBezTo>
                    <a:cubicBezTo>
                      <a:pt x="578" y="181"/>
                      <a:pt x="578" y="181"/>
                      <a:pt x="577" y="179"/>
                    </a:cubicBezTo>
                    <a:cubicBezTo>
                      <a:pt x="576" y="177"/>
                      <a:pt x="575" y="177"/>
                      <a:pt x="573" y="177"/>
                    </a:cubicBezTo>
                    <a:cubicBezTo>
                      <a:pt x="572" y="177"/>
                      <a:pt x="573" y="178"/>
                      <a:pt x="574" y="178"/>
                    </a:cubicBezTo>
                    <a:cubicBezTo>
                      <a:pt x="574" y="179"/>
                      <a:pt x="575" y="179"/>
                      <a:pt x="576" y="179"/>
                    </a:cubicBezTo>
                    <a:cubicBezTo>
                      <a:pt x="576" y="180"/>
                      <a:pt x="576" y="181"/>
                      <a:pt x="575" y="181"/>
                    </a:cubicBezTo>
                    <a:cubicBezTo>
                      <a:pt x="574" y="181"/>
                      <a:pt x="572" y="184"/>
                      <a:pt x="572" y="184"/>
                    </a:cubicBezTo>
                    <a:cubicBezTo>
                      <a:pt x="571" y="185"/>
                      <a:pt x="571" y="187"/>
                      <a:pt x="570" y="188"/>
                    </a:cubicBezTo>
                    <a:cubicBezTo>
                      <a:pt x="570" y="188"/>
                      <a:pt x="568" y="188"/>
                      <a:pt x="568" y="187"/>
                    </a:cubicBezTo>
                    <a:cubicBezTo>
                      <a:pt x="567" y="187"/>
                      <a:pt x="567" y="186"/>
                      <a:pt x="568" y="185"/>
                    </a:cubicBezTo>
                    <a:cubicBezTo>
                      <a:pt x="568" y="183"/>
                      <a:pt x="566" y="183"/>
                      <a:pt x="566" y="183"/>
                    </a:cubicBezTo>
                    <a:cubicBezTo>
                      <a:pt x="565" y="182"/>
                      <a:pt x="562" y="183"/>
                      <a:pt x="561" y="183"/>
                    </a:cubicBezTo>
                    <a:cubicBezTo>
                      <a:pt x="560" y="184"/>
                      <a:pt x="560" y="184"/>
                      <a:pt x="560" y="185"/>
                    </a:cubicBezTo>
                    <a:cubicBezTo>
                      <a:pt x="561" y="185"/>
                      <a:pt x="563" y="184"/>
                      <a:pt x="564" y="184"/>
                    </a:cubicBezTo>
                    <a:cubicBezTo>
                      <a:pt x="566" y="184"/>
                      <a:pt x="566" y="185"/>
                      <a:pt x="566" y="186"/>
                    </a:cubicBezTo>
                    <a:cubicBezTo>
                      <a:pt x="566" y="186"/>
                      <a:pt x="565" y="187"/>
                      <a:pt x="564" y="188"/>
                    </a:cubicBezTo>
                    <a:cubicBezTo>
                      <a:pt x="563" y="189"/>
                      <a:pt x="562" y="192"/>
                      <a:pt x="562" y="193"/>
                    </a:cubicBezTo>
                    <a:cubicBezTo>
                      <a:pt x="561" y="194"/>
                      <a:pt x="561" y="194"/>
                      <a:pt x="562" y="195"/>
                    </a:cubicBezTo>
                    <a:cubicBezTo>
                      <a:pt x="563" y="196"/>
                      <a:pt x="563" y="198"/>
                      <a:pt x="563" y="200"/>
                    </a:cubicBezTo>
                    <a:cubicBezTo>
                      <a:pt x="564" y="201"/>
                      <a:pt x="564" y="202"/>
                      <a:pt x="564" y="203"/>
                    </a:cubicBezTo>
                    <a:cubicBezTo>
                      <a:pt x="564" y="204"/>
                      <a:pt x="563" y="204"/>
                      <a:pt x="562" y="204"/>
                    </a:cubicBezTo>
                    <a:cubicBezTo>
                      <a:pt x="561" y="205"/>
                      <a:pt x="561" y="208"/>
                      <a:pt x="560" y="209"/>
                    </a:cubicBezTo>
                    <a:cubicBezTo>
                      <a:pt x="560" y="210"/>
                      <a:pt x="559" y="210"/>
                      <a:pt x="558" y="210"/>
                    </a:cubicBezTo>
                    <a:cubicBezTo>
                      <a:pt x="556" y="209"/>
                      <a:pt x="554" y="211"/>
                      <a:pt x="553" y="211"/>
                    </a:cubicBezTo>
                    <a:cubicBezTo>
                      <a:pt x="551" y="212"/>
                      <a:pt x="550" y="212"/>
                      <a:pt x="548" y="212"/>
                    </a:cubicBezTo>
                    <a:cubicBezTo>
                      <a:pt x="547" y="211"/>
                      <a:pt x="545" y="210"/>
                      <a:pt x="544" y="209"/>
                    </a:cubicBezTo>
                    <a:cubicBezTo>
                      <a:pt x="543" y="209"/>
                      <a:pt x="541" y="209"/>
                      <a:pt x="540" y="209"/>
                    </a:cubicBezTo>
                    <a:cubicBezTo>
                      <a:pt x="538" y="209"/>
                      <a:pt x="537" y="210"/>
                      <a:pt x="538" y="210"/>
                    </a:cubicBezTo>
                    <a:cubicBezTo>
                      <a:pt x="539" y="210"/>
                      <a:pt x="540" y="210"/>
                      <a:pt x="540" y="210"/>
                    </a:cubicBezTo>
                    <a:cubicBezTo>
                      <a:pt x="541" y="210"/>
                      <a:pt x="542" y="210"/>
                      <a:pt x="541" y="211"/>
                    </a:cubicBezTo>
                    <a:cubicBezTo>
                      <a:pt x="540" y="211"/>
                      <a:pt x="536" y="215"/>
                      <a:pt x="535" y="217"/>
                    </a:cubicBezTo>
                    <a:cubicBezTo>
                      <a:pt x="534" y="219"/>
                      <a:pt x="532" y="221"/>
                      <a:pt x="530" y="223"/>
                    </a:cubicBezTo>
                    <a:cubicBezTo>
                      <a:pt x="527" y="224"/>
                      <a:pt x="527" y="224"/>
                      <a:pt x="527" y="224"/>
                    </a:cubicBezTo>
                    <a:cubicBezTo>
                      <a:pt x="526" y="224"/>
                      <a:pt x="526" y="222"/>
                      <a:pt x="526" y="221"/>
                    </a:cubicBezTo>
                    <a:cubicBezTo>
                      <a:pt x="526" y="219"/>
                      <a:pt x="528" y="218"/>
                      <a:pt x="528" y="218"/>
                    </a:cubicBezTo>
                    <a:cubicBezTo>
                      <a:pt x="529" y="217"/>
                      <a:pt x="529" y="217"/>
                      <a:pt x="528" y="217"/>
                    </a:cubicBezTo>
                    <a:cubicBezTo>
                      <a:pt x="527" y="217"/>
                      <a:pt x="526" y="216"/>
                      <a:pt x="526" y="215"/>
                    </a:cubicBezTo>
                    <a:cubicBezTo>
                      <a:pt x="525" y="215"/>
                      <a:pt x="525" y="216"/>
                      <a:pt x="525" y="216"/>
                    </a:cubicBezTo>
                    <a:cubicBezTo>
                      <a:pt x="526" y="217"/>
                      <a:pt x="526" y="217"/>
                      <a:pt x="526" y="218"/>
                    </a:cubicBezTo>
                    <a:cubicBezTo>
                      <a:pt x="526" y="218"/>
                      <a:pt x="525" y="220"/>
                      <a:pt x="524" y="221"/>
                    </a:cubicBezTo>
                    <a:cubicBezTo>
                      <a:pt x="523" y="222"/>
                      <a:pt x="520" y="223"/>
                      <a:pt x="519" y="224"/>
                    </a:cubicBezTo>
                    <a:cubicBezTo>
                      <a:pt x="517" y="225"/>
                      <a:pt x="516" y="226"/>
                      <a:pt x="514" y="226"/>
                    </a:cubicBezTo>
                    <a:cubicBezTo>
                      <a:pt x="512" y="227"/>
                      <a:pt x="511" y="228"/>
                      <a:pt x="510" y="228"/>
                    </a:cubicBezTo>
                    <a:cubicBezTo>
                      <a:pt x="508" y="229"/>
                      <a:pt x="507" y="231"/>
                      <a:pt x="506" y="232"/>
                    </a:cubicBezTo>
                    <a:cubicBezTo>
                      <a:pt x="506" y="233"/>
                      <a:pt x="505" y="233"/>
                      <a:pt x="504" y="233"/>
                    </a:cubicBezTo>
                    <a:cubicBezTo>
                      <a:pt x="504" y="233"/>
                      <a:pt x="504" y="233"/>
                      <a:pt x="503" y="232"/>
                    </a:cubicBezTo>
                    <a:cubicBezTo>
                      <a:pt x="503" y="231"/>
                      <a:pt x="503" y="228"/>
                      <a:pt x="502" y="226"/>
                    </a:cubicBezTo>
                    <a:cubicBezTo>
                      <a:pt x="501" y="224"/>
                      <a:pt x="496" y="224"/>
                      <a:pt x="495" y="224"/>
                    </a:cubicBezTo>
                    <a:cubicBezTo>
                      <a:pt x="494" y="225"/>
                      <a:pt x="494" y="224"/>
                      <a:pt x="493" y="223"/>
                    </a:cubicBezTo>
                    <a:cubicBezTo>
                      <a:pt x="492" y="221"/>
                      <a:pt x="492" y="222"/>
                      <a:pt x="493" y="221"/>
                    </a:cubicBezTo>
                    <a:cubicBezTo>
                      <a:pt x="493" y="220"/>
                      <a:pt x="492" y="220"/>
                      <a:pt x="492" y="221"/>
                    </a:cubicBezTo>
                    <a:cubicBezTo>
                      <a:pt x="491" y="221"/>
                      <a:pt x="489" y="222"/>
                      <a:pt x="489" y="222"/>
                    </a:cubicBezTo>
                    <a:cubicBezTo>
                      <a:pt x="488" y="222"/>
                      <a:pt x="487" y="222"/>
                      <a:pt x="486" y="222"/>
                    </a:cubicBezTo>
                    <a:cubicBezTo>
                      <a:pt x="486" y="222"/>
                      <a:pt x="484" y="223"/>
                      <a:pt x="483" y="223"/>
                    </a:cubicBezTo>
                    <a:cubicBezTo>
                      <a:pt x="483" y="224"/>
                      <a:pt x="483" y="225"/>
                      <a:pt x="482" y="225"/>
                    </a:cubicBezTo>
                    <a:cubicBezTo>
                      <a:pt x="481" y="225"/>
                      <a:pt x="481" y="224"/>
                      <a:pt x="480" y="223"/>
                    </a:cubicBezTo>
                    <a:cubicBezTo>
                      <a:pt x="478" y="222"/>
                      <a:pt x="479" y="223"/>
                      <a:pt x="480" y="225"/>
                    </a:cubicBezTo>
                    <a:cubicBezTo>
                      <a:pt x="481" y="227"/>
                      <a:pt x="482" y="226"/>
                      <a:pt x="483" y="226"/>
                    </a:cubicBezTo>
                    <a:cubicBezTo>
                      <a:pt x="484" y="226"/>
                      <a:pt x="485" y="225"/>
                      <a:pt x="486" y="224"/>
                    </a:cubicBezTo>
                    <a:cubicBezTo>
                      <a:pt x="486" y="223"/>
                      <a:pt x="487" y="223"/>
                      <a:pt x="487" y="224"/>
                    </a:cubicBezTo>
                    <a:cubicBezTo>
                      <a:pt x="487" y="224"/>
                      <a:pt x="486" y="225"/>
                      <a:pt x="484" y="227"/>
                    </a:cubicBezTo>
                    <a:cubicBezTo>
                      <a:pt x="483" y="228"/>
                      <a:pt x="480" y="233"/>
                      <a:pt x="480" y="234"/>
                    </a:cubicBezTo>
                    <a:cubicBezTo>
                      <a:pt x="480" y="235"/>
                      <a:pt x="481" y="236"/>
                      <a:pt x="482" y="237"/>
                    </a:cubicBezTo>
                    <a:cubicBezTo>
                      <a:pt x="483" y="237"/>
                      <a:pt x="483" y="237"/>
                      <a:pt x="484" y="236"/>
                    </a:cubicBezTo>
                    <a:cubicBezTo>
                      <a:pt x="484" y="236"/>
                      <a:pt x="484" y="236"/>
                      <a:pt x="484" y="235"/>
                    </a:cubicBezTo>
                    <a:cubicBezTo>
                      <a:pt x="483" y="235"/>
                      <a:pt x="483" y="234"/>
                      <a:pt x="484" y="234"/>
                    </a:cubicBezTo>
                    <a:cubicBezTo>
                      <a:pt x="484" y="234"/>
                      <a:pt x="485" y="234"/>
                      <a:pt x="486" y="234"/>
                    </a:cubicBezTo>
                    <a:cubicBezTo>
                      <a:pt x="487" y="234"/>
                      <a:pt x="487" y="235"/>
                      <a:pt x="487" y="235"/>
                    </a:cubicBezTo>
                    <a:cubicBezTo>
                      <a:pt x="487" y="236"/>
                      <a:pt x="485" y="237"/>
                      <a:pt x="484" y="238"/>
                    </a:cubicBezTo>
                    <a:cubicBezTo>
                      <a:pt x="484" y="239"/>
                      <a:pt x="484" y="239"/>
                      <a:pt x="484" y="240"/>
                    </a:cubicBezTo>
                    <a:cubicBezTo>
                      <a:pt x="485" y="240"/>
                      <a:pt x="485" y="241"/>
                      <a:pt x="485" y="242"/>
                    </a:cubicBezTo>
                    <a:cubicBezTo>
                      <a:pt x="485" y="243"/>
                      <a:pt x="484" y="243"/>
                      <a:pt x="483" y="242"/>
                    </a:cubicBezTo>
                    <a:cubicBezTo>
                      <a:pt x="482" y="241"/>
                      <a:pt x="478" y="240"/>
                      <a:pt x="477" y="240"/>
                    </a:cubicBezTo>
                    <a:cubicBezTo>
                      <a:pt x="475" y="239"/>
                      <a:pt x="473" y="240"/>
                      <a:pt x="472" y="241"/>
                    </a:cubicBezTo>
                    <a:cubicBezTo>
                      <a:pt x="470" y="241"/>
                      <a:pt x="469" y="241"/>
                      <a:pt x="468" y="240"/>
                    </a:cubicBezTo>
                    <a:cubicBezTo>
                      <a:pt x="466" y="240"/>
                      <a:pt x="466" y="238"/>
                      <a:pt x="465" y="237"/>
                    </a:cubicBezTo>
                    <a:cubicBezTo>
                      <a:pt x="465" y="236"/>
                      <a:pt x="466" y="236"/>
                      <a:pt x="467" y="236"/>
                    </a:cubicBezTo>
                    <a:cubicBezTo>
                      <a:pt x="469" y="236"/>
                      <a:pt x="470" y="236"/>
                      <a:pt x="471" y="235"/>
                    </a:cubicBezTo>
                    <a:cubicBezTo>
                      <a:pt x="472" y="235"/>
                      <a:pt x="472" y="234"/>
                      <a:pt x="472" y="233"/>
                    </a:cubicBezTo>
                    <a:cubicBezTo>
                      <a:pt x="472" y="233"/>
                      <a:pt x="472" y="231"/>
                      <a:pt x="470" y="232"/>
                    </a:cubicBezTo>
                    <a:cubicBezTo>
                      <a:pt x="469" y="232"/>
                      <a:pt x="468" y="234"/>
                      <a:pt x="467" y="234"/>
                    </a:cubicBezTo>
                    <a:cubicBezTo>
                      <a:pt x="466" y="235"/>
                      <a:pt x="466" y="233"/>
                      <a:pt x="465" y="233"/>
                    </a:cubicBezTo>
                    <a:cubicBezTo>
                      <a:pt x="464" y="233"/>
                      <a:pt x="464" y="233"/>
                      <a:pt x="463" y="233"/>
                    </a:cubicBezTo>
                    <a:cubicBezTo>
                      <a:pt x="460" y="233"/>
                      <a:pt x="459" y="233"/>
                      <a:pt x="458" y="233"/>
                    </a:cubicBezTo>
                    <a:cubicBezTo>
                      <a:pt x="456" y="234"/>
                      <a:pt x="456" y="234"/>
                      <a:pt x="456" y="233"/>
                    </a:cubicBezTo>
                    <a:cubicBezTo>
                      <a:pt x="455" y="233"/>
                      <a:pt x="456" y="233"/>
                      <a:pt x="457" y="231"/>
                    </a:cubicBezTo>
                    <a:cubicBezTo>
                      <a:pt x="458" y="230"/>
                      <a:pt x="462" y="226"/>
                      <a:pt x="463" y="226"/>
                    </a:cubicBezTo>
                    <a:cubicBezTo>
                      <a:pt x="464" y="225"/>
                      <a:pt x="463" y="224"/>
                      <a:pt x="463" y="224"/>
                    </a:cubicBezTo>
                    <a:cubicBezTo>
                      <a:pt x="462" y="224"/>
                      <a:pt x="461" y="225"/>
                      <a:pt x="460" y="226"/>
                    </a:cubicBezTo>
                    <a:cubicBezTo>
                      <a:pt x="459" y="228"/>
                      <a:pt x="458" y="229"/>
                      <a:pt x="457" y="229"/>
                    </a:cubicBezTo>
                    <a:cubicBezTo>
                      <a:pt x="457" y="230"/>
                      <a:pt x="454" y="229"/>
                      <a:pt x="454" y="229"/>
                    </a:cubicBezTo>
                    <a:cubicBezTo>
                      <a:pt x="453" y="229"/>
                      <a:pt x="452" y="230"/>
                      <a:pt x="452" y="231"/>
                    </a:cubicBezTo>
                    <a:cubicBezTo>
                      <a:pt x="452" y="232"/>
                      <a:pt x="452" y="232"/>
                      <a:pt x="452" y="233"/>
                    </a:cubicBezTo>
                    <a:cubicBezTo>
                      <a:pt x="453" y="235"/>
                      <a:pt x="452" y="235"/>
                      <a:pt x="451" y="234"/>
                    </a:cubicBezTo>
                    <a:cubicBezTo>
                      <a:pt x="450" y="234"/>
                      <a:pt x="449" y="233"/>
                      <a:pt x="449" y="232"/>
                    </a:cubicBezTo>
                    <a:cubicBezTo>
                      <a:pt x="448" y="232"/>
                      <a:pt x="447" y="232"/>
                      <a:pt x="446" y="233"/>
                    </a:cubicBezTo>
                    <a:cubicBezTo>
                      <a:pt x="445" y="233"/>
                      <a:pt x="443" y="234"/>
                      <a:pt x="442" y="234"/>
                    </a:cubicBezTo>
                    <a:cubicBezTo>
                      <a:pt x="441" y="234"/>
                      <a:pt x="441" y="233"/>
                      <a:pt x="440" y="233"/>
                    </a:cubicBezTo>
                    <a:cubicBezTo>
                      <a:pt x="440" y="232"/>
                      <a:pt x="439" y="232"/>
                      <a:pt x="438" y="233"/>
                    </a:cubicBezTo>
                    <a:cubicBezTo>
                      <a:pt x="438" y="233"/>
                      <a:pt x="440" y="234"/>
                      <a:pt x="440" y="235"/>
                    </a:cubicBezTo>
                    <a:cubicBezTo>
                      <a:pt x="441" y="236"/>
                      <a:pt x="440" y="237"/>
                      <a:pt x="440" y="238"/>
                    </a:cubicBezTo>
                    <a:cubicBezTo>
                      <a:pt x="440" y="238"/>
                      <a:pt x="439" y="239"/>
                      <a:pt x="439" y="240"/>
                    </a:cubicBezTo>
                    <a:cubicBezTo>
                      <a:pt x="439" y="241"/>
                      <a:pt x="440" y="242"/>
                      <a:pt x="439" y="242"/>
                    </a:cubicBezTo>
                    <a:cubicBezTo>
                      <a:pt x="438" y="243"/>
                      <a:pt x="437" y="243"/>
                      <a:pt x="436" y="244"/>
                    </a:cubicBezTo>
                    <a:cubicBezTo>
                      <a:pt x="436" y="244"/>
                      <a:pt x="434" y="243"/>
                      <a:pt x="434" y="242"/>
                    </a:cubicBezTo>
                    <a:cubicBezTo>
                      <a:pt x="433" y="241"/>
                      <a:pt x="433" y="240"/>
                      <a:pt x="433" y="239"/>
                    </a:cubicBezTo>
                    <a:cubicBezTo>
                      <a:pt x="432" y="238"/>
                      <a:pt x="432" y="238"/>
                      <a:pt x="431" y="238"/>
                    </a:cubicBezTo>
                    <a:cubicBezTo>
                      <a:pt x="431" y="239"/>
                      <a:pt x="430" y="239"/>
                      <a:pt x="429" y="239"/>
                    </a:cubicBezTo>
                    <a:cubicBezTo>
                      <a:pt x="429" y="239"/>
                      <a:pt x="428" y="238"/>
                      <a:pt x="427" y="238"/>
                    </a:cubicBezTo>
                    <a:cubicBezTo>
                      <a:pt x="426" y="238"/>
                      <a:pt x="426" y="238"/>
                      <a:pt x="426" y="239"/>
                    </a:cubicBezTo>
                    <a:cubicBezTo>
                      <a:pt x="426" y="239"/>
                      <a:pt x="427" y="241"/>
                      <a:pt x="428" y="242"/>
                    </a:cubicBezTo>
                    <a:cubicBezTo>
                      <a:pt x="428" y="242"/>
                      <a:pt x="429" y="242"/>
                      <a:pt x="430" y="242"/>
                    </a:cubicBezTo>
                    <a:cubicBezTo>
                      <a:pt x="431" y="241"/>
                      <a:pt x="432" y="242"/>
                      <a:pt x="433" y="243"/>
                    </a:cubicBezTo>
                    <a:cubicBezTo>
                      <a:pt x="434" y="244"/>
                      <a:pt x="434" y="245"/>
                      <a:pt x="434" y="246"/>
                    </a:cubicBezTo>
                    <a:cubicBezTo>
                      <a:pt x="434" y="246"/>
                      <a:pt x="432" y="248"/>
                      <a:pt x="432" y="249"/>
                    </a:cubicBezTo>
                    <a:cubicBezTo>
                      <a:pt x="431" y="249"/>
                      <a:pt x="430" y="252"/>
                      <a:pt x="430" y="253"/>
                    </a:cubicBezTo>
                    <a:cubicBezTo>
                      <a:pt x="430" y="254"/>
                      <a:pt x="431" y="256"/>
                      <a:pt x="431" y="256"/>
                    </a:cubicBezTo>
                    <a:cubicBezTo>
                      <a:pt x="431" y="257"/>
                      <a:pt x="429" y="258"/>
                      <a:pt x="429" y="258"/>
                    </a:cubicBezTo>
                    <a:cubicBezTo>
                      <a:pt x="428" y="258"/>
                      <a:pt x="429" y="257"/>
                      <a:pt x="429" y="256"/>
                    </a:cubicBezTo>
                    <a:cubicBezTo>
                      <a:pt x="429" y="255"/>
                      <a:pt x="428" y="253"/>
                      <a:pt x="427" y="253"/>
                    </a:cubicBezTo>
                    <a:cubicBezTo>
                      <a:pt x="426" y="253"/>
                      <a:pt x="424" y="253"/>
                      <a:pt x="422" y="254"/>
                    </a:cubicBezTo>
                    <a:cubicBezTo>
                      <a:pt x="421" y="255"/>
                      <a:pt x="419" y="255"/>
                      <a:pt x="418" y="255"/>
                    </a:cubicBezTo>
                    <a:cubicBezTo>
                      <a:pt x="418" y="255"/>
                      <a:pt x="417" y="255"/>
                      <a:pt x="417" y="254"/>
                    </a:cubicBezTo>
                    <a:cubicBezTo>
                      <a:pt x="417" y="253"/>
                      <a:pt x="416" y="251"/>
                      <a:pt x="416" y="250"/>
                    </a:cubicBezTo>
                    <a:cubicBezTo>
                      <a:pt x="415" y="248"/>
                      <a:pt x="416" y="248"/>
                      <a:pt x="416" y="247"/>
                    </a:cubicBezTo>
                    <a:cubicBezTo>
                      <a:pt x="416" y="246"/>
                      <a:pt x="415" y="243"/>
                      <a:pt x="416" y="242"/>
                    </a:cubicBezTo>
                    <a:cubicBezTo>
                      <a:pt x="416" y="241"/>
                      <a:pt x="416" y="240"/>
                      <a:pt x="418" y="239"/>
                    </a:cubicBezTo>
                    <a:cubicBezTo>
                      <a:pt x="420" y="238"/>
                      <a:pt x="422" y="237"/>
                      <a:pt x="422" y="236"/>
                    </a:cubicBezTo>
                    <a:cubicBezTo>
                      <a:pt x="421" y="235"/>
                      <a:pt x="419" y="233"/>
                      <a:pt x="418" y="232"/>
                    </a:cubicBezTo>
                    <a:cubicBezTo>
                      <a:pt x="417" y="232"/>
                      <a:pt x="417" y="232"/>
                      <a:pt x="418" y="233"/>
                    </a:cubicBezTo>
                    <a:cubicBezTo>
                      <a:pt x="418" y="234"/>
                      <a:pt x="418" y="235"/>
                      <a:pt x="418" y="236"/>
                    </a:cubicBezTo>
                    <a:cubicBezTo>
                      <a:pt x="418" y="237"/>
                      <a:pt x="416" y="238"/>
                      <a:pt x="415" y="238"/>
                    </a:cubicBezTo>
                    <a:cubicBezTo>
                      <a:pt x="414" y="238"/>
                      <a:pt x="412" y="237"/>
                      <a:pt x="411" y="237"/>
                    </a:cubicBezTo>
                    <a:cubicBezTo>
                      <a:pt x="411" y="237"/>
                      <a:pt x="411" y="237"/>
                      <a:pt x="410" y="238"/>
                    </a:cubicBezTo>
                    <a:cubicBezTo>
                      <a:pt x="410" y="239"/>
                      <a:pt x="409" y="239"/>
                      <a:pt x="407" y="240"/>
                    </a:cubicBezTo>
                    <a:cubicBezTo>
                      <a:pt x="406" y="241"/>
                      <a:pt x="403" y="242"/>
                      <a:pt x="402" y="242"/>
                    </a:cubicBezTo>
                    <a:cubicBezTo>
                      <a:pt x="401" y="243"/>
                      <a:pt x="399" y="243"/>
                      <a:pt x="398" y="243"/>
                    </a:cubicBezTo>
                    <a:cubicBezTo>
                      <a:pt x="397" y="243"/>
                      <a:pt x="398" y="244"/>
                      <a:pt x="399" y="244"/>
                    </a:cubicBezTo>
                    <a:cubicBezTo>
                      <a:pt x="400" y="244"/>
                      <a:pt x="401" y="245"/>
                      <a:pt x="401" y="245"/>
                    </a:cubicBezTo>
                    <a:cubicBezTo>
                      <a:pt x="402" y="246"/>
                      <a:pt x="401" y="246"/>
                      <a:pt x="401" y="246"/>
                    </a:cubicBezTo>
                    <a:cubicBezTo>
                      <a:pt x="400" y="246"/>
                      <a:pt x="399" y="245"/>
                      <a:pt x="398" y="245"/>
                    </a:cubicBezTo>
                    <a:cubicBezTo>
                      <a:pt x="397" y="246"/>
                      <a:pt x="398" y="246"/>
                      <a:pt x="398" y="247"/>
                    </a:cubicBezTo>
                    <a:cubicBezTo>
                      <a:pt x="399" y="247"/>
                      <a:pt x="398" y="247"/>
                      <a:pt x="397" y="248"/>
                    </a:cubicBezTo>
                    <a:cubicBezTo>
                      <a:pt x="397" y="249"/>
                      <a:pt x="396" y="250"/>
                      <a:pt x="396" y="251"/>
                    </a:cubicBezTo>
                    <a:cubicBezTo>
                      <a:pt x="396" y="251"/>
                      <a:pt x="396" y="252"/>
                      <a:pt x="397" y="251"/>
                    </a:cubicBezTo>
                    <a:cubicBezTo>
                      <a:pt x="397" y="251"/>
                      <a:pt x="402" y="250"/>
                      <a:pt x="402" y="250"/>
                    </a:cubicBezTo>
                    <a:cubicBezTo>
                      <a:pt x="403" y="250"/>
                      <a:pt x="404" y="250"/>
                      <a:pt x="404" y="251"/>
                    </a:cubicBezTo>
                    <a:cubicBezTo>
                      <a:pt x="404" y="251"/>
                      <a:pt x="403" y="252"/>
                      <a:pt x="403" y="253"/>
                    </a:cubicBezTo>
                    <a:cubicBezTo>
                      <a:pt x="402" y="254"/>
                      <a:pt x="399" y="256"/>
                      <a:pt x="398" y="256"/>
                    </a:cubicBezTo>
                    <a:cubicBezTo>
                      <a:pt x="397" y="256"/>
                      <a:pt x="397" y="256"/>
                      <a:pt x="396" y="258"/>
                    </a:cubicBezTo>
                    <a:cubicBezTo>
                      <a:pt x="396" y="259"/>
                      <a:pt x="396" y="259"/>
                      <a:pt x="397" y="260"/>
                    </a:cubicBezTo>
                    <a:cubicBezTo>
                      <a:pt x="398" y="260"/>
                      <a:pt x="398" y="260"/>
                      <a:pt x="398" y="259"/>
                    </a:cubicBezTo>
                    <a:cubicBezTo>
                      <a:pt x="398" y="258"/>
                      <a:pt x="399" y="258"/>
                      <a:pt x="399" y="258"/>
                    </a:cubicBezTo>
                    <a:cubicBezTo>
                      <a:pt x="400" y="257"/>
                      <a:pt x="400" y="258"/>
                      <a:pt x="402" y="259"/>
                    </a:cubicBezTo>
                    <a:cubicBezTo>
                      <a:pt x="403" y="260"/>
                      <a:pt x="405" y="260"/>
                      <a:pt x="406" y="261"/>
                    </a:cubicBezTo>
                    <a:cubicBezTo>
                      <a:pt x="407" y="262"/>
                      <a:pt x="407" y="263"/>
                      <a:pt x="407" y="263"/>
                    </a:cubicBezTo>
                    <a:cubicBezTo>
                      <a:pt x="406" y="264"/>
                      <a:pt x="404" y="265"/>
                      <a:pt x="403" y="265"/>
                    </a:cubicBezTo>
                    <a:cubicBezTo>
                      <a:pt x="401" y="265"/>
                      <a:pt x="400" y="266"/>
                      <a:pt x="399" y="267"/>
                    </a:cubicBezTo>
                    <a:cubicBezTo>
                      <a:pt x="399" y="269"/>
                      <a:pt x="399" y="269"/>
                      <a:pt x="398" y="269"/>
                    </a:cubicBezTo>
                    <a:cubicBezTo>
                      <a:pt x="397" y="269"/>
                      <a:pt x="396" y="268"/>
                      <a:pt x="396" y="267"/>
                    </a:cubicBezTo>
                    <a:cubicBezTo>
                      <a:pt x="396" y="267"/>
                      <a:pt x="395" y="264"/>
                      <a:pt x="395" y="263"/>
                    </a:cubicBezTo>
                    <a:cubicBezTo>
                      <a:pt x="395" y="261"/>
                      <a:pt x="394" y="260"/>
                      <a:pt x="393" y="259"/>
                    </a:cubicBezTo>
                    <a:cubicBezTo>
                      <a:pt x="392" y="258"/>
                      <a:pt x="391" y="257"/>
                      <a:pt x="390" y="256"/>
                    </a:cubicBezTo>
                    <a:cubicBezTo>
                      <a:pt x="390" y="256"/>
                      <a:pt x="388" y="255"/>
                      <a:pt x="388" y="255"/>
                    </a:cubicBezTo>
                    <a:cubicBezTo>
                      <a:pt x="387" y="255"/>
                      <a:pt x="385" y="256"/>
                      <a:pt x="385" y="256"/>
                    </a:cubicBezTo>
                    <a:cubicBezTo>
                      <a:pt x="385" y="256"/>
                      <a:pt x="385" y="256"/>
                      <a:pt x="385" y="256"/>
                    </a:cubicBezTo>
                    <a:cubicBezTo>
                      <a:pt x="380" y="258"/>
                      <a:pt x="380" y="258"/>
                      <a:pt x="380" y="258"/>
                    </a:cubicBezTo>
                    <a:cubicBezTo>
                      <a:pt x="380" y="258"/>
                      <a:pt x="379" y="258"/>
                      <a:pt x="378" y="258"/>
                    </a:cubicBezTo>
                    <a:cubicBezTo>
                      <a:pt x="377" y="258"/>
                      <a:pt x="377" y="258"/>
                      <a:pt x="377" y="259"/>
                    </a:cubicBezTo>
                    <a:cubicBezTo>
                      <a:pt x="376" y="260"/>
                      <a:pt x="374" y="262"/>
                      <a:pt x="373" y="262"/>
                    </a:cubicBezTo>
                    <a:cubicBezTo>
                      <a:pt x="373" y="263"/>
                      <a:pt x="373" y="264"/>
                      <a:pt x="373" y="264"/>
                    </a:cubicBezTo>
                    <a:cubicBezTo>
                      <a:pt x="374" y="264"/>
                      <a:pt x="375" y="263"/>
                      <a:pt x="375" y="263"/>
                    </a:cubicBezTo>
                    <a:cubicBezTo>
                      <a:pt x="376" y="262"/>
                      <a:pt x="377" y="262"/>
                      <a:pt x="377" y="263"/>
                    </a:cubicBezTo>
                    <a:cubicBezTo>
                      <a:pt x="378" y="264"/>
                      <a:pt x="378" y="264"/>
                      <a:pt x="379" y="265"/>
                    </a:cubicBezTo>
                    <a:cubicBezTo>
                      <a:pt x="380" y="266"/>
                      <a:pt x="380" y="266"/>
                      <a:pt x="381" y="266"/>
                    </a:cubicBezTo>
                    <a:cubicBezTo>
                      <a:pt x="382" y="266"/>
                      <a:pt x="383" y="265"/>
                      <a:pt x="383" y="265"/>
                    </a:cubicBezTo>
                    <a:cubicBezTo>
                      <a:pt x="384" y="265"/>
                      <a:pt x="383" y="266"/>
                      <a:pt x="382" y="266"/>
                    </a:cubicBezTo>
                    <a:cubicBezTo>
                      <a:pt x="382" y="267"/>
                      <a:pt x="380" y="268"/>
                      <a:pt x="379" y="269"/>
                    </a:cubicBezTo>
                    <a:cubicBezTo>
                      <a:pt x="378" y="270"/>
                      <a:pt x="378" y="270"/>
                      <a:pt x="377" y="271"/>
                    </a:cubicBezTo>
                    <a:cubicBezTo>
                      <a:pt x="376" y="271"/>
                      <a:pt x="375" y="270"/>
                      <a:pt x="375" y="269"/>
                    </a:cubicBezTo>
                    <a:cubicBezTo>
                      <a:pt x="374" y="269"/>
                      <a:pt x="373" y="269"/>
                      <a:pt x="373" y="270"/>
                    </a:cubicBezTo>
                    <a:cubicBezTo>
                      <a:pt x="373" y="271"/>
                      <a:pt x="372" y="271"/>
                      <a:pt x="371" y="271"/>
                    </a:cubicBezTo>
                    <a:cubicBezTo>
                      <a:pt x="371" y="271"/>
                      <a:pt x="370" y="271"/>
                      <a:pt x="371" y="272"/>
                    </a:cubicBezTo>
                    <a:cubicBezTo>
                      <a:pt x="372" y="272"/>
                      <a:pt x="373" y="273"/>
                      <a:pt x="373" y="273"/>
                    </a:cubicBezTo>
                    <a:cubicBezTo>
                      <a:pt x="374" y="274"/>
                      <a:pt x="374" y="275"/>
                      <a:pt x="374" y="275"/>
                    </a:cubicBezTo>
                    <a:cubicBezTo>
                      <a:pt x="375" y="275"/>
                      <a:pt x="375" y="273"/>
                      <a:pt x="375" y="273"/>
                    </a:cubicBezTo>
                    <a:cubicBezTo>
                      <a:pt x="375" y="273"/>
                      <a:pt x="376" y="272"/>
                      <a:pt x="377" y="272"/>
                    </a:cubicBezTo>
                    <a:cubicBezTo>
                      <a:pt x="378" y="272"/>
                      <a:pt x="378" y="272"/>
                      <a:pt x="378" y="273"/>
                    </a:cubicBezTo>
                    <a:cubicBezTo>
                      <a:pt x="378" y="274"/>
                      <a:pt x="379" y="274"/>
                      <a:pt x="380" y="273"/>
                    </a:cubicBezTo>
                    <a:cubicBezTo>
                      <a:pt x="380" y="272"/>
                      <a:pt x="379" y="271"/>
                      <a:pt x="379" y="271"/>
                    </a:cubicBezTo>
                    <a:cubicBezTo>
                      <a:pt x="379" y="271"/>
                      <a:pt x="381" y="269"/>
                      <a:pt x="381" y="269"/>
                    </a:cubicBezTo>
                    <a:cubicBezTo>
                      <a:pt x="382" y="268"/>
                      <a:pt x="383" y="268"/>
                      <a:pt x="384" y="268"/>
                    </a:cubicBezTo>
                    <a:cubicBezTo>
                      <a:pt x="385" y="268"/>
                      <a:pt x="384" y="269"/>
                      <a:pt x="384" y="269"/>
                    </a:cubicBezTo>
                    <a:cubicBezTo>
                      <a:pt x="384" y="269"/>
                      <a:pt x="384" y="271"/>
                      <a:pt x="384" y="272"/>
                    </a:cubicBezTo>
                    <a:cubicBezTo>
                      <a:pt x="384" y="273"/>
                      <a:pt x="385" y="273"/>
                      <a:pt x="385" y="273"/>
                    </a:cubicBezTo>
                    <a:cubicBezTo>
                      <a:pt x="386" y="273"/>
                      <a:pt x="385" y="271"/>
                      <a:pt x="385" y="270"/>
                    </a:cubicBezTo>
                    <a:cubicBezTo>
                      <a:pt x="385" y="269"/>
                      <a:pt x="386" y="269"/>
                      <a:pt x="386" y="269"/>
                    </a:cubicBezTo>
                    <a:cubicBezTo>
                      <a:pt x="387" y="269"/>
                      <a:pt x="387" y="271"/>
                      <a:pt x="387" y="271"/>
                    </a:cubicBezTo>
                    <a:cubicBezTo>
                      <a:pt x="388" y="272"/>
                      <a:pt x="389" y="271"/>
                      <a:pt x="389" y="271"/>
                    </a:cubicBezTo>
                    <a:cubicBezTo>
                      <a:pt x="390" y="272"/>
                      <a:pt x="389" y="273"/>
                      <a:pt x="388" y="273"/>
                    </a:cubicBezTo>
                    <a:cubicBezTo>
                      <a:pt x="388" y="273"/>
                      <a:pt x="387" y="273"/>
                      <a:pt x="387" y="274"/>
                    </a:cubicBezTo>
                    <a:cubicBezTo>
                      <a:pt x="387" y="275"/>
                      <a:pt x="388" y="275"/>
                      <a:pt x="389" y="276"/>
                    </a:cubicBezTo>
                    <a:cubicBezTo>
                      <a:pt x="389" y="276"/>
                      <a:pt x="389" y="277"/>
                      <a:pt x="388" y="277"/>
                    </a:cubicBezTo>
                    <a:cubicBezTo>
                      <a:pt x="387" y="278"/>
                      <a:pt x="387" y="279"/>
                      <a:pt x="387" y="279"/>
                    </a:cubicBezTo>
                    <a:cubicBezTo>
                      <a:pt x="387" y="280"/>
                      <a:pt x="386" y="280"/>
                      <a:pt x="386" y="280"/>
                    </a:cubicBezTo>
                    <a:cubicBezTo>
                      <a:pt x="385" y="280"/>
                      <a:pt x="385" y="279"/>
                      <a:pt x="384" y="278"/>
                    </a:cubicBezTo>
                    <a:cubicBezTo>
                      <a:pt x="384" y="277"/>
                      <a:pt x="383" y="276"/>
                      <a:pt x="382" y="276"/>
                    </a:cubicBezTo>
                    <a:cubicBezTo>
                      <a:pt x="382" y="276"/>
                      <a:pt x="380" y="275"/>
                      <a:pt x="380" y="275"/>
                    </a:cubicBezTo>
                    <a:cubicBezTo>
                      <a:pt x="379" y="275"/>
                      <a:pt x="379" y="277"/>
                      <a:pt x="379" y="277"/>
                    </a:cubicBezTo>
                    <a:cubicBezTo>
                      <a:pt x="379" y="278"/>
                      <a:pt x="378" y="278"/>
                      <a:pt x="378" y="279"/>
                    </a:cubicBezTo>
                    <a:cubicBezTo>
                      <a:pt x="377" y="279"/>
                      <a:pt x="378" y="280"/>
                      <a:pt x="379" y="281"/>
                    </a:cubicBezTo>
                    <a:cubicBezTo>
                      <a:pt x="379" y="281"/>
                      <a:pt x="380" y="282"/>
                      <a:pt x="380" y="282"/>
                    </a:cubicBezTo>
                    <a:cubicBezTo>
                      <a:pt x="381" y="283"/>
                      <a:pt x="382" y="283"/>
                      <a:pt x="383" y="284"/>
                    </a:cubicBezTo>
                    <a:cubicBezTo>
                      <a:pt x="383" y="285"/>
                      <a:pt x="382" y="285"/>
                      <a:pt x="381" y="285"/>
                    </a:cubicBezTo>
                    <a:cubicBezTo>
                      <a:pt x="381" y="286"/>
                      <a:pt x="382" y="286"/>
                      <a:pt x="382" y="287"/>
                    </a:cubicBezTo>
                    <a:cubicBezTo>
                      <a:pt x="383" y="288"/>
                      <a:pt x="380" y="287"/>
                      <a:pt x="380" y="287"/>
                    </a:cubicBezTo>
                    <a:cubicBezTo>
                      <a:pt x="379" y="287"/>
                      <a:pt x="379" y="286"/>
                      <a:pt x="379" y="285"/>
                    </a:cubicBezTo>
                    <a:cubicBezTo>
                      <a:pt x="379" y="284"/>
                      <a:pt x="378" y="284"/>
                      <a:pt x="378" y="285"/>
                    </a:cubicBezTo>
                    <a:cubicBezTo>
                      <a:pt x="378" y="285"/>
                      <a:pt x="377" y="286"/>
                      <a:pt x="377" y="285"/>
                    </a:cubicBezTo>
                    <a:cubicBezTo>
                      <a:pt x="376" y="285"/>
                      <a:pt x="375" y="284"/>
                      <a:pt x="374" y="283"/>
                    </a:cubicBezTo>
                    <a:cubicBezTo>
                      <a:pt x="373" y="282"/>
                      <a:pt x="373" y="285"/>
                      <a:pt x="372" y="285"/>
                    </a:cubicBezTo>
                    <a:cubicBezTo>
                      <a:pt x="371" y="285"/>
                      <a:pt x="371" y="285"/>
                      <a:pt x="370" y="284"/>
                    </a:cubicBezTo>
                    <a:cubicBezTo>
                      <a:pt x="369" y="283"/>
                      <a:pt x="369" y="283"/>
                      <a:pt x="368" y="283"/>
                    </a:cubicBezTo>
                    <a:cubicBezTo>
                      <a:pt x="367" y="284"/>
                      <a:pt x="367" y="282"/>
                      <a:pt x="367" y="281"/>
                    </a:cubicBezTo>
                    <a:cubicBezTo>
                      <a:pt x="366" y="280"/>
                      <a:pt x="365" y="279"/>
                      <a:pt x="365" y="279"/>
                    </a:cubicBezTo>
                    <a:cubicBezTo>
                      <a:pt x="364" y="279"/>
                      <a:pt x="360" y="280"/>
                      <a:pt x="359" y="281"/>
                    </a:cubicBezTo>
                    <a:cubicBezTo>
                      <a:pt x="358" y="281"/>
                      <a:pt x="356" y="280"/>
                      <a:pt x="355" y="279"/>
                    </a:cubicBezTo>
                    <a:cubicBezTo>
                      <a:pt x="355" y="278"/>
                      <a:pt x="353" y="280"/>
                      <a:pt x="352" y="280"/>
                    </a:cubicBezTo>
                    <a:cubicBezTo>
                      <a:pt x="351" y="281"/>
                      <a:pt x="350" y="280"/>
                      <a:pt x="350" y="280"/>
                    </a:cubicBezTo>
                    <a:cubicBezTo>
                      <a:pt x="349" y="279"/>
                      <a:pt x="348" y="277"/>
                      <a:pt x="349" y="276"/>
                    </a:cubicBezTo>
                    <a:cubicBezTo>
                      <a:pt x="349" y="276"/>
                      <a:pt x="351" y="275"/>
                      <a:pt x="352" y="273"/>
                    </a:cubicBezTo>
                    <a:cubicBezTo>
                      <a:pt x="353" y="272"/>
                      <a:pt x="355" y="270"/>
                      <a:pt x="356" y="269"/>
                    </a:cubicBezTo>
                    <a:cubicBezTo>
                      <a:pt x="356" y="269"/>
                      <a:pt x="358" y="270"/>
                      <a:pt x="358" y="269"/>
                    </a:cubicBezTo>
                    <a:cubicBezTo>
                      <a:pt x="359" y="267"/>
                      <a:pt x="359" y="266"/>
                      <a:pt x="358" y="266"/>
                    </a:cubicBezTo>
                    <a:cubicBezTo>
                      <a:pt x="357" y="265"/>
                      <a:pt x="354" y="265"/>
                      <a:pt x="353" y="265"/>
                    </a:cubicBezTo>
                    <a:cubicBezTo>
                      <a:pt x="352" y="265"/>
                      <a:pt x="350" y="265"/>
                      <a:pt x="350" y="266"/>
                    </a:cubicBezTo>
                    <a:cubicBezTo>
                      <a:pt x="350" y="267"/>
                      <a:pt x="350" y="269"/>
                      <a:pt x="349" y="270"/>
                    </a:cubicBezTo>
                    <a:cubicBezTo>
                      <a:pt x="347" y="272"/>
                      <a:pt x="346" y="272"/>
                      <a:pt x="345" y="271"/>
                    </a:cubicBezTo>
                    <a:cubicBezTo>
                      <a:pt x="345" y="271"/>
                      <a:pt x="345" y="269"/>
                      <a:pt x="347" y="268"/>
                    </a:cubicBezTo>
                    <a:cubicBezTo>
                      <a:pt x="348" y="266"/>
                      <a:pt x="347" y="266"/>
                      <a:pt x="347" y="265"/>
                    </a:cubicBezTo>
                    <a:cubicBezTo>
                      <a:pt x="347" y="264"/>
                      <a:pt x="345" y="264"/>
                      <a:pt x="344" y="263"/>
                    </a:cubicBezTo>
                    <a:cubicBezTo>
                      <a:pt x="342" y="263"/>
                      <a:pt x="339" y="259"/>
                      <a:pt x="338" y="257"/>
                    </a:cubicBezTo>
                    <a:cubicBezTo>
                      <a:pt x="337" y="255"/>
                      <a:pt x="336" y="251"/>
                      <a:pt x="335" y="249"/>
                    </a:cubicBezTo>
                    <a:cubicBezTo>
                      <a:pt x="335" y="247"/>
                      <a:pt x="334" y="247"/>
                      <a:pt x="332" y="246"/>
                    </a:cubicBezTo>
                    <a:cubicBezTo>
                      <a:pt x="331" y="246"/>
                      <a:pt x="330" y="247"/>
                      <a:pt x="328" y="247"/>
                    </a:cubicBezTo>
                    <a:cubicBezTo>
                      <a:pt x="326" y="248"/>
                      <a:pt x="326" y="248"/>
                      <a:pt x="326" y="246"/>
                    </a:cubicBezTo>
                    <a:cubicBezTo>
                      <a:pt x="325" y="244"/>
                      <a:pt x="323" y="243"/>
                      <a:pt x="322" y="243"/>
                    </a:cubicBezTo>
                    <a:cubicBezTo>
                      <a:pt x="321" y="243"/>
                      <a:pt x="321" y="240"/>
                      <a:pt x="320" y="239"/>
                    </a:cubicBezTo>
                    <a:cubicBezTo>
                      <a:pt x="319" y="238"/>
                      <a:pt x="318" y="236"/>
                      <a:pt x="319" y="235"/>
                    </a:cubicBezTo>
                    <a:cubicBezTo>
                      <a:pt x="319" y="235"/>
                      <a:pt x="321" y="232"/>
                      <a:pt x="321" y="231"/>
                    </a:cubicBezTo>
                    <a:cubicBezTo>
                      <a:pt x="322" y="230"/>
                      <a:pt x="321" y="228"/>
                      <a:pt x="321" y="228"/>
                    </a:cubicBezTo>
                    <a:cubicBezTo>
                      <a:pt x="321" y="228"/>
                      <a:pt x="320" y="231"/>
                      <a:pt x="319" y="232"/>
                    </a:cubicBezTo>
                    <a:cubicBezTo>
                      <a:pt x="319" y="232"/>
                      <a:pt x="319" y="234"/>
                      <a:pt x="318" y="234"/>
                    </a:cubicBezTo>
                    <a:cubicBezTo>
                      <a:pt x="317" y="234"/>
                      <a:pt x="316" y="231"/>
                      <a:pt x="316" y="230"/>
                    </a:cubicBezTo>
                    <a:cubicBezTo>
                      <a:pt x="315" y="229"/>
                      <a:pt x="314" y="226"/>
                      <a:pt x="314" y="225"/>
                    </a:cubicBezTo>
                    <a:cubicBezTo>
                      <a:pt x="314" y="224"/>
                      <a:pt x="313" y="222"/>
                      <a:pt x="312" y="221"/>
                    </a:cubicBezTo>
                    <a:cubicBezTo>
                      <a:pt x="311" y="220"/>
                      <a:pt x="311" y="221"/>
                      <a:pt x="311" y="222"/>
                    </a:cubicBezTo>
                    <a:cubicBezTo>
                      <a:pt x="311" y="222"/>
                      <a:pt x="312" y="225"/>
                      <a:pt x="312" y="226"/>
                    </a:cubicBezTo>
                    <a:cubicBezTo>
                      <a:pt x="312" y="227"/>
                      <a:pt x="311" y="229"/>
                      <a:pt x="311" y="229"/>
                    </a:cubicBezTo>
                    <a:cubicBezTo>
                      <a:pt x="311" y="230"/>
                      <a:pt x="312" y="234"/>
                      <a:pt x="312" y="235"/>
                    </a:cubicBezTo>
                    <a:cubicBezTo>
                      <a:pt x="313" y="236"/>
                      <a:pt x="313" y="239"/>
                      <a:pt x="314" y="240"/>
                    </a:cubicBezTo>
                    <a:cubicBezTo>
                      <a:pt x="315" y="242"/>
                      <a:pt x="317" y="242"/>
                      <a:pt x="319" y="243"/>
                    </a:cubicBezTo>
                    <a:cubicBezTo>
                      <a:pt x="321" y="244"/>
                      <a:pt x="322" y="246"/>
                      <a:pt x="322" y="247"/>
                    </a:cubicBezTo>
                    <a:cubicBezTo>
                      <a:pt x="322" y="248"/>
                      <a:pt x="326" y="251"/>
                      <a:pt x="327" y="253"/>
                    </a:cubicBezTo>
                    <a:cubicBezTo>
                      <a:pt x="327" y="255"/>
                      <a:pt x="325" y="256"/>
                      <a:pt x="325" y="256"/>
                    </a:cubicBezTo>
                    <a:cubicBezTo>
                      <a:pt x="325" y="256"/>
                      <a:pt x="320" y="249"/>
                      <a:pt x="319" y="249"/>
                    </a:cubicBezTo>
                    <a:cubicBezTo>
                      <a:pt x="318" y="249"/>
                      <a:pt x="316" y="246"/>
                      <a:pt x="316" y="246"/>
                    </a:cubicBezTo>
                    <a:cubicBezTo>
                      <a:pt x="315" y="245"/>
                      <a:pt x="314" y="246"/>
                      <a:pt x="314" y="247"/>
                    </a:cubicBezTo>
                    <a:cubicBezTo>
                      <a:pt x="314" y="247"/>
                      <a:pt x="317" y="250"/>
                      <a:pt x="320" y="253"/>
                    </a:cubicBezTo>
                    <a:cubicBezTo>
                      <a:pt x="322" y="256"/>
                      <a:pt x="325" y="259"/>
                      <a:pt x="325" y="261"/>
                    </a:cubicBezTo>
                    <a:cubicBezTo>
                      <a:pt x="326" y="262"/>
                      <a:pt x="325" y="262"/>
                      <a:pt x="325" y="262"/>
                    </a:cubicBezTo>
                    <a:cubicBezTo>
                      <a:pt x="324" y="263"/>
                      <a:pt x="320" y="258"/>
                      <a:pt x="316" y="254"/>
                    </a:cubicBezTo>
                    <a:cubicBezTo>
                      <a:pt x="312" y="251"/>
                      <a:pt x="309" y="249"/>
                      <a:pt x="309" y="249"/>
                    </a:cubicBezTo>
                    <a:cubicBezTo>
                      <a:pt x="308" y="249"/>
                      <a:pt x="307" y="250"/>
                      <a:pt x="307" y="250"/>
                    </a:cubicBezTo>
                    <a:cubicBezTo>
                      <a:pt x="307" y="250"/>
                      <a:pt x="310" y="252"/>
                      <a:pt x="312" y="254"/>
                    </a:cubicBezTo>
                    <a:cubicBezTo>
                      <a:pt x="315" y="256"/>
                      <a:pt x="316" y="258"/>
                      <a:pt x="317" y="260"/>
                    </a:cubicBezTo>
                    <a:cubicBezTo>
                      <a:pt x="318" y="261"/>
                      <a:pt x="318" y="262"/>
                      <a:pt x="318" y="263"/>
                    </a:cubicBezTo>
                    <a:cubicBezTo>
                      <a:pt x="318" y="264"/>
                      <a:pt x="319" y="265"/>
                      <a:pt x="320" y="266"/>
                    </a:cubicBezTo>
                    <a:cubicBezTo>
                      <a:pt x="320" y="267"/>
                      <a:pt x="321" y="267"/>
                      <a:pt x="321" y="269"/>
                    </a:cubicBezTo>
                    <a:cubicBezTo>
                      <a:pt x="322" y="270"/>
                      <a:pt x="321" y="271"/>
                      <a:pt x="321" y="271"/>
                    </a:cubicBezTo>
                    <a:cubicBezTo>
                      <a:pt x="320" y="271"/>
                      <a:pt x="320" y="273"/>
                      <a:pt x="319" y="274"/>
                    </a:cubicBezTo>
                    <a:cubicBezTo>
                      <a:pt x="318" y="276"/>
                      <a:pt x="318" y="278"/>
                      <a:pt x="318" y="279"/>
                    </a:cubicBezTo>
                    <a:cubicBezTo>
                      <a:pt x="318" y="280"/>
                      <a:pt x="320" y="281"/>
                      <a:pt x="321" y="281"/>
                    </a:cubicBezTo>
                    <a:cubicBezTo>
                      <a:pt x="323" y="281"/>
                      <a:pt x="323" y="281"/>
                      <a:pt x="324" y="280"/>
                    </a:cubicBezTo>
                    <a:cubicBezTo>
                      <a:pt x="325" y="280"/>
                      <a:pt x="325" y="280"/>
                      <a:pt x="325" y="281"/>
                    </a:cubicBezTo>
                    <a:cubicBezTo>
                      <a:pt x="326" y="282"/>
                      <a:pt x="323" y="284"/>
                      <a:pt x="322" y="287"/>
                    </a:cubicBezTo>
                    <a:cubicBezTo>
                      <a:pt x="321" y="289"/>
                      <a:pt x="322" y="289"/>
                      <a:pt x="323" y="291"/>
                    </a:cubicBezTo>
                    <a:cubicBezTo>
                      <a:pt x="324" y="293"/>
                      <a:pt x="323" y="293"/>
                      <a:pt x="322" y="293"/>
                    </a:cubicBezTo>
                    <a:cubicBezTo>
                      <a:pt x="322" y="294"/>
                      <a:pt x="321" y="294"/>
                      <a:pt x="321" y="295"/>
                    </a:cubicBezTo>
                    <a:cubicBezTo>
                      <a:pt x="320" y="296"/>
                      <a:pt x="319" y="296"/>
                      <a:pt x="319" y="297"/>
                    </a:cubicBezTo>
                    <a:cubicBezTo>
                      <a:pt x="318" y="297"/>
                      <a:pt x="318" y="299"/>
                      <a:pt x="318" y="300"/>
                    </a:cubicBezTo>
                    <a:cubicBezTo>
                      <a:pt x="318" y="300"/>
                      <a:pt x="317" y="301"/>
                      <a:pt x="315" y="301"/>
                    </a:cubicBezTo>
                    <a:cubicBezTo>
                      <a:pt x="314" y="302"/>
                      <a:pt x="313" y="302"/>
                      <a:pt x="312" y="302"/>
                    </a:cubicBezTo>
                    <a:cubicBezTo>
                      <a:pt x="312" y="301"/>
                      <a:pt x="312" y="301"/>
                      <a:pt x="312" y="301"/>
                    </a:cubicBezTo>
                    <a:cubicBezTo>
                      <a:pt x="311" y="300"/>
                      <a:pt x="311" y="299"/>
                      <a:pt x="311" y="297"/>
                    </a:cubicBezTo>
                    <a:cubicBezTo>
                      <a:pt x="310" y="296"/>
                      <a:pt x="309" y="295"/>
                      <a:pt x="308" y="295"/>
                    </a:cubicBezTo>
                    <a:cubicBezTo>
                      <a:pt x="307" y="295"/>
                      <a:pt x="304" y="291"/>
                      <a:pt x="303" y="289"/>
                    </a:cubicBezTo>
                    <a:cubicBezTo>
                      <a:pt x="302" y="288"/>
                      <a:pt x="301" y="286"/>
                      <a:pt x="300" y="286"/>
                    </a:cubicBezTo>
                    <a:cubicBezTo>
                      <a:pt x="298" y="285"/>
                      <a:pt x="297" y="282"/>
                      <a:pt x="297" y="281"/>
                    </a:cubicBezTo>
                    <a:cubicBezTo>
                      <a:pt x="296" y="280"/>
                      <a:pt x="294" y="281"/>
                      <a:pt x="294" y="282"/>
                    </a:cubicBezTo>
                    <a:cubicBezTo>
                      <a:pt x="294" y="284"/>
                      <a:pt x="293" y="285"/>
                      <a:pt x="293" y="287"/>
                    </a:cubicBezTo>
                    <a:cubicBezTo>
                      <a:pt x="293" y="289"/>
                      <a:pt x="293" y="291"/>
                      <a:pt x="294" y="292"/>
                    </a:cubicBezTo>
                    <a:cubicBezTo>
                      <a:pt x="296" y="294"/>
                      <a:pt x="297" y="296"/>
                      <a:pt x="298" y="297"/>
                    </a:cubicBezTo>
                    <a:cubicBezTo>
                      <a:pt x="300" y="299"/>
                      <a:pt x="297" y="303"/>
                      <a:pt x="297" y="304"/>
                    </a:cubicBezTo>
                    <a:cubicBezTo>
                      <a:pt x="297" y="305"/>
                      <a:pt x="296" y="305"/>
                      <a:pt x="296" y="309"/>
                    </a:cubicBezTo>
                    <a:cubicBezTo>
                      <a:pt x="297" y="311"/>
                      <a:pt x="297" y="312"/>
                      <a:pt x="297" y="312"/>
                    </a:cubicBezTo>
                    <a:cubicBezTo>
                      <a:pt x="297" y="313"/>
                      <a:pt x="296" y="314"/>
                      <a:pt x="296" y="315"/>
                    </a:cubicBezTo>
                    <a:cubicBezTo>
                      <a:pt x="296" y="317"/>
                      <a:pt x="295" y="318"/>
                      <a:pt x="295" y="319"/>
                    </a:cubicBezTo>
                    <a:cubicBezTo>
                      <a:pt x="294" y="320"/>
                      <a:pt x="299" y="320"/>
                      <a:pt x="301" y="323"/>
                    </a:cubicBezTo>
                    <a:cubicBezTo>
                      <a:pt x="301" y="325"/>
                      <a:pt x="300" y="327"/>
                      <a:pt x="300" y="327"/>
                    </a:cubicBezTo>
                    <a:cubicBezTo>
                      <a:pt x="300" y="328"/>
                      <a:pt x="298" y="329"/>
                      <a:pt x="296" y="327"/>
                    </a:cubicBezTo>
                    <a:cubicBezTo>
                      <a:pt x="295" y="326"/>
                      <a:pt x="295" y="323"/>
                      <a:pt x="294" y="322"/>
                    </a:cubicBezTo>
                    <a:cubicBezTo>
                      <a:pt x="292" y="320"/>
                      <a:pt x="291" y="319"/>
                      <a:pt x="291" y="318"/>
                    </a:cubicBezTo>
                    <a:cubicBezTo>
                      <a:pt x="292" y="316"/>
                      <a:pt x="289" y="313"/>
                      <a:pt x="287" y="312"/>
                    </a:cubicBezTo>
                    <a:cubicBezTo>
                      <a:pt x="284" y="311"/>
                      <a:pt x="284" y="309"/>
                      <a:pt x="284" y="307"/>
                    </a:cubicBezTo>
                    <a:cubicBezTo>
                      <a:pt x="284" y="305"/>
                      <a:pt x="284" y="304"/>
                      <a:pt x="284" y="302"/>
                    </a:cubicBezTo>
                    <a:cubicBezTo>
                      <a:pt x="284" y="301"/>
                      <a:pt x="282" y="299"/>
                      <a:pt x="282" y="298"/>
                    </a:cubicBezTo>
                    <a:cubicBezTo>
                      <a:pt x="281" y="297"/>
                      <a:pt x="280" y="293"/>
                      <a:pt x="280" y="292"/>
                    </a:cubicBezTo>
                    <a:cubicBezTo>
                      <a:pt x="280" y="291"/>
                      <a:pt x="280" y="286"/>
                      <a:pt x="280" y="285"/>
                    </a:cubicBezTo>
                    <a:cubicBezTo>
                      <a:pt x="280" y="283"/>
                      <a:pt x="280" y="281"/>
                      <a:pt x="279" y="280"/>
                    </a:cubicBezTo>
                    <a:cubicBezTo>
                      <a:pt x="279" y="279"/>
                      <a:pt x="277" y="279"/>
                      <a:pt x="277" y="279"/>
                    </a:cubicBezTo>
                    <a:cubicBezTo>
                      <a:pt x="277" y="279"/>
                      <a:pt x="277" y="281"/>
                      <a:pt x="278" y="283"/>
                    </a:cubicBezTo>
                    <a:cubicBezTo>
                      <a:pt x="278" y="285"/>
                      <a:pt x="279" y="291"/>
                      <a:pt x="279" y="292"/>
                    </a:cubicBezTo>
                    <a:cubicBezTo>
                      <a:pt x="279" y="293"/>
                      <a:pt x="280" y="297"/>
                      <a:pt x="281" y="299"/>
                    </a:cubicBezTo>
                    <a:cubicBezTo>
                      <a:pt x="281" y="301"/>
                      <a:pt x="281" y="302"/>
                      <a:pt x="281" y="302"/>
                    </a:cubicBezTo>
                    <a:cubicBezTo>
                      <a:pt x="281" y="303"/>
                      <a:pt x="279" y="306"/>
                      <a:pt x="278" y="307"/>
                    </a:cubicBezTo>
                    <a:cubicBezTo>
                      <a:pt x="277" y="308"/>
                      <a:pt x="277" y="306"/>
                      <a:pt x="276" y="306"/>
                    </a:cubicBezTo>
                    <a:cubicBezTo>
                      <a:pt x="276" y="306"/>
                      <a:pt x="275" y="309"/>
                      <a:pt x="275" y="311"/>
                    </a:cubicBezTo>
                    <a:cubicBezTo>
                      <a:pt x="274" y="312"/>
                      <a:pt x="274" y="313"/>
                      <a:pt x="275" y="315"/>
                    </a:cubicBezTo>
                    <a:cubicBezTo>
                      <a:pt x="276" y="318"/>
                      <a:pt x="275" y="319"/>
                      <a:pt x="276" y="321"/>
                    </a:cubicBezTo>
                    <a:cubicBezTo>
                      <a:pt x="278" y="322"/>
                      <a:pt x="278" y="323"/>
                      <a:pt x="278" y="324"/>
                    </a:cubicBezTo>
                    <a:cubicBezTo>
                      <a:pt x="278" y="324"/>
                      <a:pt x="275" y="327"/>
                      <a:pt x="275" y="329"/>
                    </a:cubicBezTo>
                    <a:cubicBezTo>
                      <a:pt x="274" y="330"/>
                      <a:pt x="272" y="331"/>
                      <a:pt x="271" y="331"/>
                    </a:cubicBezTo>
                    <a:cubicBezTo>
                      <a:pt x="270" y="332"/>
                      <a:pt x="269" y="333"/>
                      <a:pt x="268" y="333"/>
                    </a:cubicBezTo>
                    <a:cubicBezTo>
                      <a:pt x="267" y="333"/>
                      <a:pt x="267" y="333"/>
                      <a:pt x="266" y="331"/>
                    </a:cubicBezTo>
                    <a:cubicBezTo>
                      <a:pt x="266" y="330"/>
                      <a:pt x="265" y="327"/>
                      <a:pt x="264" y="325"/>
                    </a:cubicBezTo>
                    <a:cubicBezTo>
                      <a:pt x="263" y="324"/>
                      <a:pt x="262" y="323"/>
                      <a:pt x="261" y="323"/>
                    </a:cubicBezTo>
                    <a:cubicBezTo>
                      <a:pt x="261" y="323"/>
                      <a:pt x="257" y="325"/>
                      <a:pt x="256" y="326"/>
                    </a:cubicBezTo>
                    <a:cubicBezTo>
                      <a:pt x="255" y="327"/>
                      <a:pt x="255" y="327"/>
                      <a:pt x="255" y="328"/>
                    </a:cubicBezTo>
                    <a:cubicBezTo>
                      <a:pt x="255" y="330"/>
                      <a:pt x="255" y="331"/>
                      <a:pt x="254" y="330"/>
                    </a:cubicBezTo>
                    <a:cubicBezTo>
                      <a:pt x="253" y="330"/>
                      <a:pt x="252" y="330"/>
                      <a:pt x="252" y="331"/>
                    </a:cubicBezTo>
                    <a:cubicBezTo>
                      <a:pt x="251" y="332"/>
                      <a:pt x="250" y="333"/>
                      <a:pt x="248" y="335"/>
                    </a:cubicBezTo>
                    <a:cubicBezTo>
                      <a:pt x="247" y="337"/>
                      <a:pt x="247" y="339"/>
                      <a:pt x="247" y="340"/>
                    </a:cubicBezTo>
                    <a:cubicBezTo>
                      <a:pt x="247" y="341"/>
                      <a:pt x="242" y="343"/>
                      <a:pt x="240" y="343"/>
                    </a:cubicBezTo>
                    <a:cubicBezTo>
                      <a:pt x="239" y="343"/>
                      <a:pt x="239" y="342"/>
                      <a:pt x="238" y="341"/>
                    </a:cubicBezTo>
                    <a:cubicBezTo>
                      <a:pt x="237" y="340"/>
                      <a:pt x="232" y="339"/>
                      <a:pt x="230" y="338"/>
                    </a:cubicBezTo>
                    <a:cubicBezTo>
                      <a:pt x="228" y="338"/>
                      <a:pt x="228" y="337"/>
                      <a:pt x="228" y="335"/>
                    </a:cubicBezTo>
                    <a:cubicBezTo>
                      <a:pt x="228" y="334"/>
                      <a:pt x="227" y="330"/>
                      <a:pt x="228" y="329"/>
                    </a:cubicBezTo>
                    <a:cubicBezTo>
                      <a:pt x="228" y="329"/>
                      <a:pt x="231" y="328"/>
                      <a:pt x="233" y="328"/>
                    </a:cubicBezTo>
                    <a:cubicBezTo>
                      <a:pt x="235" y="327"/>
                      <a:pt x="234" y="327"/>
                      <a:pt x="234" y="326"/>
                    </a:cubicBezTo>
                    <a:cubicBezTo>
                      <a:pt x="234" y="325"/>
                      <a:pt x="233" y="325"/>
                      <a:pt x="232" y="326"/>
                    </a:cubicBezTo>
                    <a:cubicBezTo>
                      <a:pt x="231" y="326"/>
                      <a:pt x="229" y="327"/>
                      <a:pt x="228" y="328"/>
                    </a:cubicBezTo>
                    <a:cubicBezTo>
                      <a:pt x="228" y="328"/>
                      <a:pt x="227" y="328"/>
                      <a:pt x="226" y="328"/>
                    </a:cubicBezTo>
                    <a:cubicBezTo>
                      <a:pt x="225" y="327"/>
                      <a:pt x="224" y="325"/>
                      <a:pt x="224" y="323"/>
                    </a:cubicBezTo>
                    <a:cubicBezTo>
                      <a:pt x="224" y="322"/>
                      <a:pt x="225" y="319"/>
                      <a:pt x="225" y="318"/>
                    </a:cubicBezTo>
                    <a:cubicBezTo>
                      <a:pt x="226" y="317"/>
                      <a:pt x="225" y="316"/>
                      <a:pt x="225" y="316"/>
                    </a:cubicBezTo>
                    <a:cubicBezTo>
                      <a:pt x="224" y="316"/>
                      <a:pt x="224" y="317"/>
                      <a:pt x="223" y="319"/>
                    </a:cubicBezTo>
                    <a:cubicBezTo>
                      <a:pt x="223" y="320"/>
                      <a:pt x="222" y="321"/>
                      <a:pt x="222" y="323"/>
                    </a:cubicBezTo>
                    <a:cubicBezTo>
                      <a:pt x="222" y="324"/>
                      <a:pt x="223" y="325"/>
                      <a:pt x="224" y="328"/>
                    </a:cubicBezTo>
                    <a:cubicBezTo>
                      <a:pt x="225" y="331"/>
                      <a:pt x="226" y="333"/>
                      <a:pt x="226" y="336"/>
                    </a:cubicBezTo>
                    <a:cubicBezTo>
                      <a:pt x="227" y="339"/>
                      <a:pt x="228" y="341"/>
                      <a:pt x="228" y="343"/>
                    </a:cubicBezTo>
                    <a:cubicBezTo>
                      <a:pt x="228" y="345"/>
                      <a:pt x="226" y="346"/>
                      <a:pt x="225" y="347"/>
                    </a:cubicBezTo>
                    <a:cubicBezTo>
                      <a:pt x="223" y="348"/>
                      <a:pt x="222" y="348"/>
                      <a:pt x="220" y="349"/>
                    </a:cubicBezTo>
                    <a:cubicBezTo>
                      <a:pt x="218" y="350"/>
                      <a:pt x="216" y="350"/>
                      <a:pt x="214" y="350"/>
                    </a:cubicBezTo>
                    <a:cubicBezTo>
                      <a:pt x="213" y="350"/>
                      <a:pt x="213" y="348"/>
                      <a:pt x="213" y="347"/>
                    </a:cubicBezTo>
                    <a:cubicBezTo>
                      <a:pt x="212" y="346"/>
                      <a:pt x="210" y="347"/>
                      <a:pt x="210" y="347"/>
                    </a:cubicBezTo>
                    <a:cubicBezTo>
                      <a:pt x="209" y="347"/>
                      <a:pt x="209" y="344"/>
                      <a:pt x="210" y="343"/>
                    </a:cubicBezTo>
                    <a:cubicBezTo>
                      <a:pt x="210" y="342"/>
                      <a:pt x="211" y="342"/>
                      <a:pt x="211" y="340"/>
                    </a:cubicBezTo>
                    <a:cubicBezTo>
                      <a:pt x="211" y="338"/>
                      <a:pt x="210" y="338"/>
                      <a:pt x="210" y="338"/>
                    </a:cubicBezTo>
                    <a:cubicBezTo>
                      <a:pt x="210" y="338"/>
                      <a:pt x="210" y="339"/>
                      <a:pt x="210" y="339"/>
                    </a:cubicBezTo>
                    <a:cubicBezTo>
                      <a:pt x="209" y="340"/>
                      <a:pt x="209" y="341"/>
                      <a:pt x="207" y="341"/>
                    </a:cubicBezTo>
                    <a:cubicBezTo>
                      <a:pt x="206" y="341"/>
                      <a:pt x="204" y="341"/>
                      <a:pt x="202" y="342"/>
                    </a:cubicBezTo>
                    <a:cubicBezTo>
                      <a:pt x="200" y="343"/>
                      <a:pt x="199" y="343"/>
                      <a:pt x="197" y="343"/>
                    </a:cubicBezTo>
                    <a:cubicBezTo>
                      <a:pt x="196" y="343"/>
                      <a:pt x="195" y="343"/>
                      <a:pt x="195" y="342"/>
                    </a:cubicBezTo>
                    <a:cubicBezTo>
                      <a:pt x="194" y="341"/>
                      <a:pt x="194" y="341"/>
                      <a:pt x="194" y="341"/>
                    </a:cubicBezTo>
                    <a:cubicBezTo>
                      <a:pt x="194" y="340"/>
                      <a:pt x="194" y="341"/>
                      <a:pt x="193" y="342"/>
                    </a:cubicBezTo>
                    <a:cubicBezTo>
                      <a:pt x="193" y="343"/>
                      <a:pt x="193" y="342"/>
                      <a:pt x="191" y="343"/>
                    </a:cubicBezTo>
                    <a:cubicBezTo>
                      <a:pt x="190" y="343"/>
                      <a:pt x="190" y="342"/>
                      <a:pt x="189" y="343"/>
                    </a:cubicBezTo>
                    <a:cubicBezTo>
                      <a:pt x="189" y="343"/>
                      <a:pt x="189" y="344"/>
                      <a:pt x="191" y="344"/>
                    </a:cubicBezTo>
                    <a:cubicBezTo>
                      <a:pt x="192" y="345"/>
                      <a:pt x="192" y="345"/>
                      <a:pt x="193" y="345"/>
                    </a:cubicBezTo>
                    <a:cubicBezTo>
                      <a:pt x="194" y="344"/>
                      <a:pt x="194" y="345"/>
                      <a:pt x="194" y="345"/>
                    </a:cubicBezTo>
                    <a:cubicBezTo>
                      <a:pt x="194" y="346"/>
                      <a:pt x="192" y="347"/>
                      <a:pt x="190" y="348"/>
                    </a:cubicBezTo>
                    <a:cubicBezTo>
                      <a:pt x="188" y="349"/>
                      <a:pt x="187" y="350"/>
                      <a:pt x="187" y="351"/>
                    </a:cubicBezTo>
                    <a:cubicBezTo>
                      <a:pt x="186" y="352"/>
                      <a:pt x="187" y="355"/>
                      <a:pt x="188" y="356"/>
                    </a:cubicBezTo>
                    <a:cubicBezTo>
                      <a:pt x="188" y="356"/>
                      <a:pt x="189" y="356"/>
                      <a:pt x="191" y="355"/>
                    </a:cubicBezTo>
                    <a:cubicBezTo>
                      <a:pt x="194" y="355"/>
                      <a:pt x="193" y="355"/>
                      <a:pt x="194" y="356"/>
                    </a:cubicBezTo>
                    <a:cubicBezTo>
                      <a:pt x="195" y="356"/>
                      <a:pt x="195" y="357"/>
                      <a:pt x="194" y="358"/>
                    </a:cubicBezTo>
                    <a:cubicBezTo>
                      <a:pt x="193" y="358"/>
                      <a:pt x="191" y="360"/>
                      <a:pt x="189" y="360"/>
                    </a:cubicBezTo>
                    <a:cubicBezTo>
                      <a:pt x="187" y="360"/>
                      <a:pt x="185" y="362"/>
                      <a:pt x="183" y="363"/>
                    </a:cubicBezTo>
                    <a:cubicBezTo>
                      <a:pt x="182" y="364"/>
                      <a:pt x="179" y="364"/>
                      <a:pt x="179" y="365"/>
                    </a:cubicBezTo>
                    <a:cubicBezTo>
                      <a:pt x="178" y="365"/>
                      <a:pt x="178" y="365"/>
                      <a:pt x="178" y="364"/>
                    </a:cubicBezTo>
                    <a:cubicBezTo>
                      <a:pt x="178" y="363"/>
                      <a:pt x="179" y="362"/>
                      <a:pt x="180" y="360"/>
                    </a:cubicBezTo>
                    <a:cubicBezTo>
                      <a:pt x="182" y="359"/>
                      <a:pt x="181" y="359"/>
                      <a:pt x="181" y="358"/>
                    </a:cubicBezTo>
                    <a:cubicBezTo>
                      <a:pt x="180" y="357"/>
                      <a:pt x="180" y="357"/>
                      <a:pt x="180" y="356"/>
                    </a:cubicBezTo>
                    <a:cubicBezTo>
                      <a:pt x="181" y="355"/>
                      <a:pt x="182" y="356"/>
                      <a:pt x="183" y="357"/>
                    </a:cubicBezTo>
                    <a:cubicBezTo>
                      <a:pt x="184" y="357"/>
                      <a:pt x="185" y="356"/>
                      <a:pt x="186" y="355"/>
                    </a:cubicBezTo>
                    <a:cubicBezTo>
                      <a:pt x="187" y="355"/>
                      <a:pt x="185" y="352"/>
                      <a:pt x="184" y="352"/>
                    </a:cubicBezTo>
                    <a:cubicBezTo>
                      <a:pt x="184" y="353"/>
                      <a:pt x="182" y="354"/>
                      <a:pt x="181" y="354"/>
                    </a:cubicBezTo>
                    <a:cubicBezTo>
                      <a:pt x="180" y="354"/>
                      <a:pt x="179" y="353"/>
                      <a:pt x="179" y="352"/>
                    </a:cubicBezTo>
                    <a:cubicBezTo>
                      <a:pt x="179" y="350"/>
                      <a:pt x="180" y="349"/>
                      <a:pt x="180" y="348"/>
                    </a:cubicBezTo>
                    <a:cubicBezTo>
                      <a:pt x="181" y="347"/>
                      <a:pt x="180" y="346"/>
                      <a:pt x="180" y="345"/>
                    </a:cubicBezTo>
                    <a:cubicBezTo>
                      <a:pt x="180" y="345"/>
                      <a:pt x="178" y="346"/>
                      <a:pt x="176" y="347"/>
                    </a:cubicBezTo>
                    <a:cubicBezTo>
                      <a:pt x="174" y="347"/>
                      <a:pt x="171" y="346"/>
                      <a:pt x="169" y="346"/>
                    </a:cubicBezTo>
                    <a:cubicBezTo>
                      <a:pt x="167" y="345"/>
                      <a:pt x="167" y="346"/>
                      <a:pt x="167" y="347"/>
                    </a:cubicBezTo>
                    <a:cubicBezTo>
                      <a:pt x="167" y="347"/>
                      <a:pt x="169" y="349"/>
                      <a:pt x="170" y="350"/>
                    </a:cubicBezTo>
                    <a:cubicBezTo>
                      <a:pt x="172" y="350"/>
                      <a:pt x="174" y="351"/>
                      <a:pt x="175" y="351"/>
                    </a:cubicBezTo>
                    <a:cubicBezTo>
                      <a:pt x="176" y="351"/>
                      <a:pt x="175" y="353"/>
                      <a:pt x="175" y="356"/>
                    </a:cubicBezTo>
                    <a:cubicBezTo>
                      <a:pt x="176" y="359"/>
                      <a:pt x="174" y="360"/>
                      <a:pt x="173" y="360"/>
                    </a:cubicBezTo>
                    <a:cubicBezTo>
                      <a:pt x="172" y="360"/>
                      <a:pt x="167" y="362"/>
                      <a:pt x="167" y="363"/>
                    </a:cubicBezTo>
                    <a:cubicBezTo>
                      <a:pt x="166" y="364"/>
                      <a:pt x="166" y="366"/>
                      <a:pt x="166" y="367"/>
                    </a:cubicBezTo>
                    <a:cubicBezTo>
                      <a:pt x="167" y="368"/>
                      <a:pt x="165" y="369"/>
                      <a:pt x="165" y="370"/>
                    </a:cubicBezTo>
                    <a:cubicBezTo>
                      <a:pt x="164" y="370"/>
                      <a:pt x="163" y="368"/>
                      <a:pt x="162" y="368"/>
                    </a:cubicBezTo>
                    <a:cubicBezTo>
                      <a:pt x="161" y="368"/>
                      <a:pt x="159" y="369"/>
                      <a:pt x="157" y="370"/>
                    </a:cubicBezTo>
                    <a:cubicBezTo>
                      <a:pt x="156" y="370"/>
                      <a:pt x="157" y="370"/>
                      <a:pt x="155" y="369"/>
                    </a:cubicBezTo>
                    <a:cubicBezTo>
                      <a:pt x="153" y="369"/>
                      <a:pt x="153" y="370"/>
                      <a:pt x="152" y="371"/>
                    </a:cubicBezTo>
                    <a:cubicBezTo>
                      <a:pt x="151" y="372"/>
                      <a:pt x="149" y="371"/>
                      <a:pt x="149" y="369"/>
                    </a:cubicBezTo>
                    <a:cubicBezTo>
                      <a:pt x="149" y="369"/>
                      <a:pt x="151" y="370"/>
                      <a:pt x="151" y="369"/>
                    </a:cubicBezTo>
                    <a:cubicBezTo>
                      <a:pt x="151" y="369"/>
                      <a:pt x="151" y="368"/>
                      <a:pt x="151" y="368"/>
                    </a:cubicBezTo>
                    <a:cubicBezTo>
                      <a:pt x="150" y="367"/>
                      <a:pt x="148" y="368"/>
                      <a:pt x="148" y="367"/>
                    </a:cubicBezTo>
                    <a:cubicBezTo>
                      <a:pt x="147" y="366"/>
                      <a:pt x="148" y="364"/>
                      <a:pt x="148" y="364"/>
                    </a:cubicBezTo>
                    <a:cubicBezTo>
                      <a:pt x="147" y="363"/>
                      <a:pt x="146" y="363"/>
                      <a:pt x="145" y="365"/>
                    </a:cubicBezTo>
                    <a:cubicBezTo>
                      <a:pt x="145" y="366"/>
                      <a:pt x="145" y="366"/>
                      <a:pt x="147" y="368"/>
                    </a:cubicBezTo>
                    <a:cubicBezTo>
                      <a:pt x="148" y="369"/>
                      <a:pt x="146" y="370"/>
                      <a:pt x="144" y="371"/>
                    </a:cubicBezTo>
                    <a:cubicBezTo>
                      <a:pt x="142" y="372"/>
                      <a:pt x="139" y="375"/>
                      <a:pt x="136" y="378"/>
                    </a:cubicBezTo>
                    <a:cubicBezTo>
                      <a:pt x="134" y="380"/>
                      <a:pt x="132" y="381"/>
                      <a:pt x="132" y="380"/>
                    </a:cubicBezTo>
                    <a:cubicBezTo>
                      <a:pt x="131" y="379"/>
                      <a:pt x="132" y="378"/>
                      <a:pt x="133" y="377"/>
                    </a:cubicBezTo>
                    <a:cubicBezTo>
                      <a:pt x="134" y="377"/>
                      <a:pt x="135" y="376"/>
                      <a:pt x="136" y="375"/>
                    </a:cubicBezTo>
                    <a:cubicBezTo>
                      <a:pt x="136" y="373"/>
                      <a:pt x="136" y="373"/>
                      <a:pt x="134" y="373"/>
                    </a:cubicBezTo>
                    <a:cubicBezTo>
                      <a:pt x="133" y="373"/>
                      <a:pt x="133" y="373"/>
                      <a:pt x="132" y="372"/>
                    </a:cubicBezTo>
                    <a:cubicBezTo>
                      <a:pt x="131" y="371"/>
                      <a:pt x="130" y="371"/>
                      <a:pt x="128" y="371"/>
                    </a:cubicBezTo>
                    <a:cubicBezTo>
                      <a:pt x="127" y="371"/>
                      <a:pt x="124" y="371"/>
                      <a:pt x="125" y="373"/>
                    </a:cubicBezTo>
                    <a:cubicBezTo>
                      <a:pt x="125" y="374"/>
                      <a:pt x="127" y="373"/>
                      <a:pt x="128" y="373"/>
                    </a:cubicBezTo>
                    <a:cubicBezTo>
                      <a:pt x="129" y="373"/>
                      <a:pt x="130" y="374"/>
                      <a:pt x="129" y="375"/>
                    </a:cubicBezTo>
                    <a:cubicBezTo>
                      <a:pt x="129" y="375"/>
                      <a:pt x="125" y="376"/>
                      <a:pt x="122" y="377"/>
                    </a:cubicBezTo>
                    <a:cubicBezTo>
                      <a:pt x="120" y="377"/>
                      <a:pt x="119" y="377"/>
                      <a:pt x="118" y="376"/>
                    </a:cubicBezTo>
                    <a:cubicBezTo>
                      <a:pt x="118" y="376"/>
                      <a:pt x="119" y="375"/>
                      <a:pt x="120" y="375"/>
                    </a:cubicBezTo>
                    <a:cubicBezTo>
                      <a:pt x="121" y="374"/>
                      <a:pt x="119" y="374"/>
                      <a:pt x="118" y="374"/>
                    </a:cubicBezTo>
                    <a:cubicBezTo>
                      <a:pt x="117" y="374"/>
                      <a:pt x="117" y="373"/>
                      <a:pt x="117" y="372"/>
                    </a:cubicBezTo>
                    <a:cubicBezTo>
                      <a:pt x="116" y="372"/>
                      <a:pt x="113" y="372"/>
                      <a:pt x="112" y="372"/>
                    </a:cubicBezTo>
                    <a:cubicBezTo>
                      <a:pt x="110" y="373"/>
                      <a:pt x="110" y="374"/>
                      <a:pt x="111" y="375"/>
                    </a:cubicBezTo>
                    <a:cubicBezTo>
                      <a:pt x="112" y="376"/>
                      <a:pt x="114" y="375"/>
                      <a:pt x="115" y="375"/>
                    </a:cubicBezTo>
                    <a:cubicBezTo>
                      <a:pt x="116" y="375"/>
                      <a:pt x="117" y="376"/>
                      <a:pt x="116" y="377"/>
                    </a:cubicBezTo>
                    <a:cubicBezTo>
                      <a:pt x="115" y="377"/>
                      <a:pt x="112" y="379"/>
                      <a:pt x="109" y="380"/>
                    </a:cubicBezTo>
                    <a:cubicBezTo>
                      <a:pt x="106" y="381"/>
                      <a:pt x="104" y="382"/>
                      <a:pt x="103" y="383"/>
                    </a:cubicBezTo>
                    <a:cubicBezTo>
                      <a:pt x="102" y="385"/>
                      <a:pt x="101" y="385"/>
                      <a:pt x="100" y="385"/>
                    </a:cubicBezTo>
                    <a:cubicBezTo>
                      <a:pt x="98" y="385"/>
                      <a:pt x="97" y="384"/>
                      <a:pt x="94" y="384"/>
                    </a:cubicBezTo>
                    <a:cubicBezTo>
                      <a:pt x="91" y="384"/>
                      <a:pt x="88" y="386"/>
                      <a:pt x="87" y="389"/>
                    </a:cubicBezTo>
                    <a:cubicBezTo>
                      <a:pt x="85" y="391"/>
                      <a:pt x="84" y="394"/>
                      <a:pt x="83" y="396"/>
                    </a:cubicBezTo>
                    <a:cubicBezTo>
                      <a:pt x="83" y="397"/>
                      <a:pt x="82" y="397"/>
                      <a:pt x="82" y="397"/>
                    </a:cubicBezTo>
                    <a:cubicBezTo>
                      <a:pt x="82" y="397"/>
                      <a:pt x="81" y="392"/>
                      <a:pt x="81" y="389"/>
                    </a:cubicBezTo>
                    <a:cubicBezTo>
                      <a:pt x="80" y="387"/>
                      <a:pt x="80" y="387"/>
                      <a:pt x="80" y="387"/>
                    </a:cubicBezTo>
                    <a:cubicBezTo>
                      <a:pt x="79" y="387"/>
                      <a:pt x="79" y="389"/>
                      <a:pt x="79" y="390"/>
                    </a:cubicBezTo>
                    <a:cubicBezTo>
                      <a:pt x="79" y="391"/>
                      <a:pt x="79" y="392"/>
                      <a:pt x="80" y="395"/>
                    </a:cubicBezTo>
                    <a:cubicBezTo>
                      <a:pt x="81" y="398"/>
                      <a:pt x="81" y="399"/>
                      <a:pt x="81" y="400"/>
                    </a:cubicBezTo>
                    <a:cubicBezTo>
                      <a:pt x="80" y="400"/>
                      <a:pt x="76" y="401"/>
                      <a:pt x="72" y="401"/>
                    </a:cubicBezTo>
                    <a:cubicBezTo>
                      <a:pt x="68" y="401"/>
                      <a:pt x="67" y="403"/>
                      <a:pt x="66" y="403"/>
                    </a:cubicBezTo>
                    <a:cubicBezTo>
                      <a:pt x="65" y="404"/>
                      <a:pt x="66" y="404"/>
                      <a:pt x="65" y="404"/>
                    </a:cubicBezTo>
                    <a:cubicBezTo>
                      <a:pt x="63" y="404"/>
                      <a:pt x="64" y="403"/>
                      <a:pt x="65" y="401"/>
                    </a:cubicBezTo>
                    <a:cubicBezTo>
                      <a:pt x="66" y="399"/>
                      <a:pt x="65" y="399"/>
                      <a:pt x="64" y="399"/>
                    </a:cubicBezTo>
                    <a:cubicBezTo>
                      <a:pt x="64" y="399"/>
                      <a:pt x="63" y="397"/>
                      <a:pt x="64" y="396"/>
                    </a:cubicBezTo>
                    <a:cubicBezTo>
                      <a:pt x="64" y="395"/>
                      <a:pt x="66" y="396"/>
                      <a:pt x="67" y="396"/>
                    </a:cubicBezTo>
                    <a:cubicBezTo>
                      <a:pt x="69" y="396"/>
                      <a:pt x="68" y="395"/>
                      <a:pt x="68" y="394"/>
                    </a:cubicBezTo>
                    <a:cubicBezTo>
                      <a:pt x="68" y="394"/>
                      <a:pt x="66" y="394"/>
                      <a:pt x="65" y="394"/>
                    </a:cubicBezTo>
                    <a:cubicBezTo>
                      <a:pt x="65" y="394"/>
                      <a:pt x="66" y="393"/>
                      <a:pt x="68" y="392"/>
                    </a:cubicBezTo>
                    <a:cubicBezTo>
                      <a:pt x="69" y="392"/>
                      <a:pt x="66" y="389"/>
                      <a:pt x="66" y="390"/>
                    </a:cubicBezTo>
                    <a:cubicBezTo>
                      <a:pt x="66" y="391"/>
                      <a:pt x="65" y="393"/>
                      <a:pt x="64" y="393"/>
                    </a:cubicBezTo>
                    <a:cubicBezTo>
                      <a:pt x="63" y="394"/>
                      <a:pt x="63" y="393"/>
                      <a:pt x="63" y="391"/>
                    </a:cubicBezTo>
                    <a:cubicBezTo>
                      <a:pt x="63" y="389"/>
                      <a:pt x="63" y="388"/>
                      <a:pt x="64" y="386"/>
                    </a:cubicBezTo>
                    <a:cubicBezTo>
                      <a:pt x="64" y="385"/>
                      <a:pt x="64" y="384"/>
                      <a:pt x="63" y="385"/>
                    </a:cubicBezTo>
                    <a:cubicBezTo>
                      <a:pt x="62" y="386"/>
                      <a:pt x="61" y="386"/>
                      <a:pt x="60" y="385"/>
                    </a:cubicBezTo>
                    <a:cubicBezTo>
                      <a:pt x="58" y="385"/>
                      <a:pt x="60" y="387"/>
                      <a:pt x="61" y="389"/>
                    </a:cubicBezTo>
                    <a:cubicBezTo>
                      <a:pt x="62" y="390"/>
                      <a:pt x="62" y="391"/>
                      <a:pt x="62" y="394"/>
                    </a:cubicBezTo>
                    <a:cubicBezTo>
                      <a:pt x="62" y="396"/>
                      <a:pt x="61" y="396"/>
                      <a:pt x="61" y="397"/>
                    </a:cubicBezTo>
                    <a:cubicBezTo>
                      <a:pt x="60" y="398"/>
                      <a:pt x="62" y="399"/>
                      <a:pt x="62" y="401"/>
                    </a:cubicBezTo>
                    <a:cubicBezTo>
                      <a:pt x="63" y="403"/>
                      <a:pt x="62" y="404"/>
                      <a:pt x="62" y="406"/>
                    </a:cubicBezTo>
                    <a:cubicBezTo>
                      <a:pt x="61" y="407"/>
                      <a:pt x="59" y="409"/>
                      <a:pt x="58" y="410"/>
                    </a:cubicBezTo>
                    <a:cubicBezTo>
                      <a:pt x="58" y="412"/>
                      <a:pt x="56" y="412"/>
                      <a:pt x="55" y="413"/>
                    </a:cubicBezTo>
                    <a:cubicBezTo>
                      <a:pt x="55" y="413"/>
                      <a:pt x="56" y="414"/>
                      <a:pt x="57" y="415"/>
                    </a:cubicBezTo>
                    <a:cubicBezTo>
                      <a:pt x="58" y="415"/>
                      <a:pt x="58" y="415"/>
                      <a:pt x="59" y="414"/>
                    </a:cubicBezTo>
                    <a:cubicBezTo>
                      <a:pt x="61" y="412"/>
                      <a:pt x="62" y="413"/>
                      <a:pt x="62" y="414"/>
                    </a:cubicBezTo>
                    <a:cubicBezTo>
                      <a:pt x="63" y="415"/>
                      <a:pt x="63" y="416"/>
                      <a:pt x="65" y="416"/>
                    </a:cubicBezTo>
                    <a:cubicBezTo>
                      <a:pt x="66" y="416"/>
                      <a:pt x="68" y="416"/>
                      <a:pt x="69" y="415"/>
                    </a:cubicBezTo>
                    <a:cubicBezTo>
                      <a:pt x="71" y="414"/>
                      <a:pt x="72" y="414"/>
                      <a:pt x="74" y="415"/>
                    </a:cubicBezTo>
                    <a:cubicBezTo>
                      <a:pt x="75" y="415"/>
                      <a:pt x="74" y="416"/>
                      <a:pt x="74" y="419"/>
                    </a:cubicBezTo>
                    <a:cubicBezTo>
                      <a:pt x="73" y="421"/>
                      <a:pt x="73" y="424"/>
                      <a:pt x="73" y="426"/>
                    </a:cubicBezTo>
                    <a:cubicBezTo>
                      <a:pt x="73" y="427"/>
                      <a:pt x="73" y="427"/>
                      <a:pt x="72" y="428"/>
                    </a:cubicBezTo>
                    <a:cubicBezTo>
                      <a:pt x="71" y="428"/>
                      <a:pt x="71" y="427"/>
                      <a:pt x="71" y="426"/>
                    </a:cubicBezTo>
                    <a:cubicBezTo>
                      <a:pt x="70" y="425"/>
                      <a:pt x="68" y="422"/>
                      <a:pt x="67" y="421"/>
                    </a:cubicBezTo>
                    <a:cubicBezTo>
                      <a:pt x="67" y="421"/>
                      <a:pt x="62" y="421"/>
                      <a:pt x="60" y="422"/>
                    </a:cubicBezTo>
                    <a:cubicBezTo>
                      <a:pt x="57" y="422"/>
                      <a:pt x="57" y="423"/>
                      <a:pt x="56" y="424"/>
                    </a:cubicBezTo>
                    <a:cubicBezTo>
                      <a:pt x="55" y="424"/>
                      <a:pt x="52" y="425"/>
                      <a:pt x="51" y="425"/>
                    </a:cubicBezTo>
                    <a:cubicBezTo>
                      <a:pt x="50" y="425"/>
                      <a:pt x="50" y="425"/>
                      <a:pt x="50" y="424"/>
                    </a:cubicBezTo>
                    <a:cubicBezTo>
                      <a:pt x="50" y="423"/>
                      <a:pt x="51" y="421"/>
                      <a:pt x="52" y="420"/>
                    </a:cubicBezTo>
                    <a:cubicBezTo>
                      <a:pt x="53" y="419"/>
                      <a:pt x="55" y="418"/>
                      <a:pt x="56" y="417"/>
                    </a:cubicBezTo>
                    <a:cubicBezTo>
                      <a:pt x="57" y="416"/>
                      <a:pt x="56" y="416"/>
                      <a:pt x="55" y="416"/>
                    </a:cubicBezTo>
                    <a:cubicBezTo>
                      <a:pt x="54" y="416"/>
                      <a:pt x="54" y="416"/>
                      <a:pt x="54" y="415"/>
                    </a:cubicBezTo>
                    <a:cubicBezTo>
                      <a:pt x="54" y="414"/>
                      <a:pt x="54" y="414"/>
                      <a:pt x="54" y="413"/>
                    </a:cubicBezTo>
                    <a:cubicBezTo>
                      <a:pt x="53" y="412"/>
                      <a:pt x="52" y="411"/>
                      <a:pt x="51" y="411"/>
                    </a:cubicBezTo>
                    <a:cubicBezTo>
                      <a:pt x="50" y="412"/>
                      <a:pt x="49" y="412"/>
                      <a:pt x="49" y="414"/>
                    </a:cubicBezTo>
                    <a:cubicBezTo>
                      <a:pt x="49" y="415"/>
                      <a:pt x="48" y="417"/>
                      <a:pt x="48" y="418"/>
                    </a:cubicBezTo>
                    <a:cubicBezTo>
                      <a:pt x="48" y="418"/>
                      <a:pt x="47" y="418"/>
                      <a:pt x="47" y="418"/>
                    </a:cubicBezTo>
                    <a:cubicBezTo>
                      <a:pt x="46" y="418"/>
                      <a:pt x="47" y="414"/>
                      <a:pt x="46" y="412"/>
                    </a:cubicBezTo>
                    <a:cubicBezTo>
                      <a:pt x="45" y="411"/>
                      <a:pt x="43" y="409"/>
                      <a:pt x="40" y="409"/>
                    </a:cubicBezTo>
                    <a:cubicBezTo>
                      <a:pt x="37" y="408"/>
                      <a:pt x="41" y="411"/>
                      <a:pt x="42" y="411"/>
                    </a:cubicBezTo>
                    <a:cubicBezTo>
                      <a:pt x="43" y="412"/>
                      <a:pt x="44" y="413"/>
                      <a:pt x="45" y="413"/>
                    </a:cubicBezTo>
                    <a:cubicBezTo>
                      <a:pt x="45" y="414"/>
                      <a:pt x="45" y="414"/>
                      <a:pt x="45" y="416"/>
                    </a:cubicBezTo>
                    <a:cubicBezTo>
                      <a:pt x="45" y="418"/>
                      <a:pt x="45" y="420"/>
                      <a:pt x="45" y="421"/>
                    </a:cubicBezTo>
                    <a:cubicBezTo>
                      <a:pt x="45" y="422"/>
                      <a:pt x="43" y="422"/>
                      <a:pt x="43" y="422"/>
                    </a:cubicBezTo>
                    <a:cubicBezTo>
                      <a:pt x="42" y="423"/>
                      <a:pt x="41" y="422"/>
                      <a:pt x="39" y="421"/>
                    </a:cubicBezTo>
                    <a:cubicBezTo>
                      <a:pt x="38" y="420"/>
                      <a:pt x="38" y="421"/>
                      <a:pt x="38" y="422"/>
                    </a:cubicBezTo>
                    <a:cubicBezTo>
                      <a:pt x="39" y="422"/>
                      <a:pt x="41" y="424"/>
                      <a:pt x="42" y="424"/>
                    </a:cubicBezTo>
                    <a:cubicBezTo>
                      <a:pt x="43" y="425"/>
                      <a:pt x="43" y="426"/>
                      <a:pt x="42" y="427"/>
                    </a:cubicBezTo>
                    <a:cubicBezTo>
                      <a:pt x="42" y="428"/>
                      <a:pt x="42" y="429"/>
                      <a:pt x="43" y="431"/>
                    </a:cubicBezTo>
                    <a:cubicBezTo>
                      <a:pt x="44" y="433"/>
                      <a:pt x="44" y="434"/>
                      <a:pt x="45" y="435"/>
                    </a:cubicBezTo>
                    <a:cubicBezTo>
                      <a:pt x="45" y="435"/>
                      <a:pt x="42" y="437"/>
                      <a:pt x="41" y="438"/>
                    </a:cubicBezTo>
                    <a:cubicBezTo>
                      <a:pt x="40" y="439"/>
                      <a:pt x="41" y="439"/>
                      <a:pt x="41" y="440"/>
                    </a:cubicBezTo>
                    <a:cubicBezTo>
                      <a:pt x="42" y="440"/>
                      <a:pt x="44" y="437"/>
                      <a:pt x="45" y="436"/>
                    </a:cubicBezTo>
                    <a:cubicBezTo>
                      <a:pt x="46" y="435"/>
                      <a:pt x="48" y="434"/>
                      <a:pt x="48" y="435"/>
                    </a:cubicBezTo>
                    <a:cubicBezTo>
                      <a:pt x="49" y="435"/>
                      <a:pt x="49" y="436"/>
                      <a:pt x="50" y="436"/>
                    </a:cubicBezTo>
                    <a:cubicBezTo>
                      <a:pt x="51" y="436"/>
                      <a:pt x="56" y="435"/>
                      <a:pt x="57" y="436"/>
                    </a:cubicBezTo>
                    <a:cubicBezTo>
                      <a:pt x="58" y="436"/>
                      <a:pt x="61" y="439"/>
                      <a:pt x="62" y="441"/>
                    </a:cubicBezTo>
                    <a:cubicBezTo>
                      <a:pt x="62" y="442"/>
                      <a:pt x="62" y="445"/>
                      <a:pt x="62" y="446"/>
                    </a:cubicBezTo>
                    <a:cubicBezTo>
                      <a:pt x="62" y="447"/>
                      <a:pt x="61" y="448"/>
                      <a:pt x="60" y="448"/>
                    </a:cubicBezTo>
                    <a:cubicBezTo>
                      <a:pt x="60" y="448"/>
                      <a:pt x="59" y="446"/>
                      <a:pt x="58" y="446"/>
                    </a:cubicBezTo>
                    <a:cubicBezTo>
                      <a:pt x="58" y="445"/>
                      <a:pt x="58" y="443"/>
                      <a:pt x="58" y="442"/>
                    </a:cubicBezTo>
                    <a:cubicBezTo>
                      <a:pt x="57" y="441"/>
                      <a:pt x="57" y="441"/>
                      <a:pt x="57" y="441"/>
                    </a:cubicBezTo>
                    <a:cubicBezTo>
                      <a:pt x="57" y="441"/>
                      <a:pt x="57" y="443"/>
                      <a:pt x="57" y="444"/>
                    </a:cubicBezTo>
                    <a:cubicBezTo>
                      <a:pt x="57" y="445"/>
                      <a:pt x="57" y="445"/>
                      <a:pt x="57" y="445"/>
                    </a:cubicBezTo>
                    <a:cubicBezTo>
                      <a:pt x="56" y="445"/>
                      <a:pt x="55" y="444"/>
                      <a:pt x="55" y="444"/>
                    </a:cubicBezTo>
                    <a:cubicBezTo>
                      <a:pt x="54" y="444"/>
                      <a:pt x="54" y="444"/>
                      <a:pt x="55" y="445"/>
                    </a:cubicBezTo>
                    <a:cubicBezTo>
                      <a:pt x="55" y="446"/>
                      <a:pt x="56" y="446"/>
                      <a:pt x="57" y="446"/>
                    </a:cubicBezTo>
                    <a:cubicBezTo>
                      <a:pt x="58" y="447"/>
                      <a:pt x="57" y="448"/>
                      <a:pt x="57" y="448"/>
                    </a:cubicBezTo>
                    <a:cubicBezTo>
                      <a:pt x="57" y="449"/>
                      <a:pt x="55" y="450"/>
                      <a:pt x="54" y="450"/>
                    </a:cubicBezTo>
                    <a:cubicBezTo>
                      <a:pt x="54" y="451"/>
                      <a:pt x="52" y="454"/>
                      <a:pt x="54" y="453"/>
                    </a:cubicBezTo>
                    <a:cubicBezTo>
                      <a:pt x="55" y="452"/>
                      <a:pt x="56" y="450"/>
                      <a:pt x="57" y="451"/>
                    </a:cubicBezTo>
                    <a:cubicBezTo>
                      <a:pt x="58" y="451"/>
                      <a:pt x="58" y="452"/>
                      <a:pt x="57" y="454"/>
                    </a:cubicBezTo>
                    <a:cubicBezTo>
                      <a:pt x="57" y="457"/>
                      <a:pt x="61" y="453"/>
                      <a:pt x="61" y="452"/>
                    </a:cubicBezTo>
                    <a:cubicBezTo>
                      <a:pt x="62" y="451"/>
                      <a:pt x="63" y="452"/>
                      <a:pt x="63" y="453"/>
                    </a:cubicBezTo>
                    <a:cubicBezTo>
                      <a:pt x="63" y="453"/>
                      <a:pt x="63" y="454"/>
                      <a:pt x="63" y="456"/>
                    </a:cubicBezTo>
                    <a:cubicBezTo>
                      <a:pt x="64" y="458"/>
                      <a:pt x="64" y="458"/>
                      <a:pt x="66" y="459"/>
                    </a:cubicBezTo>
                    <a:cubicBezTo>
                      <a:pt x="67" y="460"/>
                      <a:pt x="69" y="460"/>
                      <a:pt x="69" y="459"/>
                    </a:cubicBezTo>
                    <a:cubicBezTo>
                      <a:pt x="70" y="459"/>
                      <a:pt x="71" y="460"/>
                      <a:pt x="72" y="462"/>
                    </a:cubicBezTo>
                    <a:cubicBezTo>
                      <a:pt x="73" y="463"/>
                      <a:pt x="75" y="467"/>
                      <a:pt x="75" y="469"/>
                    </a:cubicBezTo>
                    <a:cubicBezTo>
                      <a:pt x="76" y="471"/>
                      <a:pt x="74" y="473"/>
                      <a:pt x="73" y="474"/>
                    </a:cubicBezTo>
                    <a:cubicBezTo>
                      <a:pt x="71" y="476"/>
                      <a:pt x="70" y="476"/>
                      <a:pt x="70" y="479"/>
                    </a:cubicBezTo>
                    <a:cubicBezTo>
                      <a:pt x="69" y="481"/>
                      <a:pt x="65" y="483"/>
                      <a:pt x="64" y="484"/>
                    </a:cubicBezTo>
                    <a:cubicBezTo>
                      <a:pt x="62" y="484"/>
                      <a:pt x="60" y="486"/>
                      <a:pt x="59" y="487"/>
                    </a:cubicBezTo>
                    <a:cubicBezTo>
                      <a:pt x="58" y="488"/>
                      <a:pt x="55" y="489"/>
                      <a:pt x="55" y="489"/>
                    </a:cubicBezTo>
                    <a:cubicBezTo>
                      <a:pt x="54" y="489"/>
                      <a:pt x="53" y="488"/>
                      <a:pt x="51" y="487"/>
                    </a:cubicBezTo>
                    <a:cubicBezTo>
                      <a:pt x="49" y="486"/>
                      <a:pt x="49" y="487"/>
                      <a:pt x="48" y="487"/>
                    </a:cubicBezTo>
                    <a:cubicBezTo>
                      <a:pt x="47" y="488"/>
                      <a:pt x="47" y="490"/>
                      <a:pt x="46" y="490"/>
                    </a:cubicBezTo>
                    <a:cubicBezTo>
                      <a:pt x="46" y="491"/>
                      <a:pt x="43" y="490"/>
                      <a:pt x="42" y="490"/>
                    </a:cubicBezTo>
                    <a:cubicBezTo>
                      <a:pt x="41" y="490"/>
                      <a:pt x="39" y="488"/>
                      <a:pt x="37" y="487"/>
                    </a:cubicBezTo>
                    <a:cubicBezTo>
                      <a:pt x="36" y="487"/>
                      <a:pt x="35" y="486"/>
                      <a:pt x="33" y="487"/>
                    </a:cubicBezTo>
                    <a:cubicBezTo>
                      <a:pt x="30" y="487"/>
                      <a:pt x="29" y="488"/>
                      <a:pt x="28" y="489"/>
                    </a:cubicBezTo>
                    <a:cubicBezTo>
                      <a:pt x="27" y="490"/>
                      <a:pt x="26" y="491"/>
                      <a:pt x="25" y="491"/>
                    </a:cubicBezTo>
                    <a:cubicBezTo>
                      <a:pt x="24" y="492"/>
                      <a:pt x="24" y="490"/>
                      <a:pt x="24" y="490"/>
                    </a:cubicBezTo>
                    <a:cubicBezTo>
                      <a:pt x="24" y="489"/>
                      <a:pt x="26" y="487"/>
                      <a:pt x="26" y="487"/>
                    </a:cubicBezTo>
                    <a:cubicBezTo>
                      <a:pt x="26" y="486"/>
                      <a:pt x="25" y="484"/>
                      <a:pt x="25" y="483"/>
                    </a:cubicBezTo>
                    <a:cubicBezTo>
                      <a:pt x="24" y="482"/>
                      <a:pt x="22" y="481"/>
                      <a:pt x="22" y="481"/>
                    </a:cubicBezTo>
                    <a:cubicBezTo>
                      <a:pt x="21" y="481"/>
                      <a:pt x="20" y="478"/>
                      <a:pt x="19" y="477"/>
                    </a:cubicBezTo>
                    <a:cubicBezTo>
                      <a:pt x="19" y="476"/>
                      <a:pt x="20" y="477"/>
                      <a:pt x="21" y="477"/>
                    </a:cubicBezTo>
                    <a:cubicBezTo>
                      <a:pt x="22" y="477"/>
                      <a:pt x="22" y="474"/>
                      <a:pt x="22" y="474"/>
                    </a:cubicBezTo>
                    <a:cubicBezTo>
                      <a:pt x="23" y="474"/>
                      <a:pt x="23" y="475"/>
                      <a:pt x="23" y="475"/>
                    </a:cubicBezTo>
                    <a:cubicBezTo>
                      <a:pt x="24" y="476"/>
                      <a:pt x="25" y="476"/>
                      <a:pt x="26" y="477"/>
                    </a:cubicBezTo>
                    <a:cubicBezTo>
                      <a:pt x="28" y="478"/>
                      <a:pt x="28" y="478"/>
                      <a:pt x="29" y="480"/>
                    </a:cubicBezTo>
                    <a:cubicBezTo>
                      <a:pt x="30" y="483"/>
                      <a:pt x="30" y="482"/>
                      <a:pt x="31" y="481"/>
                    </a:cubicBezTo>
                    <a:cubicBezTo>
                      <a:pt x="32" y="480"/>
                      <a:pt x="34" y="478"/>
                      <a:pt x="33" y="478"/>
                    </a:cubicBezTo>
                    <a:cubicBezTo>
                      <a:pt x="33" y="477"/>
                      <a:pt x="30" y="480"/>
                      <a:pt x="30" y="479"/>
                    </a:cubicBezTo>
                    <a:cubicBezTo>
                      <a:pt x="29" y="479"/>
                      <a:pt x="29" y="479"/>
                      <a:pt x="30" y="478"/>
                    </a:cubicBezTo>
                    <a:cubicBezTo>
                      <a:pt x="31" y="477"/>
                      <a:pt x="32" y="475"/>
                      <a:pt x="32" y="473"/>
                    </a:cubicBezTo>
                    <a:cubicBezTo>
                      <a:pt x="32" y="472"/>
                      <a:pt x="31" y="472"/>
                      <a:pt x="30" y="473"/>
                    </a:cubicBezTo>
                    <a:cubicBezTo>
                      <a:pt x="28" y="473"/>
                      <a:pt x="27" y="473"/>
                      <a:pt x="26" y="473"/>
                    </a:cubicBezTo>
                    <a:cubicBezTo>
                      <a:pt x="26" y="472"/>
                      <a:pt x="25" y="470"/>
                      <a:pt x="25" y="469"/>
                    </a:cubicBezTo>
                    <a:cubicBezTo>
                      <a:pt x="25" y="467"/>
                      <a:pt x="24" y="468"/>
                      <a:pt x="24" y="470"/>
                    </a:cubicBezTo>
                    <a:cubicBezTo>
                      <a:pt x="25" y="472"/>
                      <a:pt x="25" y="473"/>
                      <a:pt x="24" y="473"/>
                    </a:cubicBezTo>
                    <a:cubicBezTo>
                      <a:pt x="23" y="474"/>
                      <a:pt x="23" y="470"/>
                      <a:pt x="22" y="469"/>
                    </a:cubicBezTo>
                    <a:cubicBezTo>
                      <a:pt x="22" y="468"/>
                      <a:pt x="19" y="469"/>
                      <a:pt x="17" y="469"/>
                    </a:cubicBezTo>
                    <a:cubicBezTo>
                      <a:pt x="16" y="469"/>
                      <a:pt x="15" y="467"/>
                      <a:pt x="15" y="466"/>
                    </a:cubicBezTo>
                    <a:cubicBezTo>
                      <a:pt x="15" y="464"/>
                      <a:pt x="15" y="464"/>
                      <a:pt x="17" y="464"/>
                    </a:cubicBezTo>
                    <a:cubicBezTo>
                      <a:pt x="19" y="463"/>
                      <a:pt x="18" y="463"/>
                      <a:pt x="18" y="461"/>
                    </a:cubicBezTo>
                    <a:cubicBezTo>
                      <a:pt x="17" y="460"/>
                      <a:pt x="17" y="460"/>
                      <a:pt x="16" y="461"/>
                    </a:cubicBezTo>
                    <a:cubicBezTo>
                      <a:pt x="15" y="463"/>
                      <a:pt x="14" y="459"/>
                      <a:pt x="13" y="458"/>
                    </a:cubicBezTo>
                    <a:cubicBezTo>
                      <a:pt x="12" y="457"/>
                      <a:pt x="10" y="457"/>
                      <a:pt x="9" y="457"/>
                    </a:cubicBezTo>
                    <a:cubicBezTo>
                      <a:pt x="8" y="456"/>
                      <a:pt x="8" y="454"/>
                      <a:pt x="8" y="453"/>
                    </a:cubicBezTo>
                    <a:cubicBezTo>
                      <a:pt x="9" y="452"/>
                      <a:pt x="10" y="452"/>
                      <a:pt x="12" y="451"/>
                    </a:cubicBezTo>
                    <a:cubicBezTo>
                      <a:pt x="13" y="451"/>
                      <a:pt x="15" y="451"/>
                      <a:pt x="16" y="450"/>
                    </a:cubicBezTo>
                    <a:cubicBezTo>
                      <a:pt x="18" y="449"/>
                      <a:pt x="18" y="448"/>
                      <a:pt x="17" y="448"/>
                    </a:cubicBezTo>
                    <a:cubicBezTo>
                      <a:pt x="17" y="448"/>
                      <a:pt x="14" y="449"/>
                      <a:pt x="13" y="450"/>
                    </a:cubicBezTo>
                    <a:cubicBezTo>
                      <a:pt x="11" y="450"/>
                      <a:pt x="10" y="450"/>
                      <a:pt x="10" y="450"/>
                    </a:cubicBezTo>
                    <a:cubicBezTo>
                      <a:pt x="9" y="449"/>
                      <a:pt x="9" y="447"/>
                      <a:pt x="8" y="446"/>
                    </a:cubicBezTo>
                    <a:cubicBezTo>
                      <a:pt x="8" y="445"/>
                      <a:pt x="9" y="443"/>
                      <a:pt x="9" y="441"/>
                    </a:cubicBezTo>
                    <a:cubicBezTo>
                      <a:pt x="9" y="439"/>
                      <a:pt x="9" y="437"/>
                      <a:pt x="9" y="436"/>
                    </a:cubicBezTo>
                    <a:cubicBezTo>
                      <a:pt x="8" y="435"/>
                      <a:pt x="8" y="435"/>
                      <a:pt x="7" y="436"/>
                    </a:cubicBezTo>
                    <a:cubicBezTo>
                      <a:pt x="6" y="437"/>
                      <a:pt x="8" y="441"/>
                      <a:pt x="7" y="441"/>
                    </a:cubicBezTo>
                    <a:cubicBezTo>
                      <a:pt x="5" y="442"/>
                      <a:pt x="3" y="438"/>
                      <a:pt x="2" y="437"/>
                    </a:cubicBezTo>
                    <a:cubicBezTo>
                      <a:pt x="1" y="435"/>
                      <a:pt x="0" y="432"/>
                      <a:pt x="0" y="430"/>
                    </a:cubicBezTo>
                    <a:cubicBezTo>
                      <a:pt x="0" y="428"/>
                      <a:pt x="1" y="427"/>
                      <a:pt x="2" y="425"/>
                    </a:cubicBezTo>
                    <a:cubicBezTo>
                      <a:pt x="2" y="423"/>
                      <a:pt x="4" y="421"/>
                      <a:pt x="4" y="419"/>
                    </a:cubicBezTo>
                    <a:cubicBezTo>
                      <a:pt x="4" y="417"/>
                      <a:pt x="1" y="415"/>
                      <a:pt x="1" y="414"/>
                    </a:cubicBezTo>
                    <a:cubicBezTo>
                      <a:pt x="0" y="413"/>
                      <a:pt x="2" y="411"/>
                      <a:pt x="2" y="410"/>
                    </a:cubicBezTo>
                    <a:cubicBezTo>
                      <a:pt x="3" y="408"/>
                      <a:pt x="5" y="406"/>
                      <a:pt x="6" y="406"/>
                    </a:cubicBezTo>
                    <a:cubicBezTo>
                      <a:pt x="6" y="406"/>
                      <a:pt x="6" y="408"/>
                      <a:pt x="5" y="409"/>
                    </a:cubicBezTo>
                    <a:cubicBezTo>
                      <a:pt x="5" y="410"/>
                      <a:pt x="6" y="409"/>
                      <a:pt x="7" y="410"/>
                    </a:cubicBezTo>
                    <a:cubicBezTo>
                      <a:pt x="8" y="410"/>
                      <a:pt x="6" y="407"/>
                      <a:pt x="7" y="406"/>
                    </a:cubicBezTo>
                    <a:cubicBezTo>
                      <a:pt x="7" y="404"/>
                      <a:pt x="9" y="404"/>
                      <a:pt x="9" y="402"/>
                    </a:cubicBezTo>
                    <a:cubicBezTo>
                      <a:pt x="9" y="400"/>
                      <a:pt x="8" y="394"/>
                      <a:pt x="8" y="393"/>
                    </a:cubicBezTo>
                    <a:cubicBezTo>
                      <a:pt x="8" y="392"/>
                      <a:pt x="7" y="392"/>
                      <a:pt x="10" y="392"/>
                    </a:cubicBezTo>
                    <a:cubicBezTo>
                      <a:pt x="11" y="391"/>
                      <a:pt x="12" y="392"/>
                      <a:pt x="12" y="392"/>
                    </a:cubicBezTo>
                    <a:cubicBezTo>
                      <a:pt x="15" y="391"/>
                      <a:pt x="18" y="390"/>
                      <a:pt x="20" y="391"/>
                    </a:cubicBezTo>
                    <a:cubicBezTo>
                      <a:pt x="24" y="392"/>
                      <a:pt x="24" y="391"/>
                      <a:pt x="21" y="390"/>
                    </a:cubicBezTo>
                    <a:cubicBezTo>
                      <a:pt x="19" y="390"/>
                      <a:pt x="19" y="389"/>
                      <a:pt x="19" y="388"/>
                    </a:cubicBezTo>
                    <a:cubicBezTo>
                      <a:pt x="19" y="387"/>
                      <a:pt x="21" y="385"/>
                      <a:pt x="22" y="384"/>
                    </a:cubicBezTo>
                    <a:cubicBezTo>
                      <a:pt x="23" y="383"/>
                      <a:pt x="24" y="382"/>
                      <a:pt x="23" y="381"/>
                    </a:cubicBezTo>
                    <a:cubicBezTo>
                      <a:pt x="23" y="379"/>
                      <a:pt x="22" y="381"/>
                      <a:pt x="22" y="383"/>
                    </a:cubicBezTo>
                    <a:cubicBezTo>
                      <a:pt x="21" y="384"/>
                      <a:pt x="20" y="382"/>
                      <a:pt x="19" y="382"/>
                    </a:cubicBezTo>
                    <a:cubicBezTo>
                      <a:pt x="19" y="381"/>
                      <a:pt x="21" y="381"/>
                      <a:pt x="21" y="380"/>
                    </a:cubicBezTo>
                    <a:cubicBezTo>
                      <a:pt x="21" y="379"/>
                      <a:pt x="20" y="379"/>
                      <a:pt x="18" y="380"/>
                    </a:cubicBezTo>
                    <a:cubicBezTo>
                      <a:pt x="17" y="381"/>
                      <a:pt x="18" y="381"/>
                      <a:pt x="16" y="380"/>
                    </a:cubicBezTo>
                    <a:cubicBezTo>
                      <a:pt x="14" y="380"/>
                      <a:pt x="14" y="380"/>
                      <a:pt x="14" y="378"/>
                    </a:cubicBezTo>
                    <a:cubicBezTo>
                      <a:pt x="14" y="376"/>
                      <a:pt x="13" y="378"/>
                      <a:pt x="13" y="380"/>
                    </a:cubicBezTo>
                    <a:cubicBezTo>
                      <a:pt x="13" y="383"/>
                      <a:pt x="11" y="382"/>
                      <a:pt x="11" y="382"/>
                    </a:cubicBezTo>
                    <a:cubicBezTo>
                      <a:pt x="10" y="381"/>
                      <a:pt x="10" y="380"/>
                      <a:pt x="10" y="378"/>
                    </a:cubicBezTo>
                    <a:cubicBezTo>
                      <a:pt x="10" y="378"/>
                      <a:pt x="10" y="376"/>
                      <a:pt x="10" y="376"/>
                    </a:cubicBezTo>
                    <a:cubicBezTo>
                      <a:pt x="9" y="375"/>
                      <a:pt x="8" y="376"/>
                      <a:pt x="8" y="375"/>
                    </a:cubicBezTo>
                    <a:cubicBezTo>
                      <a:pt x="8" y="375"/>
                      <a:pt x="8" y="374"/>
                      <a:pt x="7" y="374"/>
                    </a:cubicBezTo>
                    <a:cubicBezTo>
                      <a:pt x="7" y="373"/>
                      <a:pt x="7" y="374"/>
                      <a:pt x="8" y="372"/>
                    </a:cubicBezTo>
                    <a:cubicBezTo>
                      <a:pt x="9" y="370"/>
                      <a:pt x="8" y="370"/>
                      <a:pt x="8" y="371"/>
                    </a:cubicBezTo>
                    <a:cubicBezTo>
                      <a:pt x="7" y="371"/>
                      <a:pt x="7" y="372"/>
                      <a:pt x="7" y="372"/>
                    </a:cubicBezTo>
                    <a:cubicBezTo>
                      <a:pt x="7" y="372"/>
                      <a:pt x="6" y="372"/>
                      <a:pt x="6" y="371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5" y="370"/>
                      <a:pt x="5" y="370"/>
                      <a:pt x="5" y="369"/>
                    </a:cubicBezTo>
                    <a:cubicBezTo>
                      <a:pt x="5" y="368"/>
                      <a:pt x="5" y="367"/>
                      <a:pt x="5" y="367"/>
                    </a:cubicBezTo>
                    <a:cubicBezTo>
                      <a:pt x="5" y="366"/>
                      <a:pt x="6" y="365"/>
                      <a:pt x="6" y="364"/>
                    </a:cubicBezTo>
                    <a:cubicBezTo>
                      <a:pt x="6" y="363"/>
                      <a:pt x="6" y="362"/>
                      <a:pt x="7" y="362"/>
                    </a:cubicBezTo>
                    <a:cubicBezTo>
                      <a:pt x="7" y="362"/>
                      <a:pt x="8" y="364"/>
                      <a:pt x="8" y="364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8" y="366"/>
                      <a:pt x="9" y="365"/>
                      <a:pt x="9" y="366"/>
                    </a:cubicBezTo>
                    <a:cubicBezTo>
                      <a:pt x="9" y="366"/>
                      <a:pt x="10" y="366"/>
                      <a:pt x="10" y="366"/>
                    </a:cubicBezTo>
                    <a:cubicBezTo>
                      <a:pt x="10" y="365"/>
                      <a:pt x="10" y="364"/>
                      <a:pt x="10" y="365"/>
                    </a:cubicBezTo>
                    <a:cubicBezTo>
                      <a:pt x="11" y="365"/>
                      <a:pt x="11" y="365"/>
                      <a:pt x="12" y="365"/>
                    </a:cubicBezTo>
                    <a:cubicBezTo>
                      <a:pt x="12" y="365"/>
                      <a:pt x="13" y="365"/>
                      <a:pt x="13" y="365"/>
                    </a:cubicBezTo>
                    <a:cubicBezTo>
                      <a:pt x="13" y="364"/>
                      <a:pt x="14" y="364"/>
                      <a:pt x="14" y="364"/>
                    </a:cubicBezTo>
                    <a:cubicBezTo>
                      <a:pt x="15" y="364"/>
                      <a:pt x="15" y="363"/>
                      <a:pt x="16" y="363"/>
                    </a:cubicBezTo>
                    <a:cubicBezTo>
                      <a:pt x="16" y="364"/>
                      <a:pt x="16" y="364"/>
                      <a:pt x="17" y="364"/>
                    </a:cubicBezTo>
                    <a:cubicBezTo>
                      <a:pt x="17" y="364"/>
                      <a:pt x="18" y="364"/>
                      <a:pt x="18" y="363"/>
                    </a:cubicBezTo>
                    <a:cubicBezTo>
                      <a:pt x="18" y="363"/>
                      <a:pt x="19" y="361"/>
                      <a:pt x="19" y="361"/>
                    </a:cubicBezTo>
                    <a:cubicBezTo>
                      <a:pt x="18" y="361"/>
                      <a:pt x="18" y="360"/>
                      <a:pt x="18" y="360"/>
                    </a:cubicBezTo>
                    <a:cubicBezTo>
                      <a:pt x="18" y="359"/>
                      <a:pt x="19" y="359"/>
                      <a:pt x="19" y="358"/>
                    </a:cubicBezTo>
                    <a:cubicBezTo>
                      <a:pt x="19" y="358"/>
                      <a:pt x="19" y="357"/>
                      <a:pt x="20" y="357"/>
                    </a:cubicBezTo>
                    <a:cubicBezTo>
                      <a:pt x="20" y="357"/>
                      <a:pt x="20" y="357"/>
                      <a:pt x="21" y="356"/>
                    </a:cubicBezTo>
                    <a:cubicBezTo>
                      <a:pt x="21" y="356"/>
                      <a:pt x="20" y="356"/>
                      <a:pt x="20" y="355"/>
                    </a:cubicBezTo>
                    <a:cubicBezTo>
                      <a:pt x="20" y="355"/>
                      <a:pt x="20" y="354"/>
                      <a:pt x="20" y="353"/>
                    </a:cubicBezTo>
                    <a:cubicBezTo>
                      <a:pt x="20" y="352"/>
                      <a:pt x="20" y="351"/>
                      <a:pt x="20" y="350"/>
                    </a:cubicBezTo>
                    <a:cubicBezTo>
                      <a:pt x="20" y="349"/>
                      <a:pt x="20" y="349"/>
                      <a:pt x="21" y="348"/>
                    </a:cubicBezTo>
                    <a:cubicBezTo>
                      <a:pt x="21" y="348"/>
                      <a:pt x="21" y="347"/>
                      <a:pt x="21" y="346"/>
                    </a:cubicBezTo>
                    <a:cubicBezTo>
                      <a:pt x="21" y="346"/>
                      <a:pt x="22" y="345"/>
                      <a:pt x="23" y="345"/>
                    </a:cubicBezTo>
                    <a:cubicBezTo>
                      <a:pt x="23" y="344"/>
                      <a:pt x="24" y="343"/>
                      <a:pt x="24" y="343"/>
                    </a:cubicBezTo>
                    <a:cubicBezTo>
                      <a:pt x="24" y="343"/>
                      <a:pt x="24" y="343"/>
                      <a:pt x="24" y="343"/>
                    </a:cubicBezTo>
                    <a:cubicBezTo>
                      <a:pt x="25" y="343"/>
                      <a:pt x="25" y="343"/>
                      <a:pt x="26" y="343"/>
                    </a:cubicBezTo>
                    <a:cubicBezTo>
                      <a:pt x="26" y="343"/>
                      <a:pt x="27" y="344"/>
                      <a:pt x="27" y="344"/>
                    </a:cubicBezTo>
                    <a:cubicBezTo>
                      <a:pt x="28" y="344"/>
                      <a:pt x="29" y="344"/>
                      <a:pt x="29" y="344"/>
                    </a:cubicBezTo>
                    <a:cubicBezTo>
                      <a:pt x="29" y="345"/>
                      <a:pt x="30" y="345"/>
                      <a:pt x="31" y="344"/>
                    </a:cubicBezTo>
                    <a:cubicBezTo>
                      <a:pt x="32" y="344"/>
                      <a:pt x="32" y="344"/>
                      <a:pt x="32" y="343"/>
                    </a:cubicBezTo>
                    <a:cubicBezTo>
                      <a:pt x="33" y="343"/>
                      <a:pt x="33" y="342"/>
                      <a:pt x="33" y="342"/>
                    </a:cubicBezTo>
                    <a:cubicBezTo>
                      <a:pt x="33" y="342"/>
                      <a:pt x="33" y="343"/>
                      <a:pt x="34" y="343"/>
                    </a:cubicBezTo>
                    <a:cubicBezTo>
                      <a:pt x="34" y="343"/>
                      <a:pt x="34" y="343"/>
                      <a:pt x="34" y="343"/>
                    </a:cubicBezTo>
                    <a:cubicBezTo>
                      <a:pt x="34" y="342"/>
                      <a:pt x="35" y="341"/>
                      <a:pt x="35" y="341"/>
                    </a:cubicBezTo>
                    <a:cubicBezTo>
                      <a:pt x="35" y="341"/>
                      <a:pt x="36" y="340"/>
                      <a:pt x="36" y="341"/>
                    </a:cubicBezTo>
                    <a:cubicBezTo>
                      <a:pt x="36" y="341"/>
                      <a:pt x="37" y="342"/>
                      <a:pt x="37" y="342"/>
                    </a:cubicBezTo>
                    <a:cubicBezTo>
                      <a:pt x="37" y="342"/>
                      <a:pt x="37" y="341"/>
                      <a:pt x="38" y="341"/>
                    </a:cubicBezTo>
                    <a:cubicBezTo>
                      <a:pt x="39" y="341"/>
                      <a:pt x="39" y="341"/>
                      <a:pt x="40" y="341"/>
                    </a:cubicBezTo>
                    <a:cubicBezTo>
                      <a:pt x="41" y="341"/>
                      <a:pt x="43" y="341"/>
                      <a:pt x="43" y="341"/>
                    </a:cubicBezTo>
                    <a:cubicBezTo>
                      <a:pt x="43" y="342"/>
                      <a:pt x="44" y="342"/>
                      <a:pt x="44" y="342"/>
                    </a:cubicBezTo>
                    <a:cubicBezTo>
                      <a:pt x="45" y="342"/>
                      <a:pt x="47" y="342"/>
                      <a:pt x="47" y="342"/>
                    </a:cubicBezTo>
                    <a:cubicBezTo>
                      <a:pt x="47" y="341"/>
                      <a:pt x="47" y="341"/>
                      <a:pt x="48" y="341"/>
                    </a:cubicBezTo>
                    <a:cubicBezTo>
                      <a:pt x="48" y="341"/>
                      <a:pt x="49" y="341"/>
                      <a:pt x="49" y="340"/>
                    </a:cubicBezTo>
                    <a:cubicBezTo>
                      <a:pt x="49" y="339"/>
                      <a:pt x="49" y="338"/>
                      <a:pt x="49" y="339"/>
                    </a:cubicBezTo>
                    <a:cubicBezTo>
                      <a:pt x="50" y="339"/>
                      <a:pt x="51" y="339"/>
                      <a:pt x="52" y="340"/>
                    </a:cubicBezTo>
                    <a:cubicBezTo>
                      <a:pt x="52" y="341"/>
                      <a:pt x="53" y="341"/>
                      <a:pt x="54" y="341"/>
                    </a:cubicBezTo>
                    <a:cubicBezTo>
                      <a:pt x="55" y="341"/>
                      <a:pt x="57" y="340"/>
                      <a:pt x="57" y="340"/>
                    </a:cubicBezTo>
                    <a:cubicBezTo>
                      <a:pt x="57" y="340"/>
                      <a:pt x="58" y="339"/>
                      <a:pt x="58" y="338"/>
                    </a:cubicBezTo>
                    <a:cubicBezTo>
                      <a:pt x="58" y="338"/>
                      <a:pt x="57" y="337"/>
                      <a:pt x="57" y="337"/>
                    </a:cubicBezTo>
                    <a:cubicBezTo>
                      <a:pt x="56" y="337"/>
                      <a:pt x="56" y="337"/>
                      <a:pt x="56" y="336"/>
                    </a:cubicBezTo>
                    <a:cubicBezTo>
                      <a:pt x="57" y="336"/>
                      <a:pt x="58" y="335"/>
                      <a:pt x="57" y="335"/>
                    </a:cubicBezTo>
                    <a:cubicBezTo>
                      <a:pt x="56" y="334"/>
                      <a:pt x="56" y="333"/>
                      <a:pt x="55" y="333"/>
                    </a:cubicBezTo>
                    <a:cubicBezTo>
                      <a:pt x="55" y="333"/>
                      <a:pt x="55" y="333"/>
                      <a:pt x="55" y="332"/>
                    </a:cubicBezTo>
                    <a:cubicBezTo>
                      <a:pt x="55" y="332"/>
                      <a:pt x="55" y="331"/>
                      <a:pt x="54" y="330"/>
                    </a:cubicBezTo>
                    <a:cubicBezTo>
                      <a:pt x="54" y="329"/>
                      <a:pt x="54" y="327"/>
                      <a:pt x="54" y="326"/>
                    </a:cubicBezTo>
                    <a:cubicBezTo>
                      <a:pt x="54" y="326"/>
                      <a:pt x="55" y="324"/>
                      <a:pt x="54" y="323"/>
                    </a:cubicBezTo>
                    <a:cubicBezTo>
                      <a:pt x="54" y="323"/>
                      <a:pt x="53" y="322"/>
                      <a:pt x="53" y="322"/>
                    </a:cubicBezTo>
                    <a:cubicBezTo>
                      <a:pt x="54" y="322"/>
                      <a:pt x="55" y="322"/>
                      <a:pt x="55" y="322"/>
                    </a:cubicBezTo>
                    <a:cubicBezTo>
                      <a:pt x="55" y="321"/>
                      <a:pt x="55" y="319"/>
                      <a:pt x="54" y="319"/>
                    </a:cubicBezTo>
                    <a:cubicBezTo>
                      <a:pt x="53" y="319"/>
                      <a:pt x="53" y="318"/>
                      <a:pt x="53" y="318"/>
                    </a:cubicBezTo>
                    <a:cubicBezTo>
                      <a:pt x="52" y="318"/>
                      <a:pt x="51" y="317"/>
                      <a:pt x="52" y="316"/>
                    </a:cubicBezTo>
                    <a:cubicBezTo>
                      <a:pt x="52" y="315"/>
                      <a:pt x="53" y="315"/>
                      <a:pt x="53" y="314"/>
                    </a:cubicBezTo>
                    <a:cubicBezTo>
                      <a:pt x="53" y="313"/>
                      <a:pt x="53" y="313"/>
                      <a:pt x="53" y="313"/>
                    </a:cubicBezTo>
                    <a:cubicBezTo>
                      <a:pt x="54" y="313"/>
                      <a:pt x="55" y="315"/>
                      <a:pt x="55" y="315"/>
                    </a:cubicBezTo>
                    <a:cubicBezTo>
                      <a:pt x="55" y="316"/>
                      <a:pt x="55" y="316"/>
                      <a:pt x="56" y="316"/>
                    </a:cubicBezTo>
                    <a:cubicBezTo>
                      <a:pt x="57" y="315"/>
                      <a:pt x="56" y="315"/>
                      <a:pt x="57" y="314"/>
                    </a:cubicBezTo>
                    <a:cubicBezTo>
                      <a:pt x="57" y="314"/>
                      <a:pt x="58" y="314"/>
                      <a:pt x="58" y="313"/>
                    </a:cubicBezTo>
                    <a:cubicBezTo>
                      <a:pt x="58" y="313"/>
                      <a:pt x="58" y="312"/>
                      <a:pt x="59" y="312"/>
                    </a:cubicBezTo>
                    <a:cubicBezTo>
                      <a:pt x="59" y="312"/>
                      <a:pt x="60" y="312"/>
                      <a:pt x="61" y="313"/>
                    </a:cubicBezTo>
                    <a:cubicBezTo>
                      <a:pt x="61" y="313"/>
                      <a:pt x="62" y="314"/>
                      <a:pt x="63" y="315"/>
                    </a:cubicBezTo>
                    <a:cubicBezTo>
                      <a:pt x="63" y="315"/>
                      <a:pt x="65" y="316"/>
                      <a:pt x="65" y="317"/>
                    </a:cubicBezTo>
                    <a:cubicBezTo>
                      <a:pt x="65" y="317"/>
                      <a:pt x="65" y="317"/>
                      <a:pt x="65" y="318"/>
                    </a:cubicBezTo>
                    <a:cubicBezTo>
                      <a:pt x="65" y="318"/>
                      <a:pt x="67" y="317"/>
                      <a:pt x="67" y="317"/>
                    </a:cubicBezTo>
                    <a:cubicBezTo>
                      <a:pt x="68" y="317"/>
                      <a:pt x="68" y="317"/>
                      <a:pt x="68" y="316"/>
                    </a:cubicBezTo>
                    <a:cubicBezTo>
                      <a:pt x="68" y="315"/>
                      <a:pt x="68" y="315"/>
                      <a:pt x="69" y="314"/>
                    </a:cubicBezTo>
                    <a:cubicBezTo>
                      <a:pt x="69" y="314"/>
                      <a:pt x="70" y="312"/>
                      <a:pt x="71" y="312"/>
                    </a:cubicBezTo>
                    <a:cubicBezTo>
                      <a:pt x="72" y="313"/>
                      <a:pt x="72" y="313"/>
                      <a:pt x="73" y="313"/>
                    </a:cubicBezTo>
                    <a:cubicBezTo>
                      <a:pt x="73" y="313"/>
                      <a:pt x="74" y="313"/>
                      <a:pt x="74" y="314"/>
                    </a:cubicBezTo>
                    <a:cubicBezTo>
                      <a:pt x="74" y="315"/>
                      <a:pt x="74" y="316"/>
                      <a:pt x="75" y="316"/>
                    </a:cubicBezTo>
                    <a:cubicBezTo>
                      <a:pt x="76" y="316"/>
                      <a:pt x="76" y="316"/>
                      <a:pt x="76" y="316"/>
                    </a:cubicBezTo>
                    <a:cubicBezTo>
                      <a:pt x="77" y="316"/>
                      <a:pt x="77" y="316"/>
                      <a:pt x="78" y="316"/>
                    </a:cubicBezTo>
                    <a:cubicBezTo>
                      <a:pt x="78" y="315"/>
                      <a:pt x="78" y="314"/>
                      <a:pt x="79" y="314"/>
                    </a:cubicBezTo>
                    <a:cubicBezTo>
                      <a:pt x="80" y="314"/>
                      <a:pt x="80" y="314"/>
                      <a:pt x="80" y="313"/>
                    </a:cubicBezTo>
                    <a:cubicBezTo>
                      <a:pt x="80" y="313"/>
                      <a:pt x="80" y="311"/>
                      <a:pt x="79" y="311"/>
                    </a:cubicBezTo>
                    <a:cubicBezTo>
                      <a:pt x="79" y="311"/>
                      <a:pt x="78" y="311"/>
                      <a:pt x="78" y="311"/>
                    </a:cubicBezTo>
                    <a:cubicBezTo>
                      <a:pt x="78" y="310"/>
                      <a:pt x="78" y="308"/>
                      <a:pt x="79" y="308"/>
                    </a:cubicBezTo>
                    <a:cubicBezTo>
                      <a:pt x="80" y="308"/>
                      <a:pt x="80" y="308"/>
                      <a:pt x="81" y="307"/>
                    </a:cubicBezTo>
                    <a:cubicBezTo>
                      <a:pt x="82" y="306"/>
                      <a:pt x="81" y="305"/>
                      <a:pt x="82" y="305"/>
                    </a:cubicBezTo>
                    <a:cubicBezTo>
                      <a:pt x="82" y="305"/>
                      <a:pt x="83" y="305"/>
                      <a:pt x="83" y="304"/>
                    </a:cubicBezTo>
                    <a:cubicBezTo>
                      <a:pt x="83" y="303"/>
                      <a:pt x="84" y="302"/>
                      <a:pt x="84" y="303"/>
                    </a:cubicBezTo>
                    <a:cubicBezTo>
                      <a:pt x="85" y="304"/>
                      <a:pt x="85" y="304"/>
                      <a:pt x="86" y="304"/>
                    </a:cubicBezTo>
                    <a:cubicBezTo>
                      <a:pt x="86" y="304"/>
                      <a:pt x="87" y="304"/>
                      <a:pt x="88" y="304"/>
                    </a:cubicBezTo>
                    <a:cubicBezTo>
                      <a:pt x="89" y="304"/>
                      <a:pt x="90" y="303"/>
                      <a:pt x="89" y="303"/>
                    </a:cubicBezTo>
                    <a:cubicBezTo>
                      <a:pt x="88" y="302"/>
                      <a:pt x="88" y="303"/>
                      <a:pt x="88" y="302"/>
                    </a:cubicBezTo>
                    <a:cubicBezTo>
                      <a:pt x="88" y="301"/>
                      <a:pt x="88" y="300"/>
                      <a:pt x="87" y="300"/>
                    </a:cubicBezTo>
                    <a:cubicBezTo>
                      <a:pt x="86" y="300"/>
                      <a:pt x="86" y="299"/>
                      <a:pt x="85" y="299"/>
                    </a:cubicBezTo>
                    <a:cubicBezTo>
                      <a:pt x="85" y="298"/>
                      <a:pt x="85" y="297"/>
                      <a:pt x="84" y="296"/>
                    </a:cubicBezTo>
                    <a:cubicBezTo>
                      <a:pt x="84" y="296"/>
                      <a:pt x="82" y="297"/>
                      <a:pt x="82" y="296"/>
                    </a:cubicBezTo>
                    <a:cubicBezTo>
                      <a:pt x="82" y="294"/>
                      <a:pt x="82" y="293"/>
                      <a:pt x="82" y="293"/>
                    </a:cubicBezTo>
                    <a:cubicBezTo>
                      <a:pt x="86" y="282"/>
                      <a:pt x="85" y="283"/>
                      <a:pt x="85" y="283"/>
                    </a:cubicBezTo>
                    <a:cubicBezTo>
                      <a:pt x="86" y="283"/>
                      <a:pt x="86" y="282"/>
                      <a:pt x="86" y="282"/>
                    </a:cubicBezTo>
                    <a:cubicBezTo>
                      <a:pt x="85" y="281"/>
                      <a:pt x="86" y="280"/>
                      <a:pt x="86" y="280"/>
                    </a:cubicBezTo>
                    <a:cubicBezTo>
                      <a:pt x="85" y="279"/>
                      <a:pt x="84" y="279"/>
                      <a:pt x="85" y="279"/>
                    </a:cubicBezTo>
                    <a:cubicBezTo>
                      <a:pt x="86" y="279"/>
                      <a:pt x="86" y="279"/>
                      <a:pt x="86" y="278"/>
                    </a:cubicBezTo>
                    <a:cubicBezTo>
                      <a:pt x="86" y="277"/>
                      <a:pt x="86" y="277"/>
                      <a:pt x="86" y="277"/>
                    </a:cubicBezTo>
                    <a:cubicBezTo>
                      <a:pt x="86" y="276"/>
                      <a:pt x="87" y="277"/>
                      <a:pt x="88" y="277"/>
                    </a:cubicBezTo>
                    <a:cubicBezTo>
                      <a:pt x="88" y="277"/>
                      <a:pt x="88" y="278"/>
                      <a:pt x="89" y="279"/>
                    </a:cubicBezTo>
                    <a:cubicBezTo>
                      <a:pt x="89" y="279"/>
                      <a:pt x="90" y="279"/>
                      <a:pt x="90" y="278"/>
                    </a:cubicBezTo>
                    <a:cubicBezTo>
                      <a:pt x="90" y="278"/>
                      <a:pt x="90" y="277"/>
                      <a:pt x="90" y="277"/>
                    </a:cubicBezTo>
                    <a:cubicBezTo>
                      <a:pt x="91" y="276"/>
                      <a:pt x="92" y="276"/>
                      <a:pt x="92" y="276"/>
                    </a:cubicBezTo>
                    <a:cubicBezTo>
                      <a:pt x="93" y="276"/>
                      <a:pt x="93" y="277"/>
                      <a:pt x="94" y="276"/>
                    </a:cubicBezTo>
                    <a:cubicBezTo>
                      <a:pt x="94" y="276"/>
                      <a:pt x="94" y="276"/>
                      <a:pt x="95" y="276"/>
                    </a:cubicBezTo>
                    <a:cubicBezTo>
                      <a:pt x="95" y="276"/>
                      <a:pt x="96" y="277"/>
                      <a:pt x="96" y="276"/>
                    </a:cubicBezTo>
                    <a:cubicBezTo>
                      <a:pt x="97" y="276"/>
                      <a:pt x="97" y="275"/>
                      <a:pt x="97" y="275"/>
                    </a:cubicBezTo>
                    <a:cubicBezTo>
                      <a:pt x="97" y="274"/>
                      <a:pt x="96" y="274"/>
                      <a:pt x="97" y="274"/>
                    </a:cubicBezTo>
                    <a:cubicBezTo>
                      <a:pt x="98" y="273"/>
                      <a:pt x="99" y="273"/>
                      <a:pt x="99" y="274"/>
                    </a:cubicBezTo>
                    <a:cubicBezTo>
                      <a:pt x="100" y="274"/>
                      <a:pt x="101" y="274"/>
                      <a:pt x="101" y="273"/>
                    </a:cubicBezTo>
                    <a:cubicBezTo>
                      <a:pt x="102" y="273"/>
                      <a:pt x="102" y="272"/>
                      <a:pt x="102" y="272"/>
                    </a:cubicBezTo>
                    <a:cubicBezTo>
                      <a:pt x="102" y="271"/>
                      <a:pt x="102" y="271"/>
                      <a:pt x="103" y="271"/>
                    </a:cubicBezTo>
                    <a:cubicBezTo>
                      <a:pt x="103" y="271"/>
                      <a:pt x="104" y="270"/>
                      <a:pt x="104" y="271"/>
                    </a:cubicBezTo>
                    <a:cubicBezTo>
                      <a:pt x="104" y="271"/>
                      <a:pt x="105" y="272"/>
                      <a:pt x="105" y="271"/>
                    </a:cubicBezTo>
                    <a:cubicBezTo>
                      <a:pt x="105" y="271"/>
                      <a:pt x="106" y="271"/>
                      <a:pt x="106" y="270"/>
                    </a:cubicBezTo>
                    <a:cubicBezTo>
                      <a:pt x="106" y="270"/>
                      <a:pt x="107" y="269"/>
                      <a:pt x="108" y="270"/>
                    </a:cubicBezTo>
                    <a:cubicBezTo>
                      <a:pt x="108" y="270"/>
                      <a:pt x="108" y="270"/>
                      <a:pt x="109" y="270"/>
                    </a:cubicBezTo>
                    <a:cubicBezTo>
                      <a:pt x="109" y="270"/>
                      <a:pt x="110" y="270"/>
                      <a:pt x="110" y="269"/>
                    </a:cubicBezTo>
                    <a:cubicBezTo>
                      <a:pt x="110" y="269"/>
                      <a:pt x="110" y="268"/>
                      <a:pt x="111" y="268"/>
                    </a:cubicBezTo>
                    <a:cubicBezTo>
                      <a:pt x="112" y="268"/>
                      <a:pt x="112" y="267"/>
                      <a:pt x="112" y="267"/>
                    </a:cubicBezTo>
                    <a:cubicBezTo>
                      <a:pt x="112" y="266"/>
                      <a:pt x="113" y="266"/>
                      <a:pt x="112" y="265"/>
                    </a:cubicBezTo>
                    <a:cubicBezTo>
                      <a:pt x="112" y="265"/>
                      <a:pt x="112" y="264"/>
                      <a:pt x="111" y="264"/>
                    </a:cubicBezTo>
                    <a:cubicBezTo>
                      <a:pt x="111" y="264"/>
                      <a:pt x="110" y="263"/>
                      <a:pt x="110" y="263"/>
                    </a:cubicBezTo>
                    <a:cubicBezTo>
                      <a:pt x="110" y="262"/>
                      <a:pt x="110" y="262"/>
                      <a:pt x="110" y="262"/>
                    </a:cubicBezTo>
                    <a:cubicBezTo>
                      <a:pt x="111" y="262"/>
                      <a:pt x="113" y="262"/>
                      <a:pt x="113" y="262"/>
                    </a:cubicBezTo>
                    <a:cubicBezTo>
                      <a:pt x="113" y="261"/>
                      <a:pt x="113" y="261"/>
                      <a:pt x="113" y="261"/>
                    </a:cubicBezTo>
                    <a:cubicBezTo>
                      <a:pt x="114" y="261"/>
                      <a:pt x="114" y="261"/>
                      <a:pt x="115" y="261"/>
                    </a:cubicBezTo>
                    <a:cubicBezTo>
                      <a:pt x="116" y="261"/>
                      <a:pt x="116" y="262"/>
                      <a:pt x="117" y="261"/>
                    </a:cubicBezTo>
                    <a:cubicBezTo>
                      <a:pt x="117" y="261"/>
                      <a:pt x="117" y="261"/>
                      <a:pt x="118" y="261"/>
                    </a:cubicBezTo>
                    <a:cubicBezTo>
                      <a:pt x="119" y="261"/>
                      <a:pt x="119" y="261"/>
                      <a:pt x="120" y="261"/>
                    </a:cubicBezTo>
                    <a:cubicBezTo>
                      <a:pt x="120" y="261"/>
                      <a:pt x="121" y="261"/>
                      <a:pt x="122" y="261"/>
                    </a:cubicBezTo>
                    <a:cubicBezTo>
                      <a:pt x="122" y="260"/>
                      <a:pt x="122" y="260"/>
                      <a:pt x="122" y="260"/>
                    </a:cubicBezTo>
                    <a:cubicBezTo>
                      <a:pt x="123" y="260"/>
                      <a:pt x="123" y="260"/>
                      <a:pt x="123" y="260"/>
                    </a:cubicBezTo>
                    <a:cubicBezTo>
                      <a:pt x="124" y="259"/>
                      <a:pt x="124" y="259"/>
                      <a:pt x="124" y="258"/>
                    </a:cubicBezTo>
                    <a:cubicBezTo>
                      <a:pt x="125" y="257"/>
                      <a:pt x="125" y="257"/>
                      <a:pt x="125" y="257"/>
                    </a:cubicBezTo>
                    <a:cubicBezTo>
                      <a:pt x="126" y="256"/>
                      <a:pt x="126" y="256"/>
                      <a:pt x="127" y="256"/>
                    </a:cubicBezTo>
                    <a:cubicBezTo>
                      <a:pt x="127" y="256"/>
                      <a:pt x="127" y="255"/>
                      <a:pt x="128" y="255"/>
                    </a:cubicBezTo>
                    <a:cubicBezTo>
                      <a:pt x="128" y="255"/>
                      <a:pt x="129" y="255"/>
                      <a:pt x="129" y="254"/>
                    </a:cubicBezTo>
                    <a:cubicBezTo>
                      <a:pt x="129" y="253"/>
                      <a:pt x="128" y="253"/>
                      <a:pt x="129" y="252"/>
                    </a:cubicBezTo>
                    <a:cubicBezTo>
                      <a:pt x="129" y="252"/>
                      <a:pt x="129" y="252"/>
                      <a:pt x="130" y="251"/>
                    </a:cubicBezTo>
                    <a:cubicBezTo>
                      <a:pt x="130" y="251"/>
                      <a:pt x="131" y="251"/>
                      <a:pt x="131" y="250"/>
                    </a:cubicBezTo>
                    <a:cubicBezTo>
                      <a:pt x="131" y="250"/>
                      <a:pt x="131" y="249"/>
                      <a:pt x="132" y="249"/>
                    </a:cubicBezTo>
                    <a:cubicBezTo>
                      <a:pt x="132" y="249"/>
                      <a:pt x="133" y="249"/>
                      <a:pt x="133" y="248"/>
                    </a:cubicBezTo>
                    <a:cubicBezTo>
                      <a:pt x="133" y="248"/>
                      <a:pt x="134" y="247"/>
                      <a:pt x="134" y="246"/>
                    </a:cubicBezTo>
                    <a:cubicBezTo>
                      <a:pt x="134" y="246"/>
                      <a:pt x="134" y="245"/>
                      <a:pt x="134" y="244"/>
                    </a:cubicBezTo>
                    <a:cubicBezTo>
                      <a:pt x="135" y="244"/>
                      <a:pt x="135" y="242"/>
                      <a:pt x="135" y="242"/>
                    </a:cubicBezTo>
                    <a:cubicBezTo>
                      <a:pt x="134" y="242"/>
                      <a:pt x="134" y="241"/>
                      <a:pt x="134" y="241"/>
                    </a:cubicBezTo>
                    <a:cubicBezTo>
                      <a:pt x="134" y="240"/>
                      <a:pt x="133" y="240"/>
                      <a:pt x="134" y="240"/>
                    </a:cubicBezTo>
                    <a:cubicBezTo>
                      <a:pt x="135" y="239"/>
                      <a:pt x="135" y="239"/>
                      <a:pt x="136" y="239"/>
                    </a:cubicBezTo>
                    <a:cubicBezTo>
                      <a:pt x="137" y="238"/>
                      <a:pt x="137" y="238"/>
                      <a:pt x="137" y="237"/>
                    </a:cubicBezTo>
                    <a:cubicBezTo>
                      <a:pt x="136" y="237"/>
                      <a:pt x="136" y="236"/>
                      <a:pt x="136" y="236"/>
                    </a:cubicBezTo>
                    <a:cubicBezTo>
                      <a:pt x="136" y="235"/>
                      <a:pt x="138" y="235"/>
                      <a:pt x="138" y="235"/>
                    </a:cubicBezTo>
                    <a:cubicBezTo>
                      <a:pt x="138" y="234"/>
                      <a:pt x="138" y="234"/>
                      <a:pt x="139" y="234"/>
                    </a:cubicBezTo>
                    <a:cubicBezTo>
                      <a:pt x="139" y="233"/>
                      <a:pt x="140" y="233"/>
                      <a:pt x="139" y="232"/>
                    </a:cubicBezTo>
                    <a:cubicBezTo>
                      <a:pt x="139" y="232"/>
                      <a:pt x="139" y="232"/>
                      <a:pt x="139" y="231"/>
                    </a:cubicBezTo>
                    <a:cubicBezTo>
                      <a:pt x="139" y="231"/>
                      <a:pt x="140" y="230"/>
                      <a:pt x="139" y="230"/>
                    </a:cubicBezTo>
                    <a:cubicBezTo>
                      <a:pt x="139" y="230"/>
                      <a:pt x="138" y="231"/>
                      <a:pt x="137" y="231"/>
                    </a:cubicBezTo>
                    <a:cubicBezTo>
                      <a:pt x="136" y="230"/>
                      <a:pt x="134" y="230"/>
                      <a:pt x="134" y="228"/>
                    </a:cubicBezTo>
                    <a:cubicBezTo>
                      <a:pt x="134" y="227"/>
                      <a:pt x="135" y="225"/>
                      <a:pt x="134" y="225"/>
                    </a:cubicBezTo>
                    <a:cubicBezTo>
                      <a:pt x="134" y="225"/>
                      <a:pt x="134" y="224"/>
                      <a:pt x="134" y="224"/>
                    </a:cubicBezTo>
                    <a:cubicBezTo>
                      <a:pt x="134" y="224"/>
                      <a:pt x="134" y="223"/>
                      <a:pt x="135" y="223"/>
                    </a:cubicBezTo>
                    <a:cubicBezTo>
                      <a:pt x="135" y="223"/>
                      <a:pt x="136" y="222"/>
                      <a:pt x="136" y="222"/>
                    </a:cubicBezTo>
                    <a:cubicBezTo>
                      <a:pt x="135" y="222"/>
                      <a:pt x="135" y="222"/>
                      <a:pt x="135" y="221"/>
                    </a:cubicBezTo>
                    <a:cubicBezTo>
                      <a:pt x="135" y="220"/>
                      <a:pt x="135" y="218"/>
                      <a:pt x="134" y="218"/>
                    </a:cubicBezTo>
                    <a:cubicBezTo>
                      <a:pt x="134" y="217"/>
                      <a:pt x="134" y="217"/>
                      <a:pt x="133" y="216"/>
                    </a:cubicBezTo>
                    <a:cubicBezTo>
                      <a:pt x="133" y="216"/>
                      <a:pt x="133" y="216"/>
                      <a:pt x="133" y="215"/>
                    </a:cubicBezTo>
                    <a:cubicBezTo>
                      <a:pt x="133" y="214"/>
                      <a:pt x="134" y="213"/>
                      <a:pt x="133" y="213"/>
                    </a:cubicBezTo>
                    <a:cubicBezTo>
                      <a:pt x="132" y="213"/>
                      <a:pt x="131" y="213"/>
                      <a:pt x="131" y="213"/>
                    </a:cubicBezTo>
                    <a:cubicBezTo>
                      <a:pt x="131" y="212"/>
                      <a:pt x="132" y="212"/>
                      <a:pt x="132" y="211"/>
                    </a:cubicBezTo>
                    <a:cubicBezTo>
                      <a:pt x="133" y="210"/>
                      <a:pt x="134" y="210"/>
                      <a:pt x="134" y="209"/>
                    </a:cubicBezTo>
                    <a:cubicBezTo>
                      <a:pt x="133" y="208"/>
                      <a:pt x="132" y="208"/>
                      <a:pt x="132" y="207"/>
                    </a:cubicBezTo>
                    <a:cubicBezTo>
                      <a:pt x="132" y="205"/>
                      <a:pt x="133" y="205"/>
                      <a:pt x="133" y="205"/>
                    </a:cubicBezTo>
                    <a:cubicBezTo>
                      <a:pt x="133" y="204"/>
                      <a:pt x="133" y="204"/>
                      <a:pt x="134" y="203"/>
                    </a:cubicBezTo>
                    <a:cubicBezTo>
                      <a:pt x="134" y="203"/>
                      <a:pt x="135" y="202"/>
                      <a:pt x="134" y="202"/>
                    </a:cubicBezTo>
                    <a:cubicBezTo>
                      <a:pt x="134" y="201"/>
                      <a:pt x="133" y="201"/>
                      <a:pt x="134" y="200"/>
                    </a:cubicBezTo>
                    <a:cubicBezTo>
                      <a:pt x="134" y="200"/>
                      <a:pt x="134" y="199"/>
                      <a:pt x="134" y="199"/>
                    </a:cubicBezTo>
                    <a:cubicBezTo>
                      <a:pt x="134" y="198"/>
                      <a:pt x="135" y="198"/>
                      <a:pt x="134" y="197"/>
                    </a:cubicBezTo>
                    <a:cubicBezTo>
                      <a:pt x="134" y="196"/>
                      <a:pt x="134" y="195"/>
                      <a:pt x="135" y="195"/>
                    </a:cubicBezTo>
                    <a:cubicBezTo>
                      <a:pt x="135" y="194"/>
                      <a:pt x="137" y="195"/>
                      <a:pt x="137" y="195"/>
                    </a:cubicBezTo>
                    <a:cubicBezTo>
                      <a:pt x="137" y="194"/>
                      <a:pt x="137" y="194"/>
                      <a:pt x="138" y="193"/>
                    </a:cubicBezTo>
                    <a:cubicBezTo>
                      <a:pt x="138" y="192"/>
                      <a:pt x="139" y="191"/>
                      <a:pt x="140" y="191"/>
                    </a:cubicBezTo>
                    <a:cubicBezTo>
                      <a:pt x="140" y="190"/>
                      <a:pt x="141" y="189"/>
                      <a:pt x="141" y="188"/>
                    </a:cubicBezTo>
                    <a:cubicBezTo>
                      <a:pt x="141" y="187"/>
                      <a:pt x="141" y="187"/>
                      <a:pt x="141" y="186"/>
                    </a:cubicBezTo>
                    <a:cubicBezTo>
                      <a:pt x="141" y="186"/>
                      <a:pt x="142" y="185"/>
                      <a:pt x="142" y="184"/>
                    </a:cubicBezTo>
                    <a:cubicBezTo>
                      <a:pt x="141" y="183"/>
                      <a:pt x="141" y="182"/>
                      <a:pt x="141" y="182"/>
                    </a:cubicBezTo>
                    <a:cubicBezTo>
                      <a:pt x="141" y="181"/>
                      <a:pt x="141" y="180"/>
                      <a:pt x="142" y="180"/>
                    </a:cubicBezTo>
                    <a:cubicBezTo>
                      <a:pt x="143" y="180"/>
                      <a:pt x="144" y="180"/>
                      <a:pt x="144" y="180"/>
                    </a:cubicBezTo>
                    <a:cubicBezTo>
                      <a:pt x="145" y="179"/>
                      <a:pt x="146" y="179"/>
                      <a:pt x="146" y="179"/>
                    </a:cubicBezTo>
                    <a:cubicBezTo>
                      <a:pt x="146" y="178"/>
                      <a:pt x="147" y="178"/>
                      <a:pt x="147" y="179"/>
                    </a:cubicBezTo>
                    <a:cubicBezTo>
                      <a:pt x="147" y="179"/>
                      <a:pt x="148" y="179"/>
                      <a:pt x="148" y="179"/>
                    </a:cubicBezTo>
                    <a:cubicBezTo>
                      <a:pt x="148" y="178"/>
                      <a:pt x="148" y="178"/>
                      <a:pt x="149" y="178"/>
                    </a:cubicBezTo>
                    <a:cubicBezTo>
                      <a:pt x="150" y="178"/>
                      <a:pt x="150" y="178"/>
                      <a:pt x="151" y="179"/>
                    </a:cubicBezTo>
                    <a:cubicBezTo>
                      <a:pt x="152" y="179"/>
                      <a:pt x="152" y="178"/>
                      <a:pt x="152" y="177"/>
                    </a:cubicBezTo>
                    <a:cubicBezTo>
                      <a:pt x="152" y="177"/>
                      <a:pt x="151" y="175"/>
                      <a:pt x="152" y="175"/>
                    </a:cubicBezTo>
                    <a:cubicBezTo>
                      <a:pt x="153" y="175"/>
                      <a:pt x="153" y="174"/>
                      <a:pt x="153" y="174"/>
                    </a:cubicBezTo>
                    <a:cubicBezTo>
                      <a:pt x="154" y="173"/>
                      <a:pt x="153" y="173"/>
                      <a:pt x="154" y="173"/>
                    </a:cubicBezTo>
                    <a:cubicBezTo>
                      <a:pt x="155" y="173"/>
                      <a:pt x="155" y="173"/>
                      <a:pt x="155" y="172"/>
                    </a:cubicBezTo>
                    <a:cubicBezTo>
                      <a:pt x="156" y="172"/>
                      <a:pt x="155" y="171"/>
                      <a:pt x="155" y="171"/>
                    </a:cubicBezTo>
                    <a:cubicBezTo>
                      <a:pt x="155" y="171"/>
                      <a:pt x="153" y="171"/>
                      <a:pt x="153" y="171"/>
                    </a:cubicBezTo>
                    <a:cubicBezTo>
                      <a:pt x="152" y="171"/>
                      <a:pt x="151" y="170"/>
                      <a:pt x="151" y="170"/>
                    </a:cubicBezTo>
                    <a:cubicBezTo>
                      <a:pt x="151" y="169"/>
                      <a:pt x="153" y="170"/>
                      <a:pt x="152" y="169"/>
                    </a:cubicBezTo>
                    <a:cubicBezTo>
                      <a:pt x="152" y="168"/>
                      <a:pt x="152" y="167"/>
                      <a:pt x="152" y="166"/>
                    </a:cubicBezTo>
                    <a:cubicBezTo>
                      <a:pt x="152" y="166"/>
                      <a:pt x="151" y="165"/>
                      <a:pt x="152" y="165"/>
                    </a:cubicBezTo>
                    <a:cubicBezTo>
                      <a:pt x="153" y="165"/>
                      <a:pt x="153" y="165"/>
                      <a:pt x="153" y="164"/>
                    </a:cubicBezTo>
                    <a:cubicBezTo>
                      <a:pt x="153" y="164"/>
                      <a:pt x="154" y="160"/>
                      <a:pt x="154" y="160"/>
                    </a:cubicBezTo>
                    <a:cubicBezTo>
                      <a:pt x="155" y="160"/>
                      <a:pt x="156" y="161"/>
                      <a:pt x="156" y="162"/>
                    </a:cubicBezTo>
                    <a:cubicBezTo>
                      <a:pt x="157" y="162"/>
                      <a:pt x="157" y="162"/>
                      <a:pt x="157" y="161"/>
                    </a:cubicBezTo>
                    <a:cubicBezTo>
                      <a:pt x="157" y="160"/>
                      <a:pt x="157" y="160"/>
                      <a:pt x="158" y="160"/>
                    </a:cubicBezTo>
                    <a:cubicBezTo>
                      <a:pt x="159" y="160"/>
                      <a:pt x="159" y="161"/>
                      <a:pt x="159" y="161"/>
                    </a:cubicBezTo>
                    <a:cubicBezTo>
                      <a:pt x="160" y="161"/>
                      <a:pt x="161" y="161"/>
                      <a:pt x="161" y="162"/>
                    </a:cubicBezTo>
                    <a:cubicBezTo>
                      <a:pt x="162" y="162"/>
                      <a:pt x="163" y="162"/>
                      <a:pt x="164" y="162"/>
                    </a:cubicBezTo>
                    <a:cubicBezTo>
                      <a:pt x="164" y="162"/>
                      <a:pt x="165" y="162"/>
                      <a:pt x="165" y="162"/>
                    </a:cubicBezTo>
                    <a:cubicBezTo>
                      <a:pt x="166" y="162"/>
                      <a:pt x="166" y="162"/>
                      <a:pt x="167" y="161"/>
                    </a:cubicBezTo>
                    <a:cubicBezTo>
                      <a:pt x="167" y="161"/>
                      <a:pt x="168" y="161"/>
                      <a:pt x="168" y="160"/>
                    </a:cubicBezTo>
                    <a:cubicBezTo>
                      <a:pt x="168" y="158"/>
                      <a:pt x="167" y="158"/>
                      <a:pt x="167" y="158"/>
                    </a:cubicBezTo>
                    <a:cubicBezTo>
                      <a:pt x="167" y="157"/>
                      <a:pt x="168" y="157"/>
                      <a:pt x="167" y="156"/>
                    </a:cubicBezTo>
                    <a:cubicBezTo>
                      <a:pt x="167" y="156"/>
                      <a:pt x="167" y="156"/>
                      <a:pt x="167" y="155"/>
                    </a:cubicBezTo>
                    <a:cubicBezTo>
                      <a:pt x="167" y="154"/>
                      <a:pt x="167" y="153"/>
                      <a:pt x="168" y="153"/>
                    </a:cubicBezTo>
                    <a:cubicBezTo>
                      <a:pt x="169" y="153"/>
                      <a:pt x="170" y="154"/>
                      <a:pt x="170" y="152"/>
                    </a:cubicBezTo>
                    <a:cubicBezTo>
                      <a:pt x="170" y="151"/>
                      <a:pt x="169" y="149"/>
                      <a:pt x="170" y="149"/>
                    </a:cubicBezTo>
                    <a:cubicBezTo>
                      <a:pt x="170" y="149"/>
                      <a:pt x="171" y="151"/>
                      <a:pt x="172" y="150"/>
                    </a:cubicBezTo>
                    <a:cubicBezTo>
                      <a:pt x="173" y="150"/>
                      <a:pt x="173" y="149"/>
                      <a:pt x="174" y="149"/>
                    </a:cubicBezTo>
                    <a:cubicBezTo>
                      <a:pt x="174" y="149"/>
                      <a:pt x="175" y="149"/>
                      <a:pt x="175" y="148"/>
                    </a:cubicBezTo>
                    <a:cubicBezTo>
                      <a:pt x="175" y="148"/>
                      <a:pt x="175" y="148"/>
                      <a:pt x="176" y="147"/>
                    </a:cubicBezTo>
                    <a:cubicBezTo>
                      <a:pt x="176" y="147"/>
                      <a:pt x="177" y="146"/>
                      <a:pt x="176" y="145"/>
                    </a:cubicBezTo>
                    <a:cubicBezTo>
                      <a:pt x="176" y="145"/>
                      <a:pt x="175" y="144"/>
                      <a:pt x="175" y="143"/>
                    </a:cubicBezTo>
                    <a:cubicBezTo>
                      <a:pt x="175" y="141"/>
                      <a:pt x="175" y="141"/>
                      <a:pt x="174" y="141"/>
                    </a:cubicBezTo>
                    <a:cubicBezTo>
                      <a:pt x="174" y="140"/>
                      <a:pt x="173" y="140"/>
                      <a:pt x="173" y="139"/>
                    </a:cubicBezTo>
                    <a:cubicBezTo>
                      <a:pt x="172" y="138"/>
                      <a:pt x="172" y="138"/>
                      <a:pt x="172" y="137"/>
                    </a:cubicBezTo>
                    <a:cubicBezTo>
                      <a:pt x="172" y="136"/>
                      <a:pt x="172" y="137"/>
                      <a:pt x="171" y="136"/>
                    </a:cubicBezTo>
                    <a:cubicBezTo>
                      <a:pt x="171" y="135"/>
                      <a:pt x="171" y="134"/>
                      <a:pt x="171" y="133"/>
                    </a:cubicBezTo>
                    <a:cubicBezTo>
                      <a:pt x="171" y="131"/>
                      <a:pt x="172" y="130"/>
                      <a:pt x="171" y="130"/>
                    </a:cubicBezTo>
                    <a:cubicBezTo>
                      <a:pt x="170" y="129"/>
                      <a:pt x="170" y="129"/>
                      <a:pt x="170" y="128"/>
                    </a:cubicBezTo>
                    <a:cubicBezTo>
                      <a:pt x="170" y="127"/>
                      <a:pt x="170" y="124"/>
                      <a:pt x="171" y="124"/>
                    </a:cubicBezTo>
                    <a:cubicBezTo>
                      <a:pt x="171" y="124"/>
                      <a:pt x="174" y="125"/>
                      <a:pt x="174" y="124"/>
                    </a:cubicBezTo>
                    <a:cubicBezTo>
                      <a:pt x="174" y="124"/>
                      <a:pt x="174" y="123"/>
                      <a:pt x="174" y="123"/>
                    </a:cubicBezTo>
                    <a:cubicBezTo>
                      <a:pt x="174" y="123"/>
                      <a:pt x="175" y="124"/>
                      <a:pt x="175" y="123"/>
                    </a:cubicBezTo>
                    <a:cubicBezTo>
                      <a:pt x="176" y="123"/>
                      <a:pt x="175" y="122"/>
                      <a:pt x="176" y="122"/>
                    </a:cubicBezTo>
                    <a:cubicBezTo>
                      <a:pt x="176" y="122"/>
                      <a:pt x="176" y="120"/>
                      <a:pt x="177" y="120"/>
                    </a:cubicBezTo>
                    <a:cubicBezTo>
                      <a:pt x="178" y="121"/>
                      <a:pt x="178" y="121"/>
                      <a:pt x="179" y="121"/>
                    </a:cubicBezTo>
                    <a:cubicBezTo>
                      <a:pt x="179" y="121"/>
                      <a:pt x="179" y="120"/>
                      <a:pt x="179" y="120"/>
                    </a:cubicBezTo>
                    <a:cubicBezTo>
                      <a:pt x="179" y="119"/>
                      <a:pt x="180" y="119"/>
                      <a:pt x="181" y="118"/>
                    </a:cubicBezTo>
                    <a:cubicBezTo>
                      <a:pt x="181" y="118"/>
                      <a:pt x="182" y="117"/>
                      <a:pt x="182" y="117"/>
                    </a:cubicBezTo>
                    <a:cubicBezTo>
                      <a:pt x="183" y="116"/>
                      <a:pt x="182" y="116"/>
                      <a:pt x="183" y="115"/>
                    </a:cubicBezTo>
                    <a:cubicBezTo>
                      <a:pt x="184" y="115"/>
                      <a:pt x="184" y="114"/>
                      <a:pt x="184" y="113"/>
                    </a:cubicBezTo>
                    <a:cubicBezTo>
                      <a:pt x="185" y="113"/>
                      <a:pt x="185" y="109"/>
                      <a:pt x="184" y="109"/>
                    </a:cubicBezTo>
                    <a:cubicBezTo>
                      <a:pt x="184" y="108"/>
                      <a:pt x="183" y="109"/>
                      <a:pt x="183" y="108"/>
                    </a:cubicBezTo>
                    <a:cubicBezTo>
                      <a:pt x="183" y="108"/>
                      <a:pt x="183" y="107"/>
                      <a:pt x="182" y="106"/>
                    </a:cubicBezTo>
                    <a:cubicBezTo>
                      <a:pt x="182" y="106"/>
                      <a:pt x="182" y="105"/>
                      <a:pt x="182" y="105"/>
                    </a:cubicBezTo>
                    <a:cubicBezTo>
                      <a:pt x="181" y="105"/>
                      <a:pt x="181" y="104"/>
                      <a:pt x="180" y="104"/>
                    </a:cubicBezTo>
                    <a:cubicBezTo>
                      <a:pt x="180" y="104"/>
                      <a:pt x="178" y="103"/>
                      <a:pt x="178" y="102"/>
                    </a:cubicBezTo>
                    <a:cubicBezTo>
                      <a:pt x="178" y="101"/>
                      <a:pt x="178" y="101"/>
                      <a:pt x="178" y="100"/>
                    </a:cubicBezTo>
                    <a:cubicBezTo>
                      <a:pt x="179" y="100"/>
                      <a:pt x="180" y="99"/>
                      <a:pt x="180" y="99"/>
                    </a:cubicBezTo>
                    <a:cubicBezTo>
                      <a:pt x="179" y="98"/>
                      <a:pt x="179" y="98"/>
                      <a:pt x="179" y="97"/>
                    </a:cubicBezTo>
                    <a:cubicBezTo>
                      <a:pt x="179" y="96"/>
                      <a:pt x="179" y="95"/>
                      <a:pt x="178" y="95"/>
                    </a:cubicBezTo>
                    <a:cubicBezTo>
                      <a:pt x="178" y="94"/>
                      <a:pt x="177" y="94"/>
                      <a:pt x="177" y="93"/>
                    </a:cubicBezTo>
                    <a:cubicBezTo>
                      <a:pt x="176" y="92"/>
                      <a:pt x="176" y="92"/>
                      <a:pt x="175" y="92"/>
                    </a:cubicBezTo>
                    <a:cubicBezTo>
                      <a:pt x="175" y="91"/>
                      <a:pt x="174" y="91"/>
                      <a:pt x="174" y="91"/>
                    </a:cubicBezTo>
                    <a:cubicBezTo>
                      <a:pt x="173" y="91"/>
                      <a:pt x="173" y="90"/>
                      <a:pt x="173" y="89"/>
                    </a:cubicBezTo>
                    <a:cubicBezTo>
                      <a:pt x="173" y="89"/>
                      <a:pt x="172" y="88"/>
                      <a:pt x="172" y="87"/>
                    </a:cubicBezTo>
                    <a:cubicBezTo>
                      <a:pt x="173" y="87"/>
                      <a:pt x="173" y="87"/>
                      <a:pt x="173" y="87"/>
                    </a:cubicBezTo>
                    <a:cubicBezTo>
                      <a:pt x="174" y="86"/>
                      <a:pt x="174" y="86"/>
                      <a:pt x="174" y="86"/>
                    </a:cubicBezTo>
                    <a:cubicBezTo>
                      <a:pt x="174" y="85"/>
                      <a:pt x="173" y="84"/>
                      <a:pt x="173" y="83"/>
                    </a:cubicBezTo>
                    <a:cubicBezTo>
                      <a:pt x="173" y="82"/>
                      <a:pt x="174" y="82"/>
                      <a:pt x="174" y="81"/>
                    </a:cubicBezTo>
                    <a:cubicBezTo>
                      <a:pt x="174" y="81"/>
                      <a:pt x="175" y="79"/>
                      <a:pt x="176" y="79"/>
                    </a:cubicBezTo>
                    <a:cubicBezTo>
                      <a:pt x="177" y="79"/>
                      <a:pt x="177" y="78"/>
                      <a:pt x="178" y="78"/>
                    </a:cubicBezTo>
                    <a:cubicBezTo>
                      <a:pt x="179" y="78"/>
                      <a:pt x="179" y="78"/>
                      <a:pt x="179" y="77"/>
                    </a:cubicBezTo>
                    <a:cubicBezTo>
                      <a:pt x="179" y="77"/>
                      <a:pt x="179" y="77"/>
                      <a:pt x="179" y="77"/>
                    </a:cubicBezTo>
                    <a:cubicBezTo>
                      <a:pt x="180" y="77"/>
                      <a:pt x="180" y="77"/>
                      <a:pt x="180" y="76"/>
                    </a:cubicBezTo>
                    <a:cubicBezTo>
                      <a:pt x="180" y="75"/>
                      <a:pt x="180" y="74"/>
                      <a:pt x="181" y="74"/>
                    </a:cubicBezTo>
                    <a:cubicBezTo>
                      <a:pt x="181" y="73"/>
                      <a:pt x="182" y="71"/>
                      <a:pt x="183" y="71"/>
                    </a:cubicBezTo>
                    <a:cubicBezTo>
                      <a:pt x="184" y="71"/>
                      <a:pt x="184" y="71"/>
                      <a:pt x="185" y="71"/>
                    </a:cubicBezTo>
                    <a:cubicBezTo>
                      <a:pt x="185" y="70"/>
                      <a:pt x="185" y="70"/>
                      <a:pt x="185" y="69"/>
                    </a:cubicBezTo>
                    <a:cubicBezTo>
                      <a:pt x="186" y="69"/>
                      <a:pt x="187" y="68"/>
                      <a:pt x="187" y="68"/>
                    </a:cubicBezTo>
                    <a:cubicBezTo>
                      <a:pt x="188" y="68"/>
                      <a:pt x="188" y="67"/>
                      <a:pt x="189" y="68"/>
                    </a:cubicBezTo>
                    <a:cubicBezTo>
                      <a:pt x="189" y="68"/>
                      <a:pt x="190" y="68"/>
                      <a:pt x="190" y="68"/>
                    </a:cubicBezTo>
                    <a:cubicBezTo>
                      <a:pt x="190" y="67"/>
                      <a:pt x="191" y="66"/>
                      <a:pt x="191" y="65"/>
                    </a:cubicBezTo>
                    <a:cubicBezTo>
                      <a:pt x="190" y="65"/>
                      <a:pt x="190" y="65"/>
                      <a:pt x="190" y="64"/>
                    </a:cubicBezTo>
                    <a:cubicBezTo>
                      <a:pt x="191" y="63"/>
                      <a:pt x="191" y="60"/>
                      <a:pt x="191" y="60"/>
                    </a:cubicBezTo>
                    <a:cubicBezTo>
                      <a:pt x="190" y="59"/>
                      <a:pt x="189" y="59"/>
                      <a:pt x="188" y="59"/>
                    </a:cubicBezTo>
                    <a:cubicBezTo>
                      <a:pt x="188" y="58"/>
                      <a:pt x="188" y="58"/>
                      <a:pt x="187" y="58"/>
                    </a:cubicBezTo>
                    <a:cubicBezTo>
                      <a:pt x="187" y="57"/>
                      <a:pt x="187" y="57"/>
                      <a:pt x="187" y="56"/>
                    </a:cubicBezTo>
                    <a:cubicBezTo>
                      <a:pt x="186" y="56"/>
                      <a:pt x="186" y="54"/>
                      <a:pt x="187" y="54"/>
                    </a:cubicBezTo>
                    <a:cubicBezTo>
                      <a:pt x="187" y="54"/>
                      <a:pt x="189" y="51"/>
                      <a:pt x="189" y="51"/>
                    </a:cubicBezTo>
                    <a:cubicBezTo>
                      <a:pt x="188" y="50"/>
                      <a:pt x="188" y="49"/>
                      <a:pt x="188" y="49"/>
                    </a:cubicBezTo>
                    <a:cubicBezTo>
                      <a:pt x="188" y="49"/>
                      <a:pt x="189" y="48"/>
                      <a:pt x="189" y="47"/>
                    </a:cubicBezTo>
                    <a:cubicBezTo>
                      <a:pt x="189" y="47"/>
                      <a:pt x="190" y="44"/>
                      <a:pt x="190" y="43"/>
                    </a:cubicBezTo>
                    <a:cubicBezTo>
                      <a:pt x="190" y="42"/>
                      <a:pt x="189" y="42"/>
                      <a:pt x="190" y="41"/>
                    </a:cubicBezTo>
                    <a:cubicBezTo>
                      <a:pt x="190" y="41"/>
                      <a:pt x="190" y="40"/>
                      <a:pt x="191" y="40"/>
                    </a:cubicBezTo>
                    <a:cubicBezTo>
                      <a:pt x="191" y="39"/>
                      <a:pt x="191" y="38"/>
                      <a:pt x="191" y="37"/>
                    </a:cubicBezTo>
                    <a:cubicBezTo>
                      <a:pt x="191" y="37"/>
                      <a:pt x="190" y="37"/>
                      <a:pt x="191" y="36"/>
                    </a:cubicBezTo>
                    <a:cubicBezTo>
                      <a:pt x="191" y="36"/>
                      <a:pt x="192" y="36"/>
                      <a:pt x="192" y="36"/>
                    </a:cubicBezTo>
                    <a:cubicBezTo>
                      <a:pt x="193" y="36"/>
                      <a:pt x="193" y="37"/>
                      <a:pt x="194" y="36"/>
                    </a:cubicBezTo>
                    <a:cubicBezTo>
                      <a:pt x="194" y="36"/>
                      <a:pt x="195" y="36"/>
                      <a:pt x="196" y="36"/>
                    </a:cubicBezTo>
                    <a:cubicBezTo>
                      <a:pt x="196" y="37"/>
                      <a:pt x="196" y="38"/>
                      <a:pt x="196" y="38"/>
                    </a:cubicBezTo>
                    <a:cubicBezTo>
                      <a:pt x="197" y="38"/>
                      <a:pt x="198" y="38"/>
                      <a:pt x="199" y="38"/>
                    </a:cubicBezTo>
                    <a:cubicBezTo>
                      <a:pt x="199" y="38"/>
                      <a:pt x="200" y="39"/>
                      <a:pt x="200" y="38"/>
                    </a:cubicBezTo>
                    <a:cubicBezTo>
                      <a:pt x="201" y="38"/>
                      <a:pt x="201" y="37"/>
                      <a:pt x="201" y="37"/>
                    </a:cubicBezTo>
                    <a:cubicBezTo>
                      <a:pt x="202" y="37"/>
                      <a:pt x="203" y="37"/>
                      <a:pt x="203" y="36"/>
                    </a:cubicBezTo>
                    <a:cubicBezTo>
                      <a:pt x="204" y="36"/>
                      <a:pt x="205" y="35"/>
                      <a:pt x="205" y="35"/>
                    </a:cubicBezTo>
                    <a:cubicBezTo>
                      <a:pt x="206" y="35"/>
                      <a:pt x="206" y="36"/>
                      <a:pt x="206" y="37"/>
                    </a:cubicBezTo>
                    <a:cubicBezTo>
                      <a:pt x="207" y="37"/>
                      <a:pt x="207" y="37"/>
                      <a:pt x="207" y="38"/>
                    </a:cubicBezTo>
                    <a:cubicBezTo>
                      <a:pt x="207" y="39"/>
                      <a:pt x="207" y="39"/>
                      <a:pt x="208" y="39"/>
                    </a:cubicBezTo>
                    <a:cubicBezTo>
                      <a:pt x="209" y="40"/>
                      <a:pt x="209" y="39"/>
                      <a:pt x="210" y="39"/>
                    </a:cubicBezTo>
                    <a:cubicBezTo>
                      <a:pt x="210" y="38"/>
                      <a:pt x="210" y="36"/>
                      <a:pt x="211" y="36"/>
                    </a:cubicBezTo>
                    <a:cubicBezTo>
                      <a:pt x="211" y="35"/>
                      <a:pt x="212" y="35"/>
                      <a:pt x="212" y="35"/>
                    </a:cubicBezTo>
                    <a:cubicBezTo>
                      <a:pt x="212" y="36"/>
                      <a:pt x="212" y="36"/>
                      <a:pt x="212" y="37"/>
                    </a:cubicBezTo>
                    <a:cubicBezTo>
                      <a:pt x="212" y="37"/>
                      <a:pt x="212" y="38"/>
                      <a:pt x="213" y="38"/>
                    </a:cubicBezTo>
                    <a:cubicBezTo>
                      <a:pt x="213" y="38"/>
                      <a:pt x="216" y="38"/>
                      <a:pt x="216" y="39"/>
                    </a:cubicBezTo>
                    <a:cubicBezTo>
                      <a:pt x="216" y="39"/>
                      <a:pt x="217" y="39"/>
                      <a:pt x="218" y="39"/>
                    </a:cubicBezTo>
                    <a:cubicBezTo>
                      <a:pt x="219" y="39"/>
                      <a:pt x="220" y="39"/>
                      <a:pt x="221" y="40"/>
                    </a:cubicBezTo>
                    <a:cubicBezTo>
                      <a:pt x="221" y="40"/>
                      <a:pt x="222" y="40"/>
                      <a:pt x="223" y="40"/>
                    </a:cubicBezTo>
                    <a:cubicBezTo>
                      <a:pt x="223" y="40"/>
                      <a:pt x="225" y="40"/>
                      <a:pt x="225" y="39"/>
                    </a:cubicBezTo>
                    <a:cubicBezTo>
                      <a:pt x="226" y="39"/>
                      <a:pt x="226" y="38"/>
                      <a:pt x="227" y="38"/>
                    </a:cubicBezTo>
                    <a:cubicBezTo>
                      <a:pt x="228" y="38"/>
                      <a:pt x="229" y="38"/>
                      <a:pt x="230" y="39"/>
                    </a:cubicBezTo>
                    <a:cubicBezTo>
                      <a:pt x="230" y="40"/>
                      <a:pt x="230" y="40"/>
                      <a:pt x="230" y="41"/>
                    </a:cubicBezTo>
                    <a:cubicBezTo>
                      <a:pt x="231" y="41"/>
                      <a:pt x="232" y="41"/>
                      <a:pt x="232" y="42"/>
                    </a:cubicBezTo>
                    <a:cubicBezTo>
                      <a:pt x="233" y="42"/>
                      <a:pt x="233" y="43"/>
                      <a:pt x="233" y="43"/>
                    </a:cubicBezTo>
                    <a:cubicBezTo>
                      <a:pt x="234" y="43"/>
                      <a:pt x="234" y="43"/>
                      <a:pt x="234" y="44"/>
                    </a:cubicBezTo>
                    <a:cubicBezTo>
                      <a:pt x="234" y="45"/>
                      <a:pt x="235" y="46"/>
                      <a:pt x="235" y="47"/>
                    </a:cubicBezTo>
                    <a:cubicBezTo>
                      <a:pt x="235" y="48"/>
                      <a:pt x="235" y="49"/>
                      <a:pt x="235" y="49"/>
                    </a:cubicBezTo>
                    <a:cubicBezTo>
                      <a:pt x="236" y="50"/>
                      <a:pt x="236" y="49"/>
                      <a:pt x="236" y="50"/>
                    </a:cubicBezTo>
                    <a:cubicBezTo>
                      <a:pt x="236" y="51"/>
                      <a:pt x="237" y="51"/>
                      <a:pt x="237" y="52"/>
                    </a:cubicBezTo>
                    <a:cubicBezTo>
                      <a:pt x="237" y="52"/>
                      <a:pt x="237" y="54"/>
                      <a:pt x="237" y="54"/>
                    </a:cubicBezTo>
                    <a:cubicBezTo>
                      <a:pt x="238" y="54"/>
                      <a:pt x="241" y="54"/>
                      <a:pt x="241" y="56"/>
                    </a:cubicBezTo>
                    <a:cubicBezTo>
                      <a:pt x="241" y="57"/>
                      <a:pt x="241" y="58"/>
                      <a:pt x="241" y="58"/>
                    </a:cubicBezTo>
                    <a:cubicBezTo>
                      <a:pt x="240" y="59"/>
                      <a:pt x="241" y="60"/>
                      <a:pt x="242" y="60"/>
                    </a:cubicBezTo>
                    <a:cubicBezTo>
                      <a:pt x="242" y="60"/>
                      <a:pt x="244" y="59"/>
                      <a:pt x="245" y="59"/>
                    </a:cubicBezTo>
                    <a:cubicBezTo>
                      <a:pt x="245" y="59"/>
                      <a:pt x="246" y="59"/>
                      <a:pt x="247" y="59"/>
                    </a:cubicBezTo>
                    <a:cubicBezTo>
                      <a:pt x="248" y="59"/>
                      <a:pt x="248" y="59"/>
                      <a:pt x="248" y="58"/>
                    </a:cubicBezTo>
                    <a:cubicBezTo>
                      <a:pt x="248" y="58"/>
                      <a:pt x="249" y="57"/>
                      <a:pt x="249" y="57"/>
                    </a:cubicBezTo>
                    <a:cubicBezTo>
                      <a:pt x="250" y="57"/>
                      <a:pt x="253" y="56"/>
                      <a:pt x="253" y="56"/>
                    </a:cubicBezTo>
                    <a:cubicBezTo>
                      <a:pt x="254" y="57"/>
                      <a:pt x="253" y="56"/>
                      <a:pt x="254" y="56"/>
                    </a:cubicBezTo>
                    <a:cubicBezTo>
                      <a:pt x="255" y="56"/>
                      <a:pt x="256" y="56"/>
                      <a:pt x="257" y="56"/>
                    </a:cubicBezTo>
                    <a:cubicBezTo>
                      <a:pt x="257" y="56"/>
                      <a:pt x="258" y="56"/>
                      <a:pt x="258" y="55"/>
                    </a:cubicBezTo>
                    <a:cubicBezTo>
                      <a:pt x="258" y="55"/>
                      <a:pt x="257" y="54"/>
                      <a:pt x="258" y="54"/>
                    </a:cubicBezTo>
                    <a:cubicBezTo>
                      <a:pt x="259" y="54"/>
                      <a:pt x="259" y="54"/>
                      <a:pt x="259" y="53"/>
                    </a:cubicBezTo>
                    <a:cubicBezTo>
                      <a:pt x="259" y="53"/>
                      <a:pt x="259" y="52"/>
                      <a:pt x="259" y="52"/>
                    </a:cubicBezTo>
                    <a:cubicBezTo>
                      <a:pt x="259" y="51"/>
                      <a:pt x="258" y="50"/>
                      <a:pt x="258" y="50"/>
                    </a:cubicBezTo>
                    <a:cubicBezTo>
                      <a:pt x="258" y="49"/>
                      <a:pt x="257" y="49"/>
                      <a:pt x="257" y="49"/>
                    </a:cubicBezTo>
                    <a:cubicBezTo>
                      <a:pt x="257" y="48"/>
                      <a:pt x="257" y="47"/>
                      <a:pt x="257" y="47"/>
                    </a:cubicBezTo>
                    <a:cubicBezTo>
                      <a:pt x="256" y="47"/>
                      <a:pt x="256" y="46"/>
                      <a:pt x="256" y="46"/>
                    </a:cubicBezTo>
                    <a:cubicBezTo>
                      <a:pt x="257" y="45"/>
                      <a:pt x="258" y="44"/>
                      <a:pt x="258" y="43"/>
                    </a:cubicBezTo>
                    <a:cubicBezTo>
                      <a:pt x="257" y="42"/>
                      <a:pt x="258" y="42"/>
                      <a:pt x="258" y="42"/>
                    </a:cubicBezTo>
                    <a:cubicBezTo>
                      <a:pt x="259" y="41"/>
                      <a:pt x="259" y="41"/>
                      <a:pt x="259" y="41"/>
                    </a:cubicBezTo>
                    <a:cubicBezTo>
                      <a:pt x="259" y="41"/>
                      <a:pt x="258" y="41"/>
                      <a:pt x="257" y="40"/>
                    </a:cubicBezTo>
                    <a:cubicBezTo>
                      <a:pt x="256" y="39"/>
                      <a:pt x="254" y="37"/>
                      <a:pt x="254" y="36"/>
                    </a:cubicBezTo>
                    <a:cubicBezTo>
                      <a:pt x="254" y="35"/>
                      <a:pt x="254" y="34"/>
                      <a:pt x="255" y="34"/>
                    </a:cubicBezTo>
                    <a:cubicBezTo>
                      <a:pt x="255" y="33"/>
                      <a:pt x="257" y="32"/>
                      <a:pt x="258" y="32"/>
                    </a:cubicBezTo>
                    <a:cubicBezTo>
                      <a:pt x="258" y="32"/>
                      <a:pt x="259" y="32"/>
                      <a:pt x="259" y="31"/>
                    </a:cubicBezTo>
                    <a:cubicBezTo>
                      <a:pt x="259" y="30"/>
                      <a:pt x="260" y="30"/>
                      <a:pt x="259" y="30"/>
                    </a:cubicBezTo>
                    <a:cubicBezTo>
                      <a:pt x="258" y="30"/>
                      <a:pt x="258" y="30"/>
                      <a:pt x="258" y="29"/>
                    </a:cubicBezTo>
                    <a:cubicBezTo>
                      <a:pt x="258" y="29"/>
                      <a:pt x="257" y="28"/>
                      <a:pt x="257" y="28"/>
                    </a:cubicBezTo>
                    <a:cubicBezTo>
                      <a:pt x="256" y="28"/>
                      <a:pt x="257" y="27"/>
                      <a:pt x="256" y="27"/>
                    </a:cubicBezTo>
                    <a:cubicBezTo>
                      <a:pt x="256" y="26"/>
                      <a:pt x="255" y="27"/>
                      <a:pt x="255" y="27"/>
                    </a:cubicBezTo>
                    <a:cubicBezTo>
                      <a:pt x="254" y="27"/>
                      <a:pt x="253" y="26"/>
                      <a:pt x="253" y="26"/>
                    </a:cubicBezTo>
                    <a:cubicBezTo>
                      <a:pt x="252" y="26"/>
                      <a:pt x="253" y="27"/>
                      <a:pt x="252" y="27"/>
                    </a:cubicBezTo>
                    <a:cubicBezTo>
                      <a:pt x="252" y="27"/>
                      <a:pt x="252" y="27"/>
                      <a:pt x="251" y="27"/>
                    </a:cubicBezTo>
                    <a:cubicBezTo>
                      <a:pt x="250" y="27"/>
                      <a:pt x="250" y="27"/>
                      <a:pt x="249" y="27"/>
                    </a:cubicBezTo>
                    <a:cubicBezTo>
                      <a:pt x="249" y="27"/>
                      <a:pt x="248" y="28"/>
                      <a:pt x="248" y="28"/>
                    </a:cubicBezTo>
                    <a:cubicBezTo>
                      <a:pt x="248" y="28"/>
                      <a:pt x="248" y="27"/>
                      <a:pt x="247" y="27"/>
                    </a:cubicBezTo>
                    <a:cubicBezTo>
                      <a:pt x="246" y="27"/>
                      <a:pt x="245" y="27"/>
                      <a:pt x="245" y="27"/>
                    </a:cubicBezTo>
                    <a:cubicBezTo>
                      <a:pt x="245" y="26"/>
                      <a:pt x="246" y="25"/>
                      <a:pt x="246" y="25"/>
                    </a:cubicBezTo>
                    <a:cubicBezTo>
                      <a:pt x="245" y="25"/>
                      <a:pt x="245" y="24"/>
                      <a:pt x="245" y="23"/>
                    </a:cubicBezTo>
                    <a:cubicBezTo>
                      <a:pt x="245" y="23"/>
                      <a:pt x="244" y="22"/>
                      <a:pt x="244" y="21"/>
                    </a:cubicBezTo>
                    <a:cubicBezTo>
                      <a:pt x="244" y="21"/>
                      <a:pt x="243" y="19"/>
                      <a:pt x="244" y="19"/>
                    </a:cubicBezTo>
                    <a:cubicBezTo>
                      <a:pt x="245" y="20"/>
                      <a:pt x="245" y="20"/>
                      <a:pt x="246" y="20"/>
                    </a:cubicBezTo>
                    <a:cubicBezTo>
                      <a:pt x="246" y="20"/>
                      <a:pt x="247" y="18"/>
                      <a:pt x="247" y="19"/>
                    </a:cubicBezTo>
                    <a:cubicBezTo>
                      <a:pt x="248" y="20"/>
                      <a:pt x="248" y="21"/>
                      <a:pt x="248" y="22"/>
                    </a:cubicBezTo>
                    <a:cubicBezTo>
                      <a:pt x="248" y="22"/>
                      <a:pt x="250" y="23"/>
                      <a:pt x="250" y="22"/>
                    </a:cubicBezTo>
                    <a:cubicBezTo>
                      <a:pt x="250" y="21"/>
                      <a:pt x="250" y="20"/>
                      <a:pt x="251" y="20"/>
                    </a:cubicBezTo>
                    <a:cubicBezTo>
                      <a:pt x="251" y="20"/>
                      <a:pt x="251" y="19"/>
                      <a:pt x="252" y="19"/>
                    </a:cubicBezTo>
                    <a:cubicBezTo>
                      <a:pt x="253" y="18"/>
                      <a:pt x="253" y="18"/>
                      <a:pt x="253" y="18"/>
                    </a:cubicBezTo>
                    <a:cubicBezTo>
                      <a:pt x="253" y="17"/>
                      <a:pt x="254" y="17"/>
                      <a:pt x="255" y="17"/>
                    </a:cubicBezTo>
                    <a:cubicBezTo>
                      <a:pt x="255" y="17"/>
                      <a:pt x="256" y="17"/>
                      <a:pt x="257" y="17"/>
                    </a:cubicBezTo>
                    <a:cubicBezTo>
                      <a:pt x="257" y="18"/>
                      <a:pt x="258" y="18"/>
                      <a:pt x="258" y="17"/>
                    </a:cubicBezTo>
                    <a:cubicBezTo>
                      <a:pt x="258" y="17"/>
                      <a:pt x="258" y="17"/>
                      <a:pt x="258" y="16"/>
                    </a:cubicBezTo>
                    <a:cubicBezTo>
                      <a:pt x="259" y="15"/>
                      <a:pt x="260" y="15"/>
                      <a:pt x="260" y="15"/>
                    </a:cubicBezTo>
                    <a:cubicBezTo>
                      <a:pt x="261" y="14"/>
                      <a:pt x="260" y="14"/>
                      <a:pt x="261" y="14"/>
                    </a:cubicBezTo>
                    <a:cubicBezTo>
                      <a:pt x="262" y="14"/>
                      <a:pt x="262" y="13"/>
                      <a:pt x="262" y="13"/>
                    </a:cubicBezTo>
                    <a:cubicBezTo>
                      <a:pt x="263" y="13"/>
                      <a:pt x="263" y="10"/>
                      <a:pt x="264" y="10"/>
                    </a:cubicBezTo>
                    <a:cubicBezTo>
                      <a:pt x="265" y="11"/>
                      <a:pt x="265" y="11"/>
                      <a:pt x="265" y="11"/>
                    </a:cubicBezTo>
                    <a:cubicBezTo>
                      <a:pt x="266" y="11"/>
                      <a:pt x="266" y="11"/>
                      <a:pt x="266" y="10"/>
                    </a:cubicBezTo>
                    <a:cubicBezTo>
                      <a:pt x="266" y="10"/>
                      <a:pt x="266" y="9"/>
                      <a:pt x="265" y="9"/>
                    </a:cubicBezTo>
                    <a:cubicBezTo>
                      <a:pt x="265" y="8"/>
                      <a:pt x="265" y="8"/>
                      <a:pt x="265" y="7"/>
                    </a:cubicBezTo>
                    <a:cubicBezTo>
                      <a:pt x="265" y="7"/>
                      <a:pt x="265" y="6"/>
                      <a:pt x="266" y="6"/>
                    </a:cubicBezTo>
                    <a:cubicBezTo>
                      <a:pt x="266" y="6"/>
                      <a:pt x="267" y="6"/>
                      <a:pt x="267" y="6"/>
                    </a:cubicBezTo>
                    <a:cubicBezTo>
                      <a:pt x="267" y="5"/>
                      <a:pt x="267" y="4"/>
                      <a:pt x="267" y="4"/>
                    </a:cubicBezTo>
                    <a:cubicBezTo>
                      <a:pt x="268" y="4"/>
                      <a:pt x="269" y="4"/>
                      <a:pt x="269" y="4"/>
                    </a:cubicBezTo>
                    <a:cubicBezTo>
                      <a:pt x="269" y="5"/>
                      <a:pt x="269" y="6"/>
                      <a:pt x="270" y="6"/>
                    </a:cubicBezTo>
                    <a:cubicBezTo>
                      <a:pt x="270" y="6"/>
                      <a:pt x="270" y="5"/>
                      <a:pt x="271" y="5"/>
                    </a:cubicBezTo>
                    <a:cubicBezTo>
                      <a:pt x="271" y="5"/>
                      <a:pt x="272" y="4"/>
                      <a:pt x="272" y="4"/>
                    </a:cubicBezTo>
                    <a:cubicBezTo>
                      <a:pt x="272" y="3"/>
                      <a:pt x="272" y="3"/>
                      <a:pt x="273" y="2"/>
                    </a:cubicBezTo>
                    <a:cubicBezTo>
                      <a:pt x="273" y="2"/>
                      <a:pt x="275" y="1"/>
                      <a:pt x="275" y="1"/>
                    </a:cubicBezTo>
                    <a:cubicBezTo>
                      <a:pt x="275" y="2"/>
                      <a:pt x="276" y="3"/>
                      <a:pt x="276" y="3"/>
                    </a:cubicBezTo>
                    <a:cubicBezTo>
                      <a:pt x="277" y="2"/>
                      <a:pt x="276" y="1"/>
                      <a:pt x="277" y="2"/>
                    </a:cubicBezTo>
                    <a:cubicBezTo>
                      <a:pt x="278" y="3"/>
                      <a:pt x="278" y="3"/>
                      <a:pt x="278" y="2"/>
                    </a:cubicBezTo>
                    <a:cubicBezTo>
                      <a:pt x="279" y="2"/>
                      <a:pt x="278" y="2"/>
                      <a:pt x="278" y="1"/>
                    </a:cubicBezTo>
                    <a:cubicBezTo>
                      <a:pt x="278" y="0"/>
                      <a:pt x="280" y="0"/>
                      <a:pt x="280" y="1"/>
                    </a:cubicBezTo>
                    <a:cubicBezTo>
                      <a:pt x="280" y="1"/>
                      <a:pt x="279" y="1"/>
                      <a:pt x="279" y="2"/>
                    </a:cubicBezTo>
                    <a:cubicBezTo>
                      <a:pt x="280" y="2"/>
                      <a:pt x="280" y="3"/>
                      <a:pt x="280" y="4"/>
                    </a:cubicBezTo>
                    <a:cubicBezTo>
                      <a:pt x="280" y="5"/>
                      <a:pt x="280" y="7"/>
                      <a:pt x="281" y="7"/>
                    </a:cubicBezTo>
                    <a:cubicBezTo>
                      <a:pt x="281" y="7"/>
                      <a:pt x="282" y="6"/>
                      <a:pt x="283" y="7"/>
                    </a:cubicBezTo>
                    <a:cubicBezTo>
                      <a:pt x="284" y="7"/>
                      <a:pt x="285" y="7"/>
                      <a:pt x="285" y="8"/>
                    </a:cubicBezTo>
                    <a:cubicBezTo>
                      <a:pt x="285" y="9"/>
                      <a:pt x="285" y="10"/>
                      <a:pt x="286" y="10"/>
                    </a:cubicBezTo>
                    <a:cubicBezTo>
                      <a:pt x="286" y="10"/>
                      <a:pt x="287" y="11"/>
                      <a:pt x="288" y="11"/>
                    </a:cubicBezTo>
                    <a:cubicBezTo>
                      <a:pt x="288" y="11"/>
                      <a:pt x="290" y="10"/>
                      <a:pt x="290" y="11"/>
                    </a:cubicBezTo>
                    <a:cubicBezTo>
                      <a:pt x="290" y="12"/>
                      <a:pt x="290" y="13"/>
                      <a:pt x="291" y="13"/>
                    </a:cubicBezTo>
                    <a:cubicBezTo>
                      <a:pt x="291" y="13"/>
                      <a:pt x="292" y="14"/>
                      <a:pt x="292" y="14"/>
                    </a:cubicBezTo>
                    <a:cubicBezTo>
                      <a:pt x="293" y="14"/>
                      <a:pt x="293" y="13"/>
                      <a:pt x="293" y="13"/>
                    </a:cubicBezTo>
                    <a:cubicBezTo>
                      <a:pt x="294" y="13"/>
                      <a:pt x="294" y="13"/>
                      <a:pt x="294" y="13"/>
                    </a:cubicBezTo>
                    <a:cubicBezTo>
                      <a:pt x="295" y="12"/>
                      <a:pt x="295" y="12"/>
                      <a:pt x="295" y="12"/>
                    </a:cubicBezTo>
                    <a:cubicBezTo>
                      <a:pt x="296" y="13"/>
                      <a:pt x="298" y="12"/>
                      <a:pt x="298" y="13"/>
                    </a:cubicBezTo>
                    <a:cubicBezTo>
                      <a:pt x="298" y="13"/>
                      <a:pt x="298" y="14"/>
                      <a:pt x="298" y="14"/>
                    </a:cubicBezTo>
                    <a:cubicBezTo>
                      <a:pt x="298" y="14"/>
                      <a:pt x="299" y="12"/>
                      <a:pt x="300" y="13"/>
                    </a:cubicBezTo>
                    <a:cubicBezTo>
                      <a:pt x="300" y="14"/>
                      <a:pt x="301" y="14"/>
                      <a:pt x="302" y="14"/>
                    </a:cubicBezTo>
                    <a:cubicBezTo>
                      <a:pt x="303" y="14"/>
                      <a:pt x="303" y="14"/>
                      <a:pt x="303" y="15"/>
                    </a:cubicBezTo>
                    <a:cubicBezTo>
                      <a:pt x="303" y="16"/>
                      <a:pt x="303" y="17"/>
                      <a:pt x="303" y="17"/>
                    </a:cubicBezTo>
                    <a:cubicBezTo>
                      <a:pt x="303" y="18"/>
                      <a:pt x="303" y="18"/>
                      <a:pt x="304" y="17"/>
                    </a:cubicBezTo>
                    <a:cubicBezTo>
                      <a:pt x="304" y="17"/>
                      <a:pt x="306" y="16"/>
                      <a:pt x="306" y="16"/>
                    </a:cubicBezTo>
                    <a:cubicBezTo>
                      <a:pt x="307" y="15"/>
                      <a:pt x="308" y="15"/>
                      <a:pt x="309" y="15"/>
                    </a:cubicBezTo>
                    <a:cubicBezTo>
                      <a:pt x="309" y="15"/>
                      <a:pt x="310" y="15"/>
                      <a:pt x="310" y="15"/>
                    </a:cubicBezTo>
                    <a:cubicBezTo>
                      <a:pt x="311" y="15"/>
                      <a:pt x="311" y="15"/>
                      <a:pt x="311" y="14"/>
                    </a:cubicBezTo>
                    <a:cubicBezTo>
                      <a:pt x="311" y="14"/>
                      <a:pt x="312" y="13"/>
                      <a:pt x="312" y="13"/>
                    </a:cubicBezTo>
                    <a:cubicBezTo>
                      <a:pt x="313" y="13"/>
                      <a:pt x="313" y="13"/>
                      <a:pt x="313" y="13"/>
                    </a:cubicBezTo>
                    <a:cubicBezTo>
                      <a:pt x="314" y="12"/>
                      <a:pt x="314" y="12"/>
                      <a:pt x="315" y="12"/>
                    </a:cubicBezTo>
                    <a:cubicBezTo>
                      <a:pt x="315" y="13"/>
                      <a:pt x="316" y="13"/>
                      <a:pt x="316" y="13"/>
                    </a:cubicBezTo>
                    <a:cubicBezTo>
                      <a:pt x="316" y="13"/>
                      <a:pt x="316" y="11"/>
                      <a:pt x="317" y="12"/>
                    </a:cubicBezTo>
                    <a:cubicBezTo>
                      <a:pt x="317" y="12"/>
                      <a:pt x="317" y="13"/>
                      <a:pt x="317" y="14"/>
                    </a:cubicBezTo>
                    <a:cubicBezTo>
                      <a:pt x="317" y="14"/>
                      <a:pt x="317" y="15"/>
                      <a:pt x="318" y="15"/>
                    </a:cubicBezTo>
                    <a:cubicBezTo>
                      <a:pt x="319" y="15"/>
                      <a:pt x="319" y="14"/>
                      <a:pt x="320" y="14"/>
                    </a:cubicBezTo>
                    <a:cubicBezTo>
                      <a:pt x="321" y="15"/>
                      <a:pt x="322" y="14"/>
                      <a:pt x="323" y="14"/>
                    </a:cubicBezTo>
                    <a:cubicBezTo>
                      <a:pt x="323" y="14"/>
                      <a:pt x="323" y="14"/>
                      <a:pt x="323" y="13"/>
                    </a:cubicBezTo>
                    <a:cubicBezTo>
                      <a:pt x="323" y="12"/>
                      <a:pt x="324" y="11"/>
                      <a:pt x="324" y="11"/>
                    </a:cubicBezTo>
                    <a:cubicBezTo>
                      <a:pt x="325" y="11"/>
                      <a:pt x="326" y="10"/>
                      <a:pt x="326" y="10"/>
                    </a:cubicBezTo>
                    <a:cubicBezTo>
                      <a:pt x="327" y="9"/>
                      <a:pt x="327" y="8"/>
                      <a:pt x="327" y="8"/>
                    </a:cubicBezTo>
                    <a:cubicBezTo>
                      <a:pt x="327" y="7"/>
                      <a:pt x="328" y="6"/>
                      <a:pt x="328" y="6"/>
                    </a:cubicBezTo>
                    <a:cubicBezTo>
                      <a:pt x="327" y="6"/>
                      <a:pt x="327" y="5"/>
                      <a:pt x="327" y="4"/>
                    </a:cubicBezTo>
                    <a:cubicBezTo>
                      <a:pt x="327" y="4"/>
                      <a:pt x="329" y="3"/>
                      <a:pt x="330" y="3"/>
                    </a:cubicBezTo>
                    <a:cubicBezTo>
                      <a:pt x="331" y="4"/>
                      <a:pt x="331" y="4"/>
                      <a:pt x="331" y="4"/>
                    </a:cubicBezTo>
                    <a:cubicBezTo>
                      <a:pt x="332" y="4"/>
                      <a:pt x="332" y="4"/>
                      <a:pt x="332" y="4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0" name="AutoShape 20"/>
              <p:cNvSpPr/>
              <p:nvPr/>
            </p:nvSpPr>
            <p:spPr>
              <a:xfrm>
                <a:off x="10398628" y="3847378"/>
                <a:ext cx="180765" cy="415194"/>
              </a:xfrm>
              <a:custGeom>
                <a:avLst/>
                <a:gdLst/>
                <a:ahLst/>
                <a:cxnLst/>
                <a:rect l="l" t="t" r="r" b="b"/>
                <a:pathLst>
                  <a:path w="138" h="317">
                    <a:moveTo>
                      <a:pt x="78" y="308"/>
                    </a:moveTo>
                    <a:cubicBezTo>
                      <a:pt x="78" y="308"/>
                      <a:pt x="75" y="309"/>
                      <a:pt x="76" y="311"/>
                    </a:cubicBezTo>
                    <a:cubicBezTo>
                      <a:pt x="77" y="312"/>
                      <a:pt x="79" y="316"/>
                      <a:pt x="79" y="316"/>
                    </a:cubicBezTo>
                    <a:cubicBezTo>
                      <a:pt x="78" y="317"/>
                      <a:pt x="77" y="315"/>
                      <a:pt x="75" y="314"/>
                    </a:cubicBezTo>
                    <a:cubicBezTo>
                      <a:pt x="73" y="313"/>
                      <a:pt x="70" y="312"/>
                      <a:pt x="69" y="312"/>
                    </a:cubicBezTo>
                    <a:cubicBezTo>
                      <a:pt x="68" y="313"/>
                      <a:pt x="68" y="317"/>
                      <a:pt x="67" y="316"/>
                    </a:cubicBezTo>
                    <a:cubicBezTo>
                      <a:pt x="66" y="315"/>
                      <a:pt x="66" y="315"/>
                      <a:pt x="65" y="312"/>
                    </a:cubicBezTo>
                    <a:cubicBezTo>
                      <a:pt x="65" y="310"/>
                      <a:pt x="62" y="307"/>
                      <a:pt x="63" y="305"/>
                    </a:cubicBezTo>
                    <a:cubicBezTo>
                      <a:pt x="64" y="303"/>
                      <a:pt x="64" y="301"/>
                      <a:pt x="64" y="299"/>
                    </a:cubicBezTo>
                    <a:cubicBezTo>
                      <a:pt x="63" y="296"/>
                      <a:pt x="62" y="294"/>
                      <a:pt x="61" y="292"/>
                    </a:cubicBezTo>
                    <a:cubicBezTo>
                      <a:pt x="60" y="290"/>
                      <a:pt x="59" y="288"/>
                      <a:pt x="57" y="285"/>
                    </a:cubicBezTo>
                    <a:cubicBezTo>
                      <a:pt x="56" y="282"/>
                      <a:pt x="53" y="278"/>
                      <a:pt x="51" y="277"/>
                    </a:cubicBezTo>
                    <a:cubicBezTo>
                      <a:pt x="49" y="276"/>
                      <a:pt x="43" y="273"/>
                      <a:pt x="40" y="272"/>
                    </a:cubicBezTo>
                    <a:cubicBezTo>
                      <a:pt x="37" y="271"/>
                      <a:pt x="31" y="268"/>
                      <a:pt x="29" y="266"/>
                    </a:cubicBezTo>
                    <a:cubicBezTo>
                      <a:pt x="28" y="265"/>
                      <a:pt x="23" y="262"/>
                      <a:pt x="21" y="258"/>
                    </a:cubicBezTo>
                    <a:cubicBezTo>
                      <a:pt x="20" y="255"/>
                      <a:pt x="20" y="255"/>
                      <a:pt x="20" y="253"/>
                    </a:cubicBezTo>
                    <a:cubicBezTo>
                      <a:pt x="21" y="252"/>
                      <a:pt x="19" y="247"/>
                      <a:pt x="17" y="245"/>
                    </a:cubicBezTo>
                    <a:cubicBezTo>
                      <a:pt x="16" y="243"/>
                      <a:pt x="14" y="240"/>
                      <a:pt x="14" y="239"/>
                    </a:cubicBezTo>
                    <a:cubicBezTo>
                      <a:pt x="14" y="238"/>
                      <a:pt x="15" y="237"/>
                      <a:pt x="15" y="236"/>
                    </a:cubicBezTo>
                    <a:cubicBezTo>
                      <a:pt x="14" y="235"/>
                      <a:pt x="13" y="236"/>
                      <a:pt x="12" y="235"/>
                    </a:cubicBezTo>
                    <a:cubicBezTo>
                      <a:pt x="11" y="233"/>
                      <a:pt x="10" y="230"/>
                      <a:pt x="10" y="229"/>
                    </a:cubicBezTo>
                    <a:cubicBezTo>
                      <a:pt x="10" y="228"/>
                      <a:pt x="12" y="226"/>
                      <a:pt x="11" y="225"/>
                    </a:cubicBezTo>
                    <a:cubicBezTo>
                      <a:pt x="10" y="225"/>
                      <a:pt x="8" y="225"/>
                      <a:pt x="6" y="224"/>
                    </a:cubicBezTo>
                    <a:cubicBezTo>
                      <a:pt x="4" y="223"/>
                      <a:pt x="1" y="222"/>
                      <a:pt x="1" y="221"/>
                    </a:cubicBezTo>
                    <a:cubicBezTo>
                      <a:pt x="1" y="220"/>
                      <a:pt x="0" y="217"/>
                      <a:pt x="1" y="217"/>
                    </a:cubicBezTo>
                    <a:cubicBezTo>
                      <a:pt x="2" y="217"/>
                      <a:pt x="3" y="216"/>
                      <a:pt x="3" y="215"/>
                    </a:cubicBezTo>
                    <a:cubicBezTo>
                      <a:pt x="3" y="214"/>
                      <a:pt x="2" y="213"/>
                      <a:pt x="1" y="213"/>
                    </a:cubicBezTo>
                    <a:cubicBezTo>
                      <a:pt x="0" y="212"/>
                      <a:pt x="0" y="211"/>
                      <a:pt x="0" y="210"/>
                    </a:cubicBezTo>
                    <a:cubicBezTo>
                      <a:pt x="1" y="209"/>
                      <a:pt x="1" y="208"/>
                      <a:pt x="1" y="206"/>
                    </a:cubicBezTo>
                    <a:cubicBezTo>
                      <a:pt x="1" y="204"/>
                      <a:pt x="1" y="204"/>
                      <a:pt x="2" y="202"/>
                    </a:cubicBezTo>
                    <a:cubicBezTo>
                      <a:pt x="2" y="201"/>
                      <a:pt x="3" y="201"/>
                      <a:pt x="3" y="198"/>
                    </a:cubicBezTo>
                    <a:cubicBezTo>
                      <a:pt x="3" y="196"/>
                      <a:pt x="3" y="194"/>
                      <a:pt x="3" y="192"/>
                    </a:cubicBezTo>
                    <a:cubicBezTo>
                      <a:pt x="3" y="191"/>
                      <a:pt x="3" y="189"/>
                      <a:pt x="4" y="191"/>
                    </a:cubicBezTo>
                    <a:cubicBezTo>
                      <a:pt x="4" y="193"/>
                      <a:pt x="4" y="193"/>
                      <a:pt x="4" y="194"/>
                    </a:cubicBezTo>
                    <a:cubicBezTo>
                      <a:pt x="5" y="194"/>
                      <a:pt x="6" y="194"/>
                      <a:pt x="6" y="193"/>
                    </a:cubicBezTo>
                    <a:cubicBezTo>
                      <a:pt x="5" y="192"/>
                      <a:pt x="6" y="192"/>
                      <a:pt x="5" y="191"/>
                    </a:cubicBezTo>
                    <a:cubicBezTo>
                      <a:pt x="4" y="189"/>
                      <a:pt x="3" y="188"/>
                      <a:pt x="3" y="187"/>
                    </a:cubicBezTo>
                    <a:cubicBezTo>
                      <a:pt x="4" y="185"/>
                      <a:pt x="3" y="185"/>
                      <a:pt x="2" y="184"/>
                    </a:cubicBezTo>
                    <a:cubicBezTo>
                      <a:pt x="2" y="184"/>
                      <a:pt x="2" y="183"/>
                      <a:pt x="3" y="182"/>
                    </a:cubicBezTo>
                    <a:cubicBezTo>
                      <a:pt x="3" y="181"/>
                      <a:pt x="3" y="180"/>
                      <a:pt x="3" y="179"/>
                    </a:cubicBezTo>
                    <a:cubicBezTo>
                      <a:pt x="3" y="177"/>
                      <a:pt x="3" y="177"/>
                      <a:pt x="2" y="175"/>
                    </a:cubicBezTo>
                    <a:cubicBezTo>
                      <a:pt x="1" y="174"/>
                      <a:pt x="0" y="170"/>
                      <a:pt x="0" y="169"/>
                    </a:cubicBezTo>
                    <a:cubicBezTo>
                      <a:pt x="0" y="168"/>
                      <a:pt x="2" y="164"/>
                      <a:pt x="2" y="163"/>
                    </a:cubicBezTo>
                    <a:cubicBezTo>
                      <a:pt x="2" y="162"/>
                      <a:pt x="3" y="162"/>
                      <a:pt x="4" y="160"/>
                    </a:cubicBezTo>
                    <a:cubicBezTo>
                      <a:pt x="4" y="158"/>
                      <a:pt x="4" y="156"/>
                      <a:pt x="4" y="154"/>
                    </a:cubicBezTo>
                    <a:cubicBezTo>
                      <a:pt x="5" y="153"/>
                      <a:pt x="7" y="150"/>
                      <a:pt x="8" y="150"/>
                    </a:cubicBezTo>
                    <a:cubicBezTo>
                      <a:pt x="8" y="150"/>
                      <a:pt x="12" y="149"/>
                      <a:pt x="12" y="149"/>
                    </a:cubicBezTo>
                    <a:cubicBezTo>
                      <a:pt x="12" y="149"/>
                      <a:pt x="12" y="148"/>
                      <a:pt x="11" y="148"/>
                    </a:cubicBezTo>
                    <a:cubicBezTo>
                      <a:pt x="10" y="148"/>
                      <a:pt x="8" y="148"/>
                      <a:pt x="9" y="147"/>
                    </a:cubicBezTo>
                    <a:cubicBezTo>
                      <a:pt x="9" y="146"/>
                      <a:pt x="11" y="142"/>
                      <a:pt x="11" y="140"/>
                    </a:cubicBezTo>
                    <a:cubicBezTo>
                      <a:pt x="12" y="139"/>
                      <a:pt x="14" y="135"/>
                      <a:pt x="14" y="133"/>
                    </a:cubicBezTo>
                    <a:cubicBezTo>
                      <a:pt x="14" y="131"/>
                      <a:pt x="15" y="129"/>
                      <a:pt x="16" y="128"/>
                    </a:cubicBezTo>
                    <a:cubicBezTo>
                      <a:pt x="17" y="127"/>
                      <a:pt x="19" y="125"/>
                      <a:pt x="19" y="124"/>
                    </a:cubicBezTo>
                    <a:cubicBezTo>
                      <a:pt x="19" y="123"/>
                      <a:pt x="20" y="121"/>
                      <a:pt x="20" y="119"/>
                    </a:cubicBezTo>
                    <a:cubicBezTo>
                      <a:pt x="20" y="118"/>
                      <a:pt x="22" y="116"/>
                      <a:pt x="22" y="115"/>
                    </a:cubicBezTo>
                    <a:cubicBezTo>
                      <a:pt x="23" y="114"/>
                      <a:pt x="23" y="114"/>
                      <a:pt x="24" y="114"/>
                    </a:cubicBezTo>
                    <a:cubicBezTo>
                      <a:pt x="24" y="113"/>
                      <a:pt x="25" y="113"/>
                      <a:pt x="24" y="112"/>
                    </a:cubicBezTo>
                    <a:cubicBezTo>
                      <a:pt x="24" y="111"/>
                      <a:pt x="26" y="106"/>
                      <a:pt x="26" y="104"/>
                    </a:cubicBezTo>
                    <a:cubicBezTo>
                      <a:pt x="27" y="102"/>
                      <a:pt x="27" y="100"/>
                      <a:pt x="28" y="98"/>
                    </a:cubicBezTo>
                    <a:cubicBezTo>
                      <a:pt x="29" y="96"/>
                      <a:pt x="30" y="92"/>
                      <a:pt x="32" y="89"/>
                    </a:cubicBezTo>
                    <a:cubicBezTo>
                      <a:pt x="34" y="86"/>
                      <a:pt x="35" y="85"/>
                      <a:pt x="36" y="83"/>
                    </a:cubicBezTo>
                    <a:cubicBezTo>
                      <a:pt x="36" y="80"/>
                      <a:pt x="37" y="74"/>
                      <a:pt x="38" y="73"/>
                    </a:cubicBezTo>
                    <a:cubicBezTo>
                      <a:pt x="39" y="72"/>
                      <a:pt x="40" y="72"/>
                      <a:pt x="40" y="72"/>
                    </a:cubicBezTo>
                    <a:cubicBezTo>
                      <a:pt x="41" y="72"/>
                      <a:pt x="41" y="72"/>
                      <a:pt x="41" y="71"/>
                    </a:cubicBezTo>
                    <a:cubicBezTo>
                      <a:pt x="41" y="70"/>
                      <a:pt x="42" y="68"/>
                      <a:pt x="44" y="67"/>
                    </a:cubicBezTo>
                    <a:cubicBezTo>
                      <a:pt x="45" y="67"/>
                      <a:pt x="47" y="65"/>
                      <a:pt x="48" y="63"/>
                    </a:cubicBezTo>
                    <a:cubicBezTo>
                      <a:pt x="49" y="62"/>
                      <a:pt x="50" y="60"/>
                      <a:pt x="51" y="57"/>
                    </a:cubicBezTo>
                    <a:cubicBezTo>
                      <a:pt x="52" y="55"/>
                      <a:pt x="52" y="54"/>
                      <a:pt x="52" y="52"/>
                    </a:cubicBezTo>
                    <a:cubicBezTo>
                      <a:pt x="52" y="50"/>
                      <a:pt x="53" y="49"/>
                      <a:pt x="53" y="47"/>
                    </a:cubicBezTo>
                    <a:cubicBezTo>
                      <a:pt x="54" y="44"/>
                      <a:pt x="55" y="42"/>
                      <a:pt x="56" y="39"/>
                    </a:cubicBezTo>
                    <a:cubicBezTo>
                      <a:pt x="57" y="37"/>
                      <a:pt x="58" y="33"/>
                      <a:pt x="60" y="31"/>
                    </a:cubicBezTo>
                    <a:cubicBezTo>
                      <a:pt x="61" y="29"/>
                      <a:pt x="62" y="28"/>
                      <a:pt x="65" y="26"/>
                    </a:cubicBezTo>
                    <a:cubicBezTo>
                      <a:pt x="69" y="24"/>
                      <a:pt x="71" y="21"/>
                      <a:pt x="75" y="21"/>
                    </a:cubicBezTo>
                    <a:cubicBezTo>
                      <a:pt x="78" y="20"/>
                      <a:pt x="82" y="19"/>
                      <a:pt x="83" y="18"/>
                    </a:cubicBezTo>
                    <a:cubicBezTo>
                      <a:pt x="85" y="17"/>
                      <a:pt x="87" y="16"/>
                      <a:pt x="87" y="14"/>
                    </a:cubicBezTo>
                    <a:cubicBezTo>
                      <a:pt x="88" y="13"/>
                      <a:pt x="89" y="7"/>
                      <a:pt x="90" y="7"/>
                    </a:cubicBezTo>
                    <a:cubicBezTo>
                      <a:pt x="90" y="6"/>
                      <a:pt x="93" y="3"/>
                      <a:pt x="95" y="2"/>
                    </a:cubicBezTo>
                    <a:cubicBezTo>
                      <a:pt x="97" y="1"/>
                      <a:pt x="101" y="0"/>
                      <a:pt x="102" y="2"/>
                    </a:cubicBezTo>
                    <a:cubicBezTo>
                      <a:pt x="104" y="3"/>
                      <a:pt x="104" y="3"/>
                      <a:pt x="104" y="4"/>
                    </a:cubicBezTo>
                    <a:cubicBezTo>
                      <a:pt x="105" y="5"/>
                      <a:pt x="106" y="7"/>
                      <a:pt x="108" y="8"/>
                    </a:cubicBezTo>
                    <a:cubicBezTo>
                      <a:pt x="109" y="8"/>
                      <a:pt x="111" y="10"/>
                      <a:pt x="113" y="11"/>
                    </a:cubicBezTo>
                    <a:cubicBezTo>
                      <a:pt x="114" y="11"/>
                      <a:pt x="118" y="11"/>
                      <a:pt x="119" y="11"/>
                    </a:cubicBezTo>
                    <a:cubicBezTo>
                      <a:pt x="120" y="12"/>
                      <a:pt x="122" y="12"/>
                      <a:pt x="124" y="12"/>
                    </a:cubicBezTo>
                    <a:cubicBezTo>
                      <a:pt x="125" y="12"/>
                      <a:pt x="127" y="12"/>
                      <a:pt x="128" y="12"/>
                    </a:cubicBezTo>
                    <a:cubicBezTo>
                      <a:pt x="129" y="12"/>
                      <a:pt x="130" y="11"/>
                      <a:pt x="130" y="13"/>
                    </a:cubicBezTo>
                    <a:cubicBezTo>
                      <a:pt x="130" y="15"/>
                      <a:pt x="130" y="16"/>
                      <a:pt x="131" y="18"/>
                    </a:cubicBezTo>
                    <a:cubicBezTo>
                      <a:pt x="131" y="19"/>
                      <a:pt x="132" y="21"/>
                      <a:pt x="133" y="21"/>
                    </a:cubicBezTo>
                    <a:cubicBezTo>
                      <a:pt x="134" y="21"/>
                      <a:pt x="136" y="20"/>
                      <a:pt x="136" y="20"/>
                    </a:cubicBezTo>
                    <a:cubicBezTo>
                      <a:pt x="137" y="21"/>
                      <a:pt x="138" y="22"/>
                      <a:pt x="136" y="23"/>
                    </a:cubicBezTo>
                    <a:cubicBezTo>
                      <a:pt x="135" y="24"/>
                      <a:pt x="131" y="27"/>
                      <a:pt x="129" y="29"/>
                    </a:cubicBezTo>
                    <a:cubicBezTo>
                      <a:pt x="128" y="31"/>
                      <a:pt x="126" y="34"/>
                      <a:pt x="125" y="36"/>
                    </a:cubicBezTo>
                    <a:cubicBezTo>
                      <a:pt x="125" y="39"/>
                      <a:pt x="125" y="39"/>
                      <a:pt x="125" y="42"/>
                    </a:cubicBezTo>
                    <a:cubicBezTo>
                      <a:pt x="125" y="45"/>
                      <a:pt x="126" y="47"/>
                      <a:pt x="127" y="49"/>
                    </a:cubicBezTo>
                    <a:cubicBezTo>
                      <a:pt x="127" y="51"/>
                      <a:pt x="129" y="56"/>
                      <a:pt x="130" y="59"/>
                    </a:cubicBezTo>
                    <a:cubicBezTo>
                      <a:pt x="131" y="61"/>
                      <a:pt x="133" y="64"/>
                      <a:pt x="133" y="65"/>
                    </a:cubicBezTo>
                    <a:cubicBezTo>
                      <a:pt x="132" y="66"/>
                      <a:pt x="132" y="67"/>
                      <a:pt x="131" y="67"/>
                    </a:cubicBezTo>
                    <a:cubicBezTo>
                      <a:pt x="130" y="68"/>
                      <a:pt x="130" y="68"/>
                      <a:pt x="130" y="69"/>
                    </a:cubicBezTo>
                    <a:cubicBezTo>
                      <a:pt x="131" y="70"/>
                      <a:pt x="132" y="70"/>
                      <a:pt x="131" y="71"/>
                    </a:cubicBezTo>
                    <a:cubicBezTo>
                      <a:pt x="130" y="72"/>
                      <a:pt x="128" y="75"/>
                      <a:pt x="128" y="77"/>
                    </a:cubicBezTo>
                    <a:cubicBezTo>
                      <a:pt x="127" y="79"/>
                      <a:pt x="127" y="83"/>
                      <a:pt x="127" y="85"/>
                    </a:cubicBezTo>
                    <a:cubicBezTo>
                      <a:pt x="127" y="86"/>
                      <a:pt x="127" y="90"/>
                      <a:pt x="125" y="92"/>
                    </a:cubicBezTo>
                    <a:cubicBezTo>
                      <a:pt x="123" y="94"/>
                      <a:pt x="120" y="98"/>
                      <a:pt x="119" y="98"/>
                    </a:cubicBezTo>
                    <a:cubicBezTo>
                      <a:pt x="119" y="99"/>
                      <a:pt x="120" y="101"/>
                      <a:pt x="120" y="103"/>
                    </a:cubicBezTo>
                    <a:cubicBezTo>
                      <a:pt x="120" y="104"/>
                      <a:pt x="119" y="106"/>
                      <a:pt x="118" y="107"/>
                    </a:cubicBezTo>
                    <a:cubicBezTo>
                      <a:pt x="117" y="108"/>
                      <a:pt x="117" y="111"/>
                      <a:pt x="117" y="112"/>
                    </a:cubicBezTo>
                    <a:cubicBezTo>
                      <a:pt x="118" y="112"/>
                      <a:pt x="118" y="114"/>
                      <a:pt x="119" y="115"/>
                    </a:cubicBezTo>
                    <a:cubicBezTo>
                      <a:pt x="120" y="116"/>
                      <a:pt x="120" y="117"/>
                      <a:pt x="120" y="117"/>
                    </a:cubicBezTo>
                    <a:cubicBezTo>
                      <a:pt x="119" y="118"/>
                      <a:pt x="118" y="120"/>
                      <a:pt x="118" y="120"/>
                    </a:cubicBezTo>
                    <a:cubicBezTo>
                      <a:pt x="118" y="121"/>
                      <a:pt x="118" y="123"/>
                      <a:pt x="118" y="126"/>
                    </a:cubicBezTo>
                    <a:cubicBezTo>
                      <a:pt x="118" y="129"/>
                      <a:pt x="117" y="132"/>
                      <a:pt x="117" y="134"/>
                    </a:cubicBezTo>
                    <a:cubicBezTo>
                      <a:pt x="117" y="136"/>
                      <a:pt x="117" y="137"/>
                      <a:pt x="117" y="139"/>
                    </a:cubicBezTo>
                    <a:cubicBezTo>
                      <a:pt x="117" y="140"/>
                      <a:pt x="117" y="142"/>
                      <a:pt x="116" y="143"/>
                    </a:cubicBezTo>
                    <a:cubicBezTo>
                      <a:pt x="116" y="144"/>
                      <a:pt x="116" y="145"/>
                      <a:pt x="116" y="148"/>
                    </a:cubicBezTo>
                    <a:cubicBezTo>
                      <a:pt x="116" y="150"/>
                      <a:pt x="116" y="155"/>
                      <a:pt x="115" y="157"/>
                    </a:cubicBezTo>
                    <a:cubicBezTo>
                      <a:pt x="115" y="159"/>
                      <a:pt x="114" y="161"/>
                      <a:pt x="114" y="163"/>
                    </a:cubicBezTo>
                    <a:cubicBezTo>
                      <a:pt x="115" y="164"/>
                      <a:pt x="115" y="165"/>
                      <a:pt x="115" y="166"/>
                    </a:cubicBezTo>
                    <a:cubicBezTo>
                      <a:pt x="115" y="167"/>
                      <a:pt x="115" y="168"/>
                      <a:pt x="114" y="170"/>
                    </a:cubicBezTo>
                    <a:cubicBezTo>
                      <a:pt x="114" y="173"/>
                      <a:pt x="113" y="177"/>
                      <a:pt x="113" y="178"/>
                    </a:cubicBezTo>
                    <a:cubicBezTo>
                      <a:pt x="113" y="179"/>
                      <a:pt x="114" y="181"/>
                      <a:pt x="113" y="182"/>
                    </a:cubicBezTo>
                    <a:cubicBezTo>
                      <a:pt x="112" y="182"/>
                      <a:pt x="111" y="184"/>
                      <a:pt x="110" y="186"/>
                    </a:cubicBezTo>
                    <a:cubicBezTo>
                      <a:pt x="110" y="187"/>
                      <a:pt x="111" y="190"/>
                      <a:pt x="110" y="190"/>
                    </a:cubicBezTo>
                    <a:cubicBezTo>
                      <a:pt x="109" y="191"/>
                      <a:pt x="108" y="192"/>
                      <a:pt x="109" y="194"/>
                    </a:cubicBezTo>
                    <a:cubicBezTo>
                      <a:pt x="110" y="195"/>
                      <a:pt x="110" y="197"/>
                      <a:pt x="110" y="198"/>
                    </a:cubicBezTo>
                    <a:cubicBezTo>
                      <a:pt x="111" y="199"/>
                      <a:pt x="111" y="200"/>
                      <a:pt x="110" y="201"/>
                    </a:cubicBezTo>
                    <a:cubicBezTo>
                      <a:pt x="108" y="202"/>
                      <a:pt x="107" y="204"/>
                      <a:pt x="106" y="206"/>
                    </a:cubicBezTo>
                    <a:cubicBezTo>
                      <a:pt x="106" y="208"/>
                      <a:pt x="105" y="213"/>
                      <a:pt x="104" y="215"/>
                    </a:cubicBezTo>
                    <a:cubicBezTo>
                      <a:pt x="103" y="217"/>
                      <a:pt x="103" y="216"/>
                      <a:pt x="102" y="218"/>
                    </a:cubicBezTo>
                    <a:cubicBezTo>
                      <a:pt x="101" y="221"/>
                      <a:pt x="100" y="224"/>
                      <a:pt x="99" y="225"/>
                    </a:cubicBezTo>
                    <a:cubicBezTo>
                      <a:pt x="97" y="225"/>
                      <a:pt x="96" y="225"/>
                      <a:pt x="96" y="227"/>
                    </a:cubicBezTo>
                    <a:cubicBezTo>
                      <a:pt x="96" y="228"/>
                      <a:pt x="97" y="229"/>
                      <a:pt x="96" y="232"/>
                    </a:cubicBezTo>
                    <a:cubicBezTo>
                      <a:pt x="96" y="234"/>
                      <a:pt x="93" y="238"/>
                      <a:pt x="91" y="240"/>
                    </a:cubicBezTo>
                    <a:cubicBezTo>
                      <a:pt x="89" y="241"/>
                      <a:pt x="85" y="243"/>
                      <a:pt x="84" y="246"/>
                    </a:cubicBezTo>
                    <a:cubicBezTo>
                      <a:pt x="84" y="248"/>
                      <a:pt x="84" y="252"/>
                      <a:pt x="83" y="253"/>
                    </a:cubicBezTo>
                    <a:cubicBezTo>
                      <a:pt x="82" y="254"/>
                      <a:pt x="81" y="256"/>
                      <a:pt x="81" y="258"/>
                    </a:cubicBezTo>
                    <a:cubicBezTo>
                      <a:pt x="80" y="261"/>
                      <a:pt x="79" y="270"/>
                      <a:pt x="78" y="273"/>
                    </a:cubicBezTo>
                    <a:cubicBezTo>
                      <a:pt x="77" y="276"/>
                      <a:pt x="77" y="278"/>
                      <a:pt x="77" y="282"/>
                    </a:cubicBezTo>
                    <a:cubicBezTo>
                      <a:pt x="78" y="286"/>
                      <a:pt x="78" y="287"/>
                      <a:pt x="78" y="290"/>
                    </a:cubicBezTo>
                    <a:cubicBezTo>
                      <a:pt x="78" y="294"/>
                      <a:pt x="79" y="296"/>
                      <a:pt x="79" y="299"/>
                    </a:cubicBezTo>
                    <a:cubicBezTo>
                      <a:pt x="80" y="303"/>
                      <a:pt x="80" y="304"/>
                      <a:pt x="80" y="305"/>
                    </a:cubicBezTo>
                    <a:cubicBezTo>
                      <a:pt x="79" y="306"/>
                      <a:pt x="78" y="308"/>
                      <a:pt x="78" y="308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1" name="AutoShape 21"/>
              <p:cNvSpPr/>
              <p:nvPr/>
            </p:nvSpPr>
            <p:spPr>
              <a:xfrm>
                <a:off x="9162931" y="3395466"/>
                <a:ext cx="579012" cy="641150"/>
              </a:xfrm>
              <a:custGeom>
                <a:avLst/>
                <a:gdLst/>
                <a:ahLst/>
                <a:cxnLst/>
                <a:rect l="l" t="t" r="r" b="b"/>
                <a:pathLst>
                  <a:path w="442" h="490">
                    <a:moveTo>
                      <a:pt x="398" y="80"/>
                    </a:moveTo>
                    <a:cubicBezTo>
                      <a:pt x="397" y="80"/>
                      <a:pt x="397" y="80"/>
                      <a:pt x="396" y="81"/>
                    </a:cubicBezTo>
                    <a:cubicBezTo>
                      <a:pt x="396" y="82"/>
                      <a:pt x="395" y="81"/>
                      <a:pt x="394" y="81"/>
                    </a:cubicBezTo>
                    <a:cubicBezTo>
                      <a:pt x="394" y="81"/>
                      <a:pt x="393" y="80"/>
                      <a:pt x="393" y="79"/>
                    </a:cubicBezTo>
                    <a:cubicBezTo>
                      <a:pt x="393" y="78"/>
                      <a:pt x="393" y="79"/>
                      <a:pt x="392" y="79"/>
                    </a:cubicBezTo>
                    <a:cubicBezTo>
                      <a:pt x="392" y="79"/>
                      <a:pt x="391" y="79"/>
                      <a:pt x="391" y="79"/>
                    </a:cubicBezTo>
                    <a:cubicBezTo>
                      <a:pt x="390" y="78"/>
                      <a:pt x="390" y="78"/>
                      <a:pt x="390" y="78"/>
                    </a:cubicBezTo>
                    <a:cubicBezTo>
                      <a:pt x="390" y="78"/>
                      <a:pt x="391" y="77"/>
                      <a:pt x="390" y="77"/>
                    </a:cubicBezTo>
                    <a:cubicBezTo>
                      <a:pt x="389" y="76"/>
                      <a:pt x="390" y="75"/>
                      <a:pt x="388" y="75"/>
                    </a:cubicBezTo>
                    <a:cubicBezTo>
                      <a:pt x="387" y="76"/>
                      <a:pt x="386" y="76"/>
                      <a:pt x="386" y="77"/>
                    </a:cubicBezTo>
                    <a:cubicBezTo>
                      <a:pt x="385" y="77"/>
                      <a:pt x="385" y="77"/>
                      <a:pt x="384" y="78"/>
                    </a:cubicBezTo>
                    <a:cubicBezTo>
                      <a:pt x="384" y="79"/>
                      <a:pt x="383" y="80"/>
                      <a:pt x="383" y="80"/>
                    </a:cubicBezTo>
                    <a:cubicBezTo>
                      <a:pt x="383" y="80"/>
                      <a:pt x="382" y="80"/>
                      <a:pt x="382" y="79"/>
                    </a:cubicBezTo>
                    <a:cubicBezTo>
                      <a:pt x="382" y="78"/>
                      <a:pt x="382" y="77"/>
                      <a:pt x="382" y="77"/>
                    </a:cubicBezTo>
                    <a:cubicBezTo>
                      <a:pt x="382" y="76"/>
                      <a:pt x="381" y="76"/>
                      <a:pt x="381" y="77"/>
                    </a:cubicBezTo>
                    <a:cubicBezTo>
                      <a:pt x="380" y="78"/>
                      <a:pt x="380" y="79"/>
                      <a:pt x="379" y="79"/>
                    </a:cubicBezTo>
                    <a:cubicBezTo>
                      <a:pt x="378" y="79"/>
                      <a:pt x="378" y="78"/>
                      <a:pt x="378" y="77"/>
                    </a:cubicBezTo>
                    <a:cubicBezTo>
                      <a:pt x="378" y="76"/>
                      <a:pt x="379" y="76"/>
                      <a:pt x="378" y="75"/>
                    </a:cubicBezTo>
                    <a:cubicBezTo>
                      <a:pt x="377" y="73"/>
                      <a:pt x="375" y="71"/>
                      <a:pt x="376" y="70"/>
                    </a:cubicBezTo>
                    <a:cubicBezTo>
                      <a:pt x="377" y="69"/>
                      <a:pt x="378" y="68"/>
                      <a:pt x="378" y="67"/>
                    </a:cubicBezTo>
                    <a:cubicBezTo>
                      <a:pt x="378" y="66"/>
                      <a:pt x="378" y="64"/>
                      <a:pt x="377" y="65"/>
                    </a:cubicBezTo>
                    <a:cubicBezTo>
                      <a:pt x="376" y="65"/>
                      <a:pt x="377" y="66"/>
                      <a:pt x="375" y="66"/>
                    </a:cubicBezTo>
                    <a:cubicBezTo>
                      <a:pt x="374" y="66"/>
                      <a:pt x="374" y="65"/>
                      <a:pt x="374" y="64"/>
                    </a:cubicBezTo>
                    <a:cubicBezTo>
                      <a:pt x="373" y="64"/>
                      <a:pt x="373" y="64"/>
                      <a:pt x="372" y="64"/>
                    </a:cubicBezTo>
                    <a:cubicBezTo>
                      <a:pt x="372" y="63"/>
                      <a:pt x="370" y="63"/>
                      <a:pt x="371" y="62"/>
                    </a:cubicBezTo>
                    <a:cubicBezTo>
                      <a:pt x="371" y="61"/>
                      <a:pt x="372" y="59"/>
                      <a:pt x="372" y="58"/>
                    </a:cubicBezTo>
                    <a:cubicBezTo>
                      <a:pt x="373" y="57"/>
                      <a:pt x="373" y="57"/>
                      <a:pt x="373" y="56"/>
                    </a:cubicBezTo>
                    <a:cubicBezTo>
                      <a:pt x="374" y="55"/>
                      <a:pt x="375" y="55"/>
                      <a:pt x="375" y="54"/>
                    </a:cubicBezTo>
                    <a:cubicBezTo>
                      <a:pt x="374" y="53"/>
                      <a:pt x="374" y="52"/>
                      <a:pt x="375" y="51"/>
                    </a:cubicBezTo>
                    <a:cubicBezTo>
                      <a:pt x="376" y="50"/>
                      <a:pt x="378" y="50"/>
                      <a:pt x="378" y="50"/>
                    </a:cubicBezTo>
                    <a:cubicBezTo>
                      <a:pt x="379" y="50"/>
                      <a:pt x="380" y="49"/>
                      <a:pt x="380" y="48"/>
                    </a:cubicBezTo>
                    <a:cubicBezTo>
                      <a:pt x="380" y="47"/>
                      <a:pt x="382" y="46"/>
                      <a:pt x="381" y="44"/>
                    </a:cubicBezTo>
                    <a:cubicBezTo>
                      <a:pt x="380" y="43"/>
                      <a:pt x="379" y="43"/>
                      <a:pt x="378" y="42"/>
                    </a:cubicBezTo>
                    <a:cubicBezTo>
                      <a:pt x="377" y="42"/>
                      <a:pt x="376" y="39"/>
                      <a:pt x="375" y="40"/>
                    </a:cubicBezTo>
                    <a:cubicBezTo>
                      <a:pt x="373" y="40"/>
                      <a:pt x="372" y="40"/>
                      <a:pt x="371" y="40"/>
                    </a:cubicBezTo>
                    <a:cubicBezTo>
                      <a:pt x="372" y="38"/>
                      <a:pt x="372" y="38"/>
                      <a:pt x="372" y="38"/>
                    </a:cubicBezTo>
                    <a:cubicBezTo>
                      <a:pt x="375" y="37"/>
                      <a:pt x="377" y="36"/>
                      <a:pt x="378" y="34"/>
                    </a:cubicBezTo>
                    <a:cubicBezTo>
                      <a:pt x="378" y="33"/>
                      <a:pt x="380" y="33"/>
                      <a:pt x="378" y="31"/>
                    </a:cubicBezTo>
                    <a:cubicBezTo>
                      <a:pt x="376" y="30"/>
                      <a:pt x="375" y="29"/>
                      <a:pt x="374" y="28"/>
                    </a:cubicBezTo>
                    <a:cubicBezTo>
                      <a:pt x="373" y="26"/>
                      <a:pt x="374" y="25"/>
                      <a:pt x="371" y="25"/>
                    </a:cubicBezTo>
                    <a:cubicBezTo>
                      <a:pt x="369" y="26"/>
                      <a:pt x="366" y="26"/>
                      <a:pt x="366" y="26"/>
                    </a:cubicBezTo>
                    <a:cubicBezTo>
                      <a:pt x="366" y="26"/>
                      <a:pt x="365" y="26"/>
                      <a:pt x="364" y="25"/>
                    </a:cubicBezTo>
                    <a:cubicBezTo>
                      <a:pt x="363" y="25"/>
                      <a:pt x="363" y="23"/>
                      <a:pt x="363" y="21"/>
                    </a:cubicBezTo>
                    <a:cubicBezTo>
                      <a:pt x="363" y="19"/>
                      <a:pt x="364" y="16"/>
                      <a:pt x="364" y="15"/>
                    </a:cubicBezTo>
                    <a:cubicBezTo>
                      <a:pt x="364" y="13"/>
                      <a:pt x="365" y="11"/>
                      <a:pt x="365" y="11"/>
                    </a:cubicBezTo>
                    <a:cubicBezTo>
                      <a:pt x="365" y="10"/>
                      <a:pt x="365" y="10"/>
                      <a:pt x="365" y="10"/>
                    </a:cubicBezTo>
                    <a:cubicBezTo>
                      <a:pt x="365" y="10"/>
                      <a:pt x="362" y="12"/>
                      <a:pt x="361" y="13"/>
                    </a:cubicBezTo>
                    <a:cubicBezTo>
                      <a:pt x="360" y="14"/>
                      <a:pt x="357" y="17"/>
                      <a:pt x="356" y="18"/>
                    </a:cubicBezTo>
                    <a:cubicBezTo>
                      <a:pt x="355" y="19"/>
                      <a:pt x="352" y="22"/>
                      <a:pt x="351" y="24"/>
                    </a:cubicBezTo>
                    <a:cubicBezTo>
                      <a:pt x="350" y="25"/>
                      <a:pt x="346" y="31"/>
                      <a:pt x="345" y="32"/>
                    </a:cubicBezTo>
                    <a:cubicBezTo>
                      <a:pt x="344" y="34"/>
                      <a:pt x="341" y="37"/>
                      <a:pt x="339" y="39"/>
                    </a:cubicBezTo>
                    <a:cubicBezTo>
                      <a:pt x="338" y="41"/>
                      <a:pt x="336" y="45"/>
                      <a:pt x="335" y="47"/>
                    </a:cubicBezTo>
                    <a:cubicBezTo>
                      <a:pt x="333" y="49"/>
                      <a:pt x="331" y="50"/>
                      <a:pt x="329" y="50"/>
                    </a:cubicBezTo>
                    <a:cubicBezTo>
                      <a:pt x="328" y="50"/>
                      <a:pt x="328" y="48"/>
                      <a:pt x="327" y="45"/>
                    </a:cubicBezTo>
                    <a:cubicBezTo>
                      <a:pt x="326" y="43"/>
                      <a:pt x="322" y="45"/>
                      <a:pt x="321" y="46"/>
                    </a:cubicBezTo>
                    <a:cubicBezTo>
                      <a:pt x="320" y="47"/>
                      <a:pt x="319" y="48"/>
                      <a:pt x="318" y="48"/>
                    </a:cubicBezTo>
                    <a:cubicBezTo>
                      <a:pt x="317" y="48"/>
                      <a:pt x="317" y="45"/>
                      <a:pt x="316" y="43"/>
                    </a:cubicBezTo>
                    <a:cubicBezTo>
                      <a:pt x="316" y="41"/>
                      <a:pt x="315" y="36"/>
                      <a:pt x="314" y="35"/>
                    </a:cubicBezTo>
                    <a:cubicBezTo>
                      <a:pt x="314" y="34"/>
                      <a:pt x="317" y="32"/>
                      <a:pt x="317" y="32"/>
                    </a:cubicBezTo>
                    <a:cubicBezTo>
                      <a:pt x="317" y="32"/>
                      <a:pt x="321" y="29"/>
                      <a:pt x="321" y="28"/>
                    </a:cubicBezTo>
                    <a:cubicBezTo>
                      <a:pt x="322" y="26"/>
                      <a:pt x="322" y="25"/>
                      <a:pt x="322" y="24"/>
                    </a:cubicBezTo>
                    <a:cubicBezTo>
                      <a:pt x="322" y="22"/>
                      <a:pt x="323" y="21"/>
                      <a:pt x="322" y="20"/>
                    </a:cubicBezTo>
                    <a:cubicBezTo>
                      <a:pt x="322" y="20"/>
                      <a:pt x="321" y="21"/>
                      <a:pt x="321" y="22"/>
                    </a:cubicBezTo>
                    <a:cubicBezTo>
                      <a:pt x="320" y="22"/>
                      <a:pt x="320" y="23"/>
                      <a:pt x="319" y="23"/>
                    </a:cubicBezTo>
                    <a:cubicBezTo>
                      <a:pt x="318" y="24"/>
                      <a:pt x="318" y="24"/>
                      <a:pt x="318" y="25"/>
                    </a:cubicBezTo>
                    <a:cubicBezTo>
                      <a:pt x="318" y="26"/>
                      <a:pt x="316" y="29"/>
                      <a:pt x="316" y="29"/>
                    </a:cubicBezTo>
                    <a:cubicBezTo>
                      <a:pt x="316" y="29"/>
                      <a:pt x="316" y="29"/>
                      <a:pt x="316" y="29"/>
                    </a:cubicBezTo>
                    <a:cubicBezTo>
                      <a:pt x="315" y="29"/>
                      <a:pt x="314" y="27"/>
                      <a:pt x="314" y="26"/>
                    </a:cubicBezTo>
                    <a:cubicBezTo>
                      <a:pt x="314" y="25"/>
                      <a:pt x="314" y="23"/>
                      <a:pt x="314" y="22"/>
                    </a:cubicBezTo>
                    <a:cubicBezTo>
                      <a:pt x="314" y="21"/>
                      <a:pt x="313" y="19"/>
                      <a:pt x="311" y="19"/>
                    </a:cubicBezTo>
                    <a:cubicBezTo>
                      <a:pt x="310" y="19"/>
                      <a:pt x="308" y="21"/>
                      <a:pt x="307" y="22"/>
                    </a:cubicBezTo>
                    <a:cubicBezTo>
                      <a:pt x="306" y="23"/>
                      <a:pt x="305" y="26"/>
                      <a:pt x="305" y="26"/>
                    </a:cubicBezTo>
                    <a:cubicBezTo>
                      <a:pt x="305" y="26"/>
                      <a:pt x="305" y="26"/>
                      <a:pt x="305" y="27"/>
                    </a:cubicBezTo>
                    <a:cubicBezTo>
                      <a:pt x="304" y="28"/>
                      <a:pt x="304" y="28"/>
                      <a:pt x="304" y="29"/>
                    </a:cubicBezTo>
                    <a:cubicBezTo>
                      <a:pt x="303" y="30"/>
                      <a:pt x="302" y="32"/>
                      <a:pt x="301" y="32"/>
                    </a:cubicBezTo>
                    <a:cubicBezTo>
                      <a:pt x="301" y="33"/>
                      <a:pt x="300" y="33"/>
                      <a:pt x="300" y="32"/>
                    </a:cubicBezTo>
                    <a:cubicBezTo>
                      <a:pt x="299" y="32"/>
                      <a:pt x="299" y="33"/>
                      <a:pt x="299" y="34"/>
                    </a:cubicBezTo>
                    <a:cubicBezTo>
                      <a:pt x="299" y="35"/>
                      <a:pt x="298" y="36"/>
                      <a:pt x="297" y="37"/>
                    </a:cubicBezTo>
                    <a:cubicBezTo>
                      <a:pt x="297" y="38"/>
                      <a:pt x="296" y="39"/>
                      <a:pt x="296" y="38"/>
                    </a:cubicBezTo>
                    <a:cubicBezTo>
                      <a:pt x="295" y="38"/>
                      <a:pt x="295" y="38"/>
                      <a:pt x="294" y="38"/>
                    </a:cubicBezTo>
                    <a:cubicBezTo>
                      <a:pt x="294" y="39"/>
                      <a:pt x="292" y="36"/>
                      <a:pt x="292" y="36"/>
                    </a:cubicBezTo>
                    <a:cubicBezTo>
                      <a:pt x="292" y="36"/>
                      <a:pt x="292" y="37"/>
                      <a:pt x="291" y="37"/>
                    </a:cubicBezTo>
                    <a:cubicBezTo>
                      <a:pt x="290" y="37"/>
                      <a:pt x="289" y="37"/>
                      <a:pt x="288" y="36"/>
                    </a:cubicBezTo>
                    <a:cubicBezTo>
                      <a:pt x="287" y="36"/>
                      <a:pt x="286" y="37"/>
                      <a:pt x="286" y="38"/>
                    </a:cubicBezTo>
                    <a:cubicBezTo>
                      <a:pt x="285" y="39"/>
                      <a:pt x="285" y="39"/>
                      <a:pt x="284" y="38"/>
                    </a:cubicBezTo>
                    <a:cubicBezTo>
                      <a:pt x="283" y="38"/>
                      <a:pt x="282" y="37"/>
                      <a:pt x="282" y="36"/>
                    </a:cubicBezTo>
                    <a:cubicBezTo>
                      <a:pt x="282" y="36"/>
                      <a:pt x="279" y="36"/>
                      <a:pt x="278" y="36"/>
                    </a:cubicBezTo>
                    <a:cubicBezTo>
                      <a:pt x="277" y="37"/>
                      <a:pt x="277" y="37"/>
                      <a:pt x="276" y="38"/>
                    </a:cubicBezTo>
                    <a:cubicBezTo>
                      <a:pt x="276" y="39"/>
                      <a:pt x="275" y="41"/>
                      <a:pt x="275" y="41"/>
                    </a:cubicBezTo>
                    <a:cubicBezTo>
                      <a:pt x="274" y="42"/>
                      <a:pt x="273" y="43"/>
                      <a:pt x="273" y="44"/>
                    </a:cubicBezTo>
                    <a:cubicBezTo>
                      <a:pt x="272" y="44"/>
                      <a:pt x="271" y="45"/>
                      <a:pt x="270" y="45"/>
                    </a:cubicBezTo>
                    <a:cubicBezTo>
                      <a:pt x="268" y="45"/>
                      <a:pt x="268" y="46"/>
                      <a:pt x="267" y="47"/>
                    </a:cubicBezTo>
                    <a:cubicBezTo>
                      <a:pt x="267" y="48"/>
                      <a:pt x="266" y="49"/>
                      <a:pt x="266" y="49"/>
                    </a:cubicBezTo>
                    <a:cubicBezTo>
                      <a:pt x="266" y="49"/>
                      <a:pt x="265" y="49"/>
                      <a:pt x="265" y="47"/>
                    </a:cubicBezTo>
                    <a:cubicBezTo>
                      <a:pt x="265" y="46"/>
                      <a:pt x="267" y="44"/>
                      <a:pt x="267" y="42"/>
                    </a:cubicBezTo>
                    <a:cubicBezTo>
                      <a:pt x="267" y="40"/>
                      <a:pt x="265" y="40"/>
                      <a:pt x="265" y="40"/>
                    </a:cubicBezTo>
                    <a:cubicBezTo>
                      <a:pt x="264" y="40"/>
                      <a:pt x="263" y="39"/>
                      <a:pt x="262" y="39"/>
                    </a:cubicBezTo>
                    <a:cubicBezTo>
                      <a:pt x="261" y="39"/>
                      <a:pt x="261" y="38"/>
                      <a:pt x="261" y="38"/>
                    </a:cubicBezTo>
                    <a:cubicBezTo>
                      <a:pt x="261" y="37"/>
                      <a:pt x="262" y="35"/>
                      <a:pt x="262" y="35"/>
                    </a:cubicBezTo>
                    <a:cubicBezTo>
                      <a:pt x="261" y="35"/>
                      <a:pt x="260" y="36"/>
                      <a:pt x="259" y="37"/>
                    </a:cubicBezTo>
                    <a:cubicBezTo>
                      <a:pt x="259" y="38"/>
                      <a:pt x="258" y="39"/>
                      <a:pt x="258" y="39"/>
                    </a:cubicBezTo>
                    <a:cubicBezTo>
                      <a:pt x="257" y="39"/>
                      <a:pt x="257" y="37"/>
                      <a:pt x="257" y="36"/>
                    </a:cubicBezTo>
                    <a:cubicBezTo>
                      <a:pt x="257" y="34"/>
                      <a:pt x="256" y="35"/>
                      <a:pt x="255" y="36"/>
                    </a:cubicBezTo>
                    <a:cubicBezTo>
                      <a:pt x="254" y="36"/>
                      <a:pt x="252" y="36"/>
                      <a:pt x="252" y="36"/>
                    </a:cubicBezTo>
                    <a:cubicBezTo>
                      <a:pt x="251" y="36"/>
                      <a:pt x="251" y="36"/>
                      <a:pt x="251" y="36"/>
                    </a:cubicBezTo>
                    <a:cubicBezTo>
                      <a:pt x="252" y="34"/>
                      <a:pt x="250" y="34"/>
                      <a:pt x="249" y="34"/>
                    </a:cubicBezTo>
                    <a:cubicBezTo>
                      <a:pt x="247" y="33"/>
                      <a:pt x="248" y="33"/>
                      <a:pt x="248" y="32"/>
                    </a:cubicBezTo>
                    <a:cubicBezTo>
                      <a:pt x="247" y="31"/>
                      <a:pt x="247" y="29"/>
                      <a:pt x="247" y="28"/>
                    </a:cubicBezTo>
                    <a:cubicBezTo>
                      <a:pt x="247" y="28"/>
                      <a:pt x="247" y="28"/>
                      <a:pt x="247" y="28"/>
                    </a:cubicBezTo>
                    <a:cubicBezTo>
                      <a:pt x="246" y="28"/>
                      <a:pt x="245" y="27"/>
                      <a:pt x="244" y="26"/>
                    </a:cubicBezTo>
                    <a:cubicBezTo>
                      <a:pt x="244" y="26"/>
                      <a:pt x="243" y="25"/>
                      <a:pt x="242" y="25"/>
                    </a:cubicBezTo>
                    <a:cubicBezTo>
                      <a:pt x="241" y="25"/>
                      <a:pt x="240" y="24"/>
                      <a:pt x="240" y="24"/>
                    </a:cubicBezTo>
                    <a:cubicBezTo>
                      <a:pt x="239" y="24"/>
                      <a:pt x="238" y="24"/>
                      <a:pt x="238" y="23"/>
                    </a:cubicBezTo>
                    <a:cubicBezTo>
                      <a:pt x="238" y="22"/>
                      <a:pt x="239" y="21"/>
                      <a:pt x="239" y="21"/>
                    </a:cubicBezTo>
                    <a:cubicBezTo>
                      <a:pt x="239" y="20"/>
                      <a:pt x="238" y="20"/>
                      <a:pt x="237" y="20"/>
                    </a:cubicBezTo>
                    <a:cubicBezTo>
                      <a:pt x="237" y="21"/>
                      <a:pt x="236" y="20"/>
                      <a:pt x="236" y="20"/>
                    </a:cubicBezTo>
                    <a:cubicBezTo>
                      <a:pt x="235" y="20"/>
                      <a:pt x="235" y="19"/>
                      <a:pt x="234" y="19"/>
                    </a:cubicBezTo>
                    <a:cubicBezTo>
                      <a:pt x="234" y="19"/>
                      <a:pt x="233" y="18"/>
                      <a:pt x="232" y="19"/>
                    </a:cubicBezTo>
                    <a:cubicBezTo>
                      <a:pt x="231" y="19"/>
                      <a:pt x="231" y="18"/>
                      <a:pt x="230" y="18"/>
                    </a:cubicBezTo>
                    <a:cubicBezTo>
                      <a:pt x="229" y="17"/>
                      <a:pt x="229" y="17"/>
                      <a:pt x="228" y="17"/>
                    </a:cubicBezTo>
                    <a:cubicBezTo>
                      <a:pt x="228" y="16"/>
                      <a:pt x="227" y="15"/>
                      <a:pt x="226" y="15"/>
                    </a:cubicBezTo>
                    <a:cubicBezTo>
                      <a:pt x="225" y="14"/>
                      <a:pt x="224" y="15"/>
                      <a:pt x="223" y="15"/>
                    </a:cubicBezTo>
                    <a:cubicBezTo>
                      <a:pt x="222" y="15"/>
                      <a:pt x="222" y="14"/>
                      <a:pt x="222" y="14"/>
                    </a:cubicBezTo>
                    <a:cubicBezTo>
                      <a:pt x="222" y="14"/>
                      <a:pt x="222" y="14"/>
                      <a:pt x="222" y="14"/>
                    </a:cubicBezTo>
                    <a:cubicBezTo>
                      <a:pt x="220" y="14"/>
                      <a:pt x="220" y="15"/>
                      <a:pt x="219" y="16"/>
                    </a:cubicBezTo>
                    <a:cubicBezTo>
                      <a:pt x="218" y="17"/>
                      <a:pt x="217" y="17"/>
                      <a:pt x="215" y="17"/>
                    </a:cubicBezTo>
                    <a:cubicBezTo>
                      <a:pt x="215" y="17"/>
                      <a:pt x="214" y="17"/>
                      <a:pt x="214" y="17"/>
                    </a:cubicBezTo>
                    <a:cubicBezTo>
                      <a:pt x="211" y="17"/>
                      <a:pt x="211" y="17"/>
                      <a:pt x="211" y="17"/>
                    </a:cubicBezTo>
                    <a:cubicBezTo>
                      <a:pt x="211" y="17"/>
                      <a:pt x="209" y="17"/>
                      <a:pt x="208" y="17"/>
                    </a:cubicBezTo>
                    <a:cubicBezTo>
                      <a:pt x="207" y="17"/>
                      <a:pt x="207" y="16"/>
                      <a:pt x="206" y="16"/>
                    </a:cubicBezTo>
                    <a:cubicBezTo>
                      <a:pt x="205" y="16"/>
                      <a:pt x="205" y="15"/>
                      <a:pt x="205" y="14"/>
                    </a:cubicBezTo>
                    <a:cubicBezTo>
                      <a:pt x="204" y="14"/>
                      <a:pt x="202" y="15"/>
                      <a:pt x="202" y="15"/>
                    </a:cubicBezTo>
                    <a:cubicBezTo>
                      <a:pt x="201" y="15"/>
                      <a:pt x="199" y="15"/>
                      <a:pt x="199" y="15"/>
                    </a:cubicBezTo>
                    <a:cubicBezTo>
                      <a:pt x="198" y="15"/>
                      <a:pt x="198" y="15"/>
                      <a:pt x="198" y="15"/>
                    </a:cubicBezTo>
                    <a:cubicBezTo>
                      <a:pt x="197" y="16"/>
                      <a:pt x="195" y="16"/>
                      <a:pt x="194" y="16"/>
                    </a:cubicBezTo>
                    <a:cubicBezTo>
                      <a:pt x="193" y="16"/>
                      <a:pt x="194" y="14"/>
                      <a:pt x="193" y="13"/>
                    </a:cubicBezTo>
                    <a:cubicBezTo>
                      <a:pt x="192" y="12"/>
                      <a:pt x="191" y="13"/>
                      <a:pt x="190" y="13"/>
                    </a:cubicBezTo>
                    <a:cubicBezTo>
                      <a:pt x="188" y="12"/>
                      <a:pt x="187" y="11"/>
                      <a:pt x="187" y="9"/>
                    </a:cubicBezTo>
                    <a:cubicBezTo>
                      <a:pt x="187" y="9"/>
                      <a:pt x="186" y="8"/>
                      <a:pt x="186" y="8"/>
                    </a:cubicBezTo>
                    <a:cubicBezTo>
                      <a:pt x="186" y="8"/>
                      <a:pt x="186" y="8"/>
                      <a:pt x="186" y="8"/>
                    </a:cubicBezTo>
                    <a:cubicBezTo>
                      <a:pt x="186" y="8"/>
                      <a:pt x="186" y="8"/>
                      <a:pt x="185" y="8"/>
                    </a:cubicBezTo>
                    <a:cubicBezTo>
                      <a:pt x="185" y="8"/>
                      <a:pt x="184" y="8"/>
                      <a:pt x="184" y="8"/>
                    </a:cubicBezTo>
                    <a:cubicBezTo>
                      <a:pt x="184" y="8"/>
                      <a:pt x="184" y="7"/>
                      <a:pt x="183" y="7"/>
                    </a:cubicBezTo>
                    <a:cubicBezTo>
                      <a:pt x="183" y="7"/>
                      <a:pt x="182" y="6"/>
                      <a:pt x="181" y="6"/>
                    </a:cubicBezTo>
                    <a:cubicBezTo>
                      <a:pt x="180" y="6"/>
                      <a:pt x="178" y="6"/>
                      <a:pt x="177" y="6"/>
                    </a:cubicBezTo>
                    <a:cubicBezTo>
                      <a:pt x="176" y="6"/>
                      <a:pt x="171" y="5"/>
                      <a:pt x="170" y="5"/>
                    </a:cubicBezTo>
                    <a:cubicBezTo>
                      <a:pt x="169" y="5"/>
                      <a:pt x="166" y="5"/>
                      <a:pt x="165" y="5"/>
                    </a:cubicBezTo>
                    <a:cubicBezTo>
                      <a:pt x="164" y="5"/>
                      <a:pt x="162" y="5"/>
                      <a:pt x="161" y="5"/>
                    </a:cubicBezTo>
                    <a:cubicBezTo>
                      <a:pt x="160" y="5"/>
                      <a:pt x="158" y="5"/>
                      <a:pt x="157" y="4"/>
                    </a:cubicBezTo>
                    <a:cubicBezTo>
                      <a:pt x="156" y="4"/>
                      <a:pt x="157" y="0"/>
                      <a:pt x="157" y="0"/>
                    </a:cubicBezTo>
                    <a:cubicBezTo>
                      <a:pt x="157" y="0"/>
                      <a:pt x="155" y="0"/>
                      <a:pt x="154" y="0"/>
                    </a:cubicBezTo>
                    <a:cubicBezTo>
                      <a:pt x="152" y="1"/>
                      <a:pt x="152" y="0"/>
                      <a:pt x="152" y="0"/>
                    </a:cubicBezTo>
                    <a:cubicBezTo>
                      <a:pt x="151" y="0"/>
                      <a:pt x="150" y="0"/>
                      <a:pt x="149" y="0"/>
                    </a:cubicBezTo>
                    <a:cubicBezTo>
                      <a:pt x="148" y="0"/>
                      <a:pt x="147" y="0"/>
                      <a:pt x="146" y="0"/>
                    </a:cubicBezTo>
                    <a:cubicBezTo>
                      <a:pt x="145" y="0"/>
                      <a:pt x="144" y="0"/>
                      <a:pt x="143" y="1"/>
                    </a:cubicBezTo>
                    <a:cubicBezTo>
                      <a:pt x="143" y="1"/>
                      <a:pt x="143" y="1"/>
                      <a:pt x="143" y="2"/>
                    </a:cubicBezTo>
                    <a:cubicBezTo>
                      <a:pt x="144" y="3"/>
                      <a:pt x="144" y="4"/>
                      <a:pt x="144" y="6"/>
                    </a:cubicBezTo>
                    <a:cubicBezTo>
                      <a:pt x="144" y="7"/>
                      <a:pt x="143" y="7"/>
                      <a:pt x="143" y="7"/>
                    </a:cubicBezTo>
                    <a:cubicBezTo>
                      <a:pt x="142" y="8"/>
                      <a:pt x="142" y="8"/>
                      <a:pt x="140" y="8"/>
                    </a:cubicBezTo>
                    <a:cubicBezTo>
                      <a:pt x="139" y="8"/>
                      <a:pt x="139" y="7"/>
                      <a:pt x="138" y="7"/>
                    </a:cubicBezTo>
                    <a:cubicBezTo>
                      <a:pt x="138" y="6"/>
                      <a:pt x="137" y="6"/>
                      <a:pt x="136" y="5"/>
                    </a:cubicBezTo>
                    <a:cubicBezTo>
                      <a:pt x="135" y="4"/>
                      <a:pt x="134" y="6"/>
                      <a:pt x="133" y="6"/>
                    </a:cubicBezTo>
                    <a:cubicBezTo>
                      <a:pt x="132" y="7"/>
                      <a:pt x="131" y="7"/>
                      <a:pt x="130" y="7"/>
                    </a:cubicBezTo>
                    <a:cubicBezTo>
                      <a:pt x="129" y="7"/>
                      <a:pt x="128" y="7"/>
                      <a:pt x="127" y="6"/>
                    </a:cubicBezTo>
                    <a:cubicBezTo>
                      <a:pt x="126" y="6"/>
                      <a:pt x="125" y="7"/>
                      <a:pt x="124" y="7"/>
                    </a:cubicBezTo>
                    <a:cubicBezTo>
                      <a:pt x="124" y="8"/>
                      <a:pt x="124" y="8"/>
                      <a:pt x="124" y="9"/>
                    </a:cubicBezTo>
                    <a:cubicBezTo>
                      <a:pt x="124" y="9"/>
                      <a:pt x="124" y="9"/>
                      <a:pt x="124" y="10"/>
                    </a:cubicBezTo>
                    <a:cubicBezTo>
                      <a:pt x="123" y="11"/>
                      <a:pt x="124" y="11"/>
                      <a:pt x="125" y="12"/>
                    </a:cubicBezTo>
                    <a:cubicBezTo>
                      <a:pt x="126" y="12"/>
                      <a:pt x="128" y="12"/>
                      <a:pt x="128" y="13"/>
                    </a:cubicBezTo>
                    <a:cubicBezTo>
                      <a:pt x="129" y="13"/>
                      <a:pt x="129" y="14"/>
                      <a:pt x="128" y="14"/>
                    </a:cubicBezTo>
                    <a:cubicBezTo>
                      <a:pt x="128" y="14"/>
                      <a:pt x="127" y="14"/>
                      <a:pt x="126" y="15"/>
                    </a:cubicBezTo>
                    <a:cubicBezTo>
                      <a:pt x="125" y="16"/>
                      <a:pt x="125" y="17"/>
                      <a:pt x="125" y="19"/>
                    </a:cubicBezTo>
                    <a:cubicBezTo>
                      <a:pt x="125" y="20"/>
                      <a:pt x="126" y="20"/>
                      <a:pt x="127" y="21"/>
                    </a:cubicBezTo>
                    <a:cubicBezTo>
                      <a:pt x="128" y="21"/>
                      <a:pt x="128" y="21"/>
                      <a:pt x="128" y="22"/>
                    </a:cubicBezTo>
                    <a:cubicBezTo>
                      <a:pt x="128" y="22"/>
                      <a:pt x="127" y="23"/>
                      <a:pt x="128" y="23"/>
                    </a:cubicBezTo>
                    <a:cubicBezTo>
                      <a:pt x="128" y="24"/>
                      <a:pt x="128" y="24"/>
                      <a:pt x="129" y="25"/>
                    </a:cubicBezTo>
                    <a:cubicBezTo>
                      <a:pt x="129" y="25"/>
                      <a:pt x="129" y="26"/>
                      <a:pt x="130" y="26"/>
                    </a:cubicBezTo>
                    <a:cubicBezTo>
                      <a:pt x="131" y="26"/>
                      <a:pt x="133" y="26"/>
                      <a:pt x="133" y="26"/>
                    </a:cubicBezTo>
                    <a:cubicBezTo>
                      <a:pt x="134" y="26"/>
                      <a:pt x="136" y="31"/>
                      <a:pt x="136" y="32"/>
                    </a:cubicBezTo>
                    <a:cubicBezTo>
                      <a:pt x="136" y="33"/>
                      <a:pt x="133" y="35"/>
                      <a:pt x="133" y="35"/>
                    </a:cubicBezTo>
                    <a:cubicBezTo>
                      <a:pt x="132" y="36"/>
                      <a:pt x="131" y="37"/>
                      <a:pt x="130" y="38"/>
                    </a:cubicBezTo>
                    <a:cubicBezTo>
                      <a:pt x="129" y="39"/>
                      <a:pt x="128" y="39"/>
                      <a:pt x="127" y="40"/>
                    </a:cubicBezTo>
                    <a:cubicBezTo>
                      <a:pt x="126" y="40"/>
                      <a:pt x="124" y="39"/>
                      <a:pt x="124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2" y="38"/>
                      <a:pt x="122" y="40"/>
                      <a:pt x="121" y="41"/>
                    </a:cubicBezTo>
                    <a:cubicBezTo>
                      <a:pt x="121" y="43"/>
                      <a:pt x="120" y="44"/>
                      <a:pt x="119" y="44"/>
                    </a:cubicBezTo>
                    <a:cubicBezTo>
                      <a:pt x="119" y="44"/>
                      <a:pt x="119" y="44"/>
                      <a:pt x="118" y="44"/>
                    </a:cubicBezTo>
                    <a:cubicBezTo>
                      <a:pt x="118" y="45"/>
                      <a:pt x="117" y="45"/>
                      <a:pt x="116" y="45"/>
                    </a:cubicBezTo>
                    <a:cubicBezTo>
                      <a:pt x="115" y="46"/>
                      <a:pt x="114" y="45"/>
                      <a:pt x="114" y="43"/>
                    </a:cubicBezTo>
                    <a:cubicBezTo>
                      <a:pt x="114" y="43"/>
                      <a:pt x="114" y="43"/>
                      <a:pt x="114" y="43"/>
                    </a:cubicBezTo>
                    <a:cubicBezTo>
                      <a:pt x="114" y="43"/>
                      <a:pt x="113" y="42"/>
                      <a:pt x="113" y="42"/>
                    </a:cubicBezTo>
                    <a:cubicBezTo>
                      <a:pt x="112" y="42"/>
                      <a:pt x="111" y="43"/>
                      <a:pt x="110" y="43"/>
                    </a:cubicBezTo>
                    <a:cubicBezTo>
                      <a:pt x="110" y="43"/>
                      <a:pt x="109" y="42"/>
                      <a:pt x="109" y="41"/>
                    </a:cubicBezTo>
                    <a:cubicBezTo>
                      <a:pt x="109" y="39"/>
                      <a:pt x="107" y="38"/>
                      <a:pt x="107" y="38"/>
                    </a:cubicBezTo>
                    <a:cubicBezTo>
                      <a:pt x="106" y="38"/>
                      <a:pt x="104" y="37"/>
                      <a:pt x="104" y="36"/>
                    </a:cubicBezTo>
                    <a:cubicBezTo>
                      <a:pt x="103" y="36"/>
                      <a:pt x="102" y="35"/>
                      <a:pt x="102" y="35"/>
                    </a:cubicBezTo>
                    <a:cubicBezTo>
                      <a:pt x="101" y="35"/>
                      <a:pt x="100" y="36"/>
                      <a:pt x="99" y="36"/>
                    </a:cubicBezTo>
                    <a:cubicBezTo>
                      <a:pt x="98" y="36"/>
                      <a:pt x="97" y="34"/>
                      <a:pt x="97" y="33"/>
                    </a:cubicBezTo>
                    <a:cubicBezTo>
                      <a:pt x="97" y="33"/>
                      <a:pt x="96" y="32"/>
                      <a:pt x="94" y="32"/>
                    </a:cubicBezTo>
                    <a:cubicBezTo>
                      <a:pt x="93" y="32"/>
                      <a:pt x="90" y="33"/>
                      <a:pt x="89" y="34"/>
                    </a:cubicBezTo>
                    <a:cubicBezTo>
                      <a:pt x="88" y="34"/>
                      <a:pt x="87" y="35"/>
                      <a:pt x="86" y="35"/>
                    </a:cubicBezTo>
                    <a:cubicBezTo>
                      <a:pt x="84" y="35"/>
                      <a:pt x="84" y="34"/>
                      <a:pt x="84" y="34"/>
                    </a:cubicBezTo>
                    <a:cubicBezTo>
                      <a:pt x="84" y="34"/>
                      <a:pt x="83" y="34"/>
                      <a:pt x="82" y="34"/>
                    </a:cubicBezTo>
                    <a:cubicBezTo>
                      <a:pt x="81" y="34"/>
                      <a:pt x="80" y="35"/>
                      <a:pt x="79" y="35"/>
                    </a:cubicBezTo>
                    <a:cubicBezTo>
                      <a:pt x="78" y="35"/>
                      <a:pt x="78" y="35"/>
                      <a:pt x="77" y="35"/>
                    </a:cubicBezTo>
                    <a:cubicBezTo>
                      <a:pt x="76" y="35"/>
                      <a:pt x="76" y="35"/>
                      <a:pt x="75" y="35"/>
                    </a:cubicBezTo>
                    <a:cubicBezTo>
                      <a:pt x="74" y="35"/>
                      <a:pt x="74" y="35"/>
                      <a:pt x="72" y="35"/>
                    </a:cubicBezTo>
                    <a:cubicBezTo>
                      <a:pt x="71" y="35"/>
                      <a:pt x="68" y="37"/>
                      <a:pt x="68" y="38"/>
                    </a:cubicBezTo>
                    <a:cubicBezTo>
                      <a:pt x="67" y="39"/>
                      <a:pt x="68" y="39"/>
                      <a:pt x="68" y="39"/>
                    </a:cubicBezTo>
                    <a:cubicBezTo>
                      <a:pt x="69" y="39"/>
                      <a:pt x="68" y="40"/>
                      <a:pt x="68" y="41"/>
                    </a:cubicBezTo>
                    <a:cubicBezTo>
                      <a:pt x="67" y="41"/>
                      <a:pt x="68" y="42"/>
                      <a:pt x="68" y="42"/>
                    </a:cubicBezTo>
                    <a:cubicBezTo>
                      <a:pt x="68" y="43"/>
                      <a:pt x="66" y="44"/>
                      <a:pt x="65" y="44"/>
                    </a:cubicBezTo>
                    <a:cubicBezTo>
                      <a:pt x="64" y="44"/>
                      <a:pt x="65" y="45"/>
                      <a:pt x="65" y="46"/>
                    </a:cubicBezTo>
                    <a:cubicBezTo>
                      <a:pt x="65" y="47"/>
                      <a:pt x="64" y="47"/>
                      <a:pt x="64" y="48"/>
                    </a:cubicBezTo>
                    <a:cubicBezTo>
                      <a:pt x="63" y="48"/>
                      <a:pt x="64" y="49"/>
                      <a:pt x="65" y="49"/>
                    </a:cubicBezTo>
                    <a:cubicBezTo>
                      <a:pt x="65" y="50"/>
                      <a:pt x="63" y="51"/>
                      <a:pt x="62" y="51"/>
                    </a:cubicBezTo>
                    <a:cubicBezTo>
                      <a:pt x="61" y="51"/>
                      <a:pt x="61" y="51"/>
                      <a:pt x="60" y="51"/>
                    </a:cubicBezTo>
                    <a:cubicBezTo>
                      <a:pt x="60" y="51"/>
                      <a:pt x="60" y="50"/>
                      <a:pt x="60" y="49"/>
                    </a:cubicBezTo>
                    <a:cubicBezTo>
                      <a:pt x="60" y="49"/>
                      <a:pt x="56" y="48"/>
                      <a:pt x="55" y="49"/>
                    </a:cubicBezTo>
                    <a:cubicBezTo>
                      <a:pt x="54" y="49"/>
                      <a:pt x="54" y="50"/>
                      <a:pt x="53" y="50"/>
                    </a:cubicBezTo>
                    <a:cubicBezTo>
                      <a:pt x="53" y="51"/>
                      <a:pt x="51" y="50"/>
                      <a:pt x="51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1"/>
                      <a:pt x="50" y="53"/>
                      <a:pt x="49" y="54"/>
                    </a:cubicBezTo>
                    <a:cubicBezTo>
                      <a:pt x="49" y="55"/>
                      <a:pt x="47" y="55"/>
                      <a:pt x="46" y="56"/>
                    </a:cubicBezTo>
                    <a:cubicBezTo>
                      <a:pt x="45" y="56"/>
                      <a:pt x="45" y="57"/>
                      <a:pt x="45" y="59"/>
                    </a:cubicBezTo>
                    <a:cubicBezTo>
                      <a:pt x="45" y="60"/>
                      <a:pt x="44" y="59"/>
                      <a:pt x="44" y="59"/>
                    </a:cubicBezTo>
                    <a:cubicBezTo>
                      <a:pt x="43" y="58"/>
                      <a:pt x="43" y="58"/>
                      <a:pt x="42" y="59"/>
                    </a:cubicBezTo>
                    <a:cubicBezTo>
                      <a:pt x="42" y="59"/>
                      <a:pt x="42" y="60"/>
                      <a:pt x="42" y="61"/>
                    </a:cubicBezTo>
                    <a:cubicBezTo>
                      <a:pt x="42" y="61"/>
                      <a:pt x="42" y="62"/>
                      <a:pt x="41" y="63"/>
                    </a:cubicBezTo>
                    <a:cubicBezTo>
                      <a:pt x="41" y="64"/>
                      <a:pt x="41" y="65"/>
                      <a:pt x="40" y="66"/>
                    </a:cubicBezTo>
                    <a:cubicBezTo>
                      <a:pt x="39" y="67"/>
                      <a:pt x="39" y="67"/>
                      <a:pt x="39" y="68"/>
                    </a:cubicBezTo>
                    <a:cubicBezTo>
                      <a:pt x="38" y="69"/>
                      <a:pt x="39" y="70"/>
                      <a:pt x="40" y="71"/>
                    </a:cubicBezTo>
                    <a:cubicBezTo>
                      <a:pt x="40" y="72"/>
                      <a:pt x="40" y="72"/>
                      <a:pt x="40" y="72"/>
                    </a:cubicBezTo>
                    <a:cubicBezTo>
                      <a:pt x="40" y="72"/>
                      <a:pt x="39" y="72"/>
                      <a:pt x="38" y="72"/>
                    </a:cubicBezTo>
                    <a:cubicBezTo>
                      <a:pt x="38" y="72"/>
                      <a:pt x="37" y="72"/>
                      <a:pt x="37" y="73"/>
                    </a:cubicBezTo>
                    <a:cubicBezTo>
                      <a:pt x="36" y="73"/>
                      <a:pt x="36" y="73"/>
                      <a:pt x="36" y="74"/>
                    </a:cubicBezTo>
                    <a:cubicBezTo>
                      <a:pt x="37" y="75"/>
                      <a:pt x="36" y="75"/>
                      <a:pt x="36" y="76"/>
                    </a:cubicBezTo>
                    <a:cubicBezTo>
                      <a:pt x="35" y="76"/>
                      <a:pt x="36" y="76"/>
                      <a:pt x="37" y="77"/>
                    </a:cubicBezTo>
                    <a:cubicBezTo>
                      <a:pt x="37" y="77"/>
                      <a:pt x="37" y="78"/>
                      <a:pt x="37" y="79"/>
                    </a:cubicBezTo>
                    <a:cubicBezTo>
                      <a:pt x="38" y="80"/>
                      <a:pt x="36" y="82"/>
                      <a:pt x="36" y="82"/>
                    </a:cubicBezTo>
                    <a:cubicBezTo>
                      <a:pt x="35" y="83"/>
                      <a:pt x="34" y="84"/>
                      <a:pt x="33" y="84"/>
                    </a:cubicBezTo>
                    <a:cubicBezTo>
                      <a:pt x="33" y="84"/>
                      <a:pt x="32" y="85"/>
                      <a:pt x="31" y="86"/>
                    </a:cubicBezTo>
                    <a:cubicBezTo>
                      <a:pt x="30" y="87"/>
                      <a:pt x="31" y="87"/>
                      <a:pt x="32" y="88"/>
                    </a:cubicBezTo>
                    <a:cubicBezTo>
                      <a:pt x="32" y="90"/>
                      <a:pt x="31" y="91"/>
                      <a:pt x="31" y="92"/>
                    </a:cubicBezTo>
                    <a:cubicBezTo>
                      <a:pt x="31" y="93"/>
                      <a:pt x="32" y="94"/>
                      <a:pt x="32" y="94"/>
                    </a:cubicBezTo>
                    <a:cubicBezTo>
                      <a:pt x="32" y="95"/>
                      <a:pt x="32" y="96"/>
                      <a:pt x="31" y="96"/>
                    </a:cubicBezTo>
                    <a:cubicBezTo>
                      <a:pt x="30" y="96"/>
                      <a:pt x="30" y="96"/>
                      <a:pt x="30" y="96"/>
                    </a:cubicBezTo>
                    <a:cubicBezTo>
                      <a:pt x="29" y="96"/>
                      <a:pt x="28" y="96"/>
                      <a:pt x="28" y="96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6"/>
                      <a:pt x="28" y="97"/>
                      <a:pt x="29" y="98"/>
                    </a:cubicBezTo>
                    <a:cubicBezTo>
                      <a:pt x="29" y="99"/>
                      <a:pt x="29" y="99"/>
                      <a:pt x="30" y="99"/>
                    </a:cubicBezTo>
                    <a:cubicBezTo>
                      <a:pt x="31" y="99"/>
                      <a:pt x="32" y="99"/>
                      <a:pt x="32" y="100"/>
                    </a:cubicBezTo>
                    <a:cubicBezTo>
                      <a:pt x="33" y="100"/>
                      <a:pt x="34" y="100"/>
                      <a:pt x="34" y="100"/>
                    </a:cubicBezTo>
                    <a:cubicBezTo>
                      <a:pt x="35" y="100"/>
                      <a:pt x="36" y="102"/>
                      <a:pt x="35" y="103"/>
                    </a:cubicBezTo>
                    <a:cubicBezTo>
                      <a:pt x="35" y="104"/>
                      <a:pt x="34" y="105"/>
                      <a:pt x="34" y="107"/>
                    </a:cubicBezTo>
                    <a:cubicBezTo>
                      <a:pt x="33" y="108"/>
                      <a:pt x="33" y="108"/>
                      <a:pt x="32" y="109"/>
                    </a:cubicBezTo>
                    <a:cubicBezTo>
                      <a:pt x="32" y="109"/>
                      <a:pt x="31" y="112"/>
                      <a:pt x="31" y="113"/>
                    </a:cubicBezTo>
                    <a:cubicBezTo>
                      <a:pt x="31" y="114"/>
                      <a:pt x="31" y="115"/>
                      <a:pt x="30" y="116"/>
                    </a:cubicBezTo>
                    <a:cubicBezTo>
                      <a:pt x="30" y="117"/>
                      <a:pt x="29" y="117"/>
                      <a:pt x="30" y="119"/>
                    </a:cubicBezTo>
                    <a:cubicBezTo>
                      <a:pt x="30" y="120"/>
                      <a:pt x="30" y="121"/>
                      <a:pt x="30" y="122"/>
                    </a:cubicBezTo>
                    <a:cubicBezTo>
                      <a:pt x="31" y="123"/>
                      <a:pt x="30" y="124"/>
                      <a:pt x="30" y="125"/>
                    </a:cubicBezTo>
                    <a:cubicBezTo>
                      <a:pt x="30" y="126"/>
                      <a:pt x="31" y="126"/>
                      <a:pt x="31" y="126"/>
                    </a:cubicBezTo>
                    <a:cubicBezTo>
                      <a:pt x="32" y="127"/>
                      <a:pt x="32" y="127"/>
                      <a:pt x="33" y="128"/>
                    </a:cubicBezTo>
                    <a:cubicBezTo>
                      <a:pt x="33" y="128"/>
                      <a:pt x="34" y="129"/>
                      <a:pt x="35" y="129"/>
                    </a:cubicBezTo>
                    <a:cubicBezTo>
                      <a:pt x="36" y="129"/>
                      <a:pt x="35" y="131"/>
                      <a:pt x="34" y="132"/>
                    </a:cubicBezTo>
                    <a:cubicBezTo>
                      <a:pt x="34" y="133"/>
                      <a:pt x="33" y="133"/>
                      <a:pt x="32" y="134"/>
                    </a:cubicBezTo>
                    <a:cubicBezTo>
                      <a:pt x="31" y="134"/>
                      <a:pt x="32" y="135"/>
                      <a:pt x="33" y="135"/>
                    </a:cubicBezTo>
                    <a:cubicBezTo>
                      <a:pt x="33" y="136"/>
                      <a:pt x="33" y="136"/>
                      <a:pt x="32" y="137"/>
                    </a:cubicBezTo>
                    <a:cubicBezTo>
                      <a:pt x="32" y="137"/>
                      <a:pt x="30" y="138"/>
                      <a:pt x="29" y="138"/>
                    </a:cubicBezTo>
                    <a:cubicBezTo>
                      <a:pt x="28" y="139"/>
                      <a:pt x="27" y="139"/>
                      <a:pt x="27" y="140"/>
                    </a:cubicBezTo>
                    <a:cubicBezTo>
                      <a:pt x="26" y="141"/>
                      <a:pt x="27" y="142"/>
                      <a:pt x="27" y="142"/>
                    </a:cubicBezTo>
                    <a:cubicBezTo>
                      <a:pt x="28" y="143"/>
                      <a:pt x="29" y="142"/>
                      <a:pt x="30" y="141"/>
                    </a:cubicBezTo>
                    <a:cubicBezTo>
                      <a:pt x="30" y="140"/>
                      <a:pt x="31" y="141"/>
                      <a:pt x="32" y="141"/>
                    </a:cubicBezTo>
                    <a:cubicBezTo>
                      <a:pt x="32" y="142"/>
                      <a:pt x="33" y="141"/>
                      <a:pt x="34" y="141"/>
                    </a:cubicBezTo>
                    <a:cubicBezTo>
                      <a:pt x="34" y="140"/>
                      <a:pt x="35" y="140"/>
                      <a:pt x="35" y="140"/>
                    </a:cubicBezTo>
                    <a:cubicBezTo>
                      <a:pt x="36" y="140"/>
                      <a:pt x="36" y="141"/>
                      <a:pt x="36" y="142"/>
                    </a:cubicBezTo>
                    <a:cubicBezTo>
                      <a:pt x="36" y="142"/>
                      <a:pt x="37" y="144"/>
                      <a:pt x="37" y="144"/>
                    </a:cubicBezTo>
                    <a:cubicBezTo>
                      <a:pt x="37" y="144"/>
                      <a:pt x="37" y="144"/>
                      <a:pt x="37" y="144"/>
                    </a:cubicBezTo>
                    <a:cubicBezTo>
                      <a:pt x="36" y="145"/>
                      <a:pt x="35" y="145"/>
                      <a:pt x="35" y="146"/>
                    </a:cubicBezTo>
                    <a:cubicBezTo>
                      <a:pt x="33" y="148"/>
                      <a:pt x="33" y="151"/>
                      <a:pt x="33" y="151"/>
                    </a:cubicBezTo>
                    <a:cubicBezTo>
                      <a:pt x="33" y="151"/>
                      <a:pt x="33" y="155"/>
                      <a:pt x="33" y="158"/>
                    </a:cubicBezTo>
                    <a:cubicBezTo>
                      <a:pt x="33" y="161"/>
                      <a:pt x="35" y="162"/>
                      <a:pt x="35" y="163"/>
                    </a:cubicBezTo>
                    <a:cubicBezTo>
                      <a:pt x="35" y="164"/>
                      <a:pt x="35" y="164"/>
                      <a:pt x="35" y="164"/>
                    </a:cubicBezTo>
                    <a:cubicBezTo>
                      <a:pt x="35" y="164"/>
                      <a:pt x="35" y="165"/>
                      <a:pt x="35" y="165"/>
                    </a:cubicBezTo>
                    <a:cubicBezTo>
                      <a:pt x="34" y="166"/>
                      <a:pt x="34" y="167"/>
                      <a:pt x="35" y="168"/>
                    </a:cubicBezTo>
                    <a:cubicBezTo>
                      <a:pt x="35" y="169"/>
                      <a:pt x="36" y="169"/>
                      <a:pt x="37" y="170"/>
                    </a:cubicBezTo>
                    <a:cubicBezTo>
                      <a:pt x="37" y="171"/>
                      <a:pt x="37" y="171"/>
                      <a:pt x="37" y="171"/>
                    </a:cubicBezTo>
                    <a:cubicBezTo>
                      <a:pt x="38" y="171"/>
                      <a:pt x="38" y="171"/>
                      <a:pt x="39" y="170"/>
                    </a:cubicBezTo>
                    <a:cubicBezTo>
                      <a:pt x="40" y="169"/>
                      <a:pt x="41" y="170"/>
                      <a:pt x="41" y="170"/>
                    </a:cubicBezTo>
                    <a:cubicBezTo>
                      <a:pt x="42" y="170"/>
                      <a:pt x="41" y="172"/>
                      <a:pt x="41" y="172"/>
                    </a:cubicBezTo>
                    <a:cubicBezTo>
                      <a:pt x="41" y="173"/>
                      <a:pt x="42" y="172"/>
                      <a:pt x="42" y="171"/>
                    </a:cubicBezTo>
                    <a:cubicBezTo>
                      <a:pt x="43" y="171"/>
                      <a:pt x="44" y="171"/>
                      <a:pt x="44" y="171"/>
                    </a:cubicBezTo>
                    <a:cubicBezTo>
                      <a:pt x="45" y="172"/>
                      <a:pt x="44" y="172"/>
                      <a:pt x="43" y="173"/>
                    </a:cubicBezTo>
                    <a:cubicBezTo>
                      <a:pt x="42" y="173"/>
                      <a:pt x="42" y="174"/>
                      <a:pt x="42" y="175"/>
                    </a:cubicBezTo>
                    <a:cubicBezTo>
                      <a:pt x="42" y="175"/>
                      <a:pt x="42" y="176"/>
                      <a:pt x="41" y="177"/>
                    </a:cubicBezTo>
                    <a:cubicBezTo>
                      <a:pt x="40" y="179"/>
                      <a:pt x="41" y="181"/>
                      <a:pt x="40" y="182"/>
                    </a:cubicBezTo>
                    <a:cubicBezTo>
                      <a:pt x="40" y="182"/>
                      <a:pt x="40" y="182"/>
                      <a:pt x="40" y="183"/>
                    </a:cubicBezTo>
                    <a:cubicBezTo>
                      <a:pt x="40" y="183"/>
                      <a:pt x="40" y="184"/>
                      <a:pt x="40" y="184"/>
                    </a:cubicBezTo>
                    <a:cubicBezTo>
                      <a:pt x="39" y="185"/>
                      <a:pt x="39" y="186"/>
                      <a:pt x="38" y="187"/>
                    </a:cubicBezTo>
                    <a:cubicBezTo>
                      <a:pt x="38" y="188"/>
                      <a:pt x="37" y="191"/>
                      <a:pt x="37" y="192"/>
                    </a:cubicBezTo>
                    <a:cubicBezTo>
                      <a:pt x="37" y="194"/>
                      <a:pt x="38" y="194"/>
                      <a:pt x="38" y="193"/>
                    </a:cubicBezTo>
                    <a:cubicBezTo>
                      <a:pt x="39" y="193"/>
                      <a:pt x="40" y="191"/>
                      <a:pt x="40" y="191"/>
                    </a:cubicBezTo>
                    <a:cubicBezTo>
                      <a:pt x="41" y="190"/>
                      <a:pt x="41" y="191"/>
                      <a:pt x="42" y="191"/>
                    </a:cubicBezTo>
                    <a:cubicBezTo>
                      <a:pt x="43" y="191"/>
                      <a:pt x="43" y="192"/>
                      <a:pt x="44" y="193"/>
                    </a:cubicBezTo>
                    <a:cubicBezTo>
                      <a:pt x="44" y="193"/>
                      <a:pt x="43" y="194"/>
                      <a:pt x="43" y="195"/>
                    </a:cubicBezTo>
                    <a:cubicBezTo>
                      <a:pt x="43" y="195"/>
                      <a:pt x="42" y="195"/>
                      <a:pt x="41" y="195"/>
                    </a:cubicBezTo>
                    <a:cubicBezTo>
                      <a:pt x="41" y="195"/>
                      <a:pt x="40" y="196"/>
                      <a:pt x="39" y="197"/>
                    </a:cubicBezTo>
                    <a:cubicBezTo>
                      <a:pt x="39" y="198"/>
                      <a:pt x="39" y="199"/>
                      <a:pt x="38" y="199"/>
                    </a:cubicBezTo>
                    <a:cubicBezTo>
                      <a:pt x="38" y="199"/>
                      <a:pt x="38" y="201"/>
                      <a:pt x="39" y="202"/>
                    </a:cubicBezTo>
                    <a:cubicBezTo>
                      <a:pt x="39" y="202"/>
                      <a:pt x="39" y="204"/>
                      <a:pt x="39" y="205"/>
                    </a:cubicBezTo>
                    <a:cubicBezTo>
                      <a:pt x="40" y="206"/>
                      <a:pt x="40" y="207"/>
                      <a:pt x="40" y="208"/>
                    </a:cubicBezTo>
                    <a:cubicBezTo>
                      <a:pt x="40" y="209"/>
                      <a:pt x="41" y="209"/>
                      <a:pt x="41" y="210"/>
                    </a:cubicBezTo>
                    <a:cubicBezTo>
                      <a:pt x="42" y="210"/>
                      <a:pt x="42" y="211"/>
                      <a:pt x="41" y="212"/>
                    </a:cubicBezTo>
                    <a:cubicBezTo>
                      <a:pt x="41" y="212"/>
                      <a:pt x="41" y="214"/>
                      <a:pt x="41" y="215"/>
                    </a:cubicBezTo>
                    <a:cubicBezTo>
                      <a:pt x="41" y="216"/>
                      <a:pt x="41" y="216"/>
                      <a:pt x="42" y="217"/>
                    </a:cubicBezTo>
                    <a:cubicBezTo>
                      <a:pt x="43" y="217"/>
                      <a:pt x="43" y="217"/>
                      <a:pt x="43" y="218"/>
                    </a:cubicBezTo>
                    <a:cubicBezTo>
                      <a:pt x="44" y="219"/>
                      <a:pt x="44" y="219"/>
                      <a:pt x="44" y="219"/>
                    </a:cubicBezTo>
                    <a:cubicBezTo>
                      <a:pt x="45" y="219"/>
                      <a:pt x="44" y="220"/>
                      <a:pt x="44" y="220"/>
                    </a:cubicBezTo>
                    <a:cubicBezTo>
                      <a:pt x="43" y="221"/>
                      <a:pt x="46" y="221"/>
                      <a:pt x="47" y="220"/>
                    </a:cubicBezTo>
                    <a:cubicBezTo>
                      <a:pt x="48" y="220"/>
                      <a:pt x="48" y="221"/>
                      <a:pt x="48" y="221"/>
                    </a:cubicBezTo>
                    <a:cubicBezTo>
                      <a:pt x="49" y="222"/>
                      <a:pt x="49" y="222"/>
                      <a:pt x="50" y="223"/>
                    </a:cubicBezTo>
                    <a:cubicBezTo>
                      <a:pt x="50" y="223"/>
                      <a:pt x="52" y="224"/>
                      <a:pt x="52" y="224"/>
                    </a:cubicBezTo>
                    <a:cubicBezTo>
                      <a:pt x="53" y="224"/>
                      <a:pt x="52" y="225"/>
                      <a:pt x="52" y="225"/>
                    </a:cubicBezTo>
                    <a:cubicBezTo>
                      <a:pt x="51" y="226"/>
                      <a:pt x="52" y="227"/>
                      <a:pt x="52" y="228"/>
                    </a:cubicBezTo>
                    <a:cubicBezTo>
                      <a:pt x="53" y="228"/>
                      <a:pt x="53" y="229"/>
                      <a:pt x="53" y="229"/>
                    </a:cubicBezTo>
                    <a:cubicBezTo>
                      <a:pt x="52" y="230"/>
                      <a:pt x="52" y="230"/>
                      <a:pt x="52" y="232"/>
                    </a:cubicBezTo>
                    <a:cubicBezTo>
                      <a:pt x="51" y="233"/>
                      <a:pt x="51" y="234"/>
                      <a:pt x="52" y="234"/>
                    </a:cubicBezTo>
                    <a:cubicBezTo>
                      <a:pt x="52" y="235"/>
                      <a:pt x="52" y="235"/>
                      <a:pt x="51" y="235"/>
                    </a:cubicBezTo>
                    <a:cubicBezTo>
                      <a:pt x="50" y="235"/>
                      <a:pt x="50" y="236"/>
                      <a:pt x="49" y="236"/>
                    </a:cubicBezTo>
                    <a:cubicBezTo>
                      <a:pt x="48" y="236"/>
                      <a:pt x="48" y="236"/>
                      <a:pt x="47" y="236"/>
                    </a:cubicBezTo>
                    <a:cubicBezTo>
                      <a:pt x="47" y="237"/>
                      <a:pt x="46" y="237"/>
                      <a:pt x="45" y="238"/>
                    </a:cubicBezTo>
                    <a:cubicBezTo>
                      <a:pt x="45" y="238"/>
                      <a:pt x="43" y="240"/>
                      <a:pt x="42" y="241"/>
                    </a:cubicBezTo>
                    <a:cubicBezTo>
                      <a:pt x="42" y="242"/>
                      <a:pt x="41" y="242"/>
                      <a:pt x="41" y="242"/>
                    </a:cubicBezTo>
                    <a:cubicBezTo>
                      <a:pt x="40" y="243"/>
                      <a:pt x="40" y="243"/>
                      <a:pt x="39" y="243"/>
                    </a:cubicBezTo>
                    <a:cubicBezTo>
                      <a:pt x="39" y="243"/>
                      <a:pt x="40" y="244"/>
                      <a:pt x="40" y="245"/>
                    </a:cubicBezTo>
                    <a:cubicBezTo>
                      <a:pt x="41" y="246"/>
                      <a:pt x="40" y="247"/>
                      <a:pt x="39" y="247"/>
                    </a:cubicBezTo>
                    <a:cubicBezTo>
                      <a:pt x="39" y="248"/>
                      <a:pt x="39" y="248"/>
                      <a:pt x="38" y="248"/>
                    </a:cubicBezTo>
                    <a:cubicBezTo>
                      <a:pt x="38" y="248"/>
                      <a:pt x="36" y="248"/>
                      <a:pt x="35" y="248"/>
                    </a:cubicBezTo>
                    <a:cubicBezTo>
                      <a:pt x="35" y="247"/>
                      <a:pt x="34" y="247"/>
                      <a:pt x="34" y="247"/>
                    </a:cubicBezTo>
                    <a:cubicBezTo>
                      <a:pt x="33" y="247"/>
                      <a:pt x="34" y="246"/>
                      <a:pt x="33" y="246"/>
                    </a:cubicBezTo>
                    <a:cubicBezTo>
                      <a:pt x="33" y="245"/>
                      <a:pt x="32" y="246"/>
                      <a:pt x="32" y="246"/>
                    </a:cubicBezTo>
                    <a:cubicBezTo>
                      <a:pt x="32" y="247"/>
                      <a:pt x="31" y="247"/>
                      <a:pt x="31" y="247"/>
                    </a:cubicBezTo>
                    <a:cubicBezTo>
                      <a:pt x="30" y="248"/>
                      <a:pt x="28" y="249"/>
                      <a:pt x="28" y="249"/>
                    </a:cubicBezTo>
                    <a:cubicBezTo>
                      <a:pt x="28" y="249"/>
                      <a:pt x="28" y="249"/>
                      <a:pt x="28" y="248"/>
                    </a:cubicBezTo>
                    <a:cubicBezTo>
                      <a:pt x="29" y="247"/>
                      <a:pt x="29" y="247"/>
                      <a:pt x="28" y="246"/>
                    </a:cubicBezTo>
                    <a:cubicBezTo>
                      <a:pt x="28" y="246"/>
                      <a:pt x="27" y="246"/>
                      <a:pt x="27" y="247"/>
                    </a:cubicBezTo>
                    <a:cubicBezTo>
                      <a:pt x="26" y="247"/>
                      <a:pt x="26" y="247"/>
                      <a:pt x="25" y="248"/>
                    </a:cubicBezTo>
                    <a:cubicBezTo>
                      <a:pt x="24" y="249"/>
                      <a:pt x="25" y="249"/>
                      <a:pt x="25" y="250"/>
                    </a:cubicBezTo>
                    <a:cubicBezTo>
                      <a:pt x="26" y="251"/>
                      <a:pt x="25" y="253"/>
                      <a:pt x="25" y="253"/>
                    </a:cubicBezTo>
                    <a:cubicBezTo>
                      <a:pt x="25" y="254"/>
                      <a:pt x="25" y="256"/>
                      <a:pt x="24" y="256"/>
                    </a:cubicBezTo>
                    <a:cubicBezTo>
                      <a:pt x="23" y="257"/>
                      <a:pt x="22" y="257"/>
                      <a:pt x="22" y="257"/>
                    </a:cubicBezTo>
                    <a:cubicBezTo>
                      <a:pt x="21" y="258"/>
                      <a:pt x="21" y="256"/>
                      <a:pt x="20" y="257"/>
                    </a:cubicBezTo>
                    <a:cubicBezTo>
                      <a:pt x="19" y="257"/>
                      <a:pt x="21" y="259"/>
                      <a:pt x="21" y="260"/>
                    </a:cubicBezTo>
                    <a:cubicBezTo>
                      <a:pt x="21" y="261"/>
                      <a:pt x="19" y="262"/>
                      <a:pt x="19" y="262"/>
                    </a:cubicBezTo>
                    <a:cubicBezTo>
                      <a:pt x="18" y="262"/>
                      <a:pt x="17" y="262"/>
                      <a:pt x="17" y="262"/>
                    </a:cubicBezTo>
                    <a:cubicBezTo>
                      <a:pt x="16" y="263"/>
                      <a:pt x="16" y="263"/>
                      <a:pt x="15" y="262"/>
                    </a:cubicBezTo>
                    <a:cubicBezTo>
                      <a:pt x="15" y="262"/>
                      <a:pt x="15" y="263"/>
                      <a:pt x="15" y="264"/>
                    </a:cubicBezTo>
                    <a:cubicBezTo>
                      <a:pt x="15" y="264"/>
                      <a:pt x="14" y="265"/>
                      <a:pt x="13" y="265"/>
                    </a:cubicBezTo>
                    <a:cubicBezTo>
                      <a:pt x="13" y="266"/>
                      <a:pt x="12" y="267"/>
                      <a:pt x="11" y="267"/>
                    </a:cubicBezTo>
                    <a:cubicBezTo>
                      <a:pt x="11" y="268"/>
                      <a:pt x="10" y="268"/>
                      <a:pt x="9" y="268"/>
                    </a:cubicBezTo>
                    <a:cubicBezTo>
                      <a:pt x="9" y="269"/>
                      <a:pt x="10" y="269"/>
                      <a:pt x="10" y="270"/>
                    </a:cubicBezTo>
                    <a:cubicBezTo>
                      <a:pt x="11" y="270"/>
                      <a:pt x="11" y="270"/>
                      <a:pt x="11" y="271"/>
                    </a:cubicBezTo>
                    <a:cubicBezTo>
                      <a:pt x="11" y="271"/>
                      <a:pt x="11" y="272"/>
                      <a:pt x="10" y="273"/>
                    </a:cubicBezTo>
                    <a:cubicBezTo>
                      <a:pt x="9" y="273"/>
                      <a:pt x="10" y="274"/>
                      <a:pt x="9" y="275"/>
                    </a:cubicBezTo>
                    <a:cubicBezTo>
                      <a:pt x="9" y="275"/>
                      <a:pt x="8" y="276"/>
                      <a:pt x="8" y="277"/>
                    </a:cubicBezTo>
                    <a:cubicBezTo>
                      <a:pt x="7" y="278"/>
                      <a:pt x="7" y="277"/>
                      <a:pt x="6" y="277"/>
                    </a:cubicBezTo>
                    <a:cubicBezTo>
                      <a:pt x="5" y="277"/>
                      <a:pt x="5" y="278"/>
                      <a:pt x="5" y="278"/>
                    </a:cubicBezTo>
                    <a:cubicBezTo>
                      <a:pt x="5" y="279"/>
                      <a:pt x="4" y="279"/>
                      <a:pt x="3" y="279"/>
                    </a:cubicBezTo>
                    <a:cubicBezTo>
                      <a:pt x="3" y="279"/>
                      <a:pt x="2" y="279"/>
                      <a:pt x="2" y="279"/>
                    </a:cubicBezTo>
                    <a:cubicBezTo>
                      <a:pt x="1" y="278"/>
                      <a:pt x="0" y="279"/>
                      <a:pt x="0" y="280"/>
                    </a:cubicBezTo>
                    <a:cubicBezTo>
                      <a:pt x="0" y="280"/>
                      <a:pt x="1" y="280"/>
                      <a:pt x="1" y="281"/>
                    </a:cubicBezTo>
                    <a:cubicBezTo>
                      <a:pt x="2" y="281"/>
                      <a:pt x="3" y="281"/>
                      <a:pt x="3" y="282"/>
                    </a:cubicBezTo>
                    <a:cubicBezTo>
                      <a:pt x="4" y="282"/>
                      <a:pt x="4" y="282"/>
                      <a:pt x="5" y="283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6" y="284"/>
                      <a:pt x="7" y="284"/>
                      <a:pt x="7" y="285"/>
                    </a:cubicBezTo>
                    <a:cubicBezTo>
                      <a:pt x="7" y="285"/>
                      <a:pt x="7" y="286"/>
                      <a:pt x="7" y="287"/>
                    </a:cubicBezTo>
                    <a:cubicBezTo>
                      <a:pt x="7" y="287"/>
                      <a:pt x="7" y="287"/>
                      <a:pt x="7" y="287"/>
                    </a:cubicBezTo>
                    <a:cubicBezTo>
                      <a:pt x="8" y="287"/>
                      <a:pt x="8" y="286"/>
                      <a:pt x="9" y="286"/>
                    </a:cubicBezTo>
                    <a:cubicBezTo>
                      <a:pt x="10" y="285"/>
                      <a:pt x="10" y="285"/>
                      <a:pt x="10" y="284"/>
                    </a:cubicBezTo>
                    <a:cubicBezTo>
                      <a:pt x="11" y="284"/>
                      <a:pt x="11" y="285"/>
                      <a:pt x="11" y="286"/>
                    </a:cubicBezTo>
                    <a:cubicBezTo>
                      <a:pt x="11" y="287"/>
                      <a:pt x="13" y="286"/>
                      <a:pt x="13" y="285"/>
                    </a:cubicBezTo>
                    <a:cubicBezTo>
                      <a:pt x="14" y="285"/>
                      <a:pt x="13" y="284"/>
                      <a:pt x="12" y="283"/>
                    </a:cubicBezTo>
                    <a:cubicBezTo>
                      <a:pt x="12" y="283"/>
                      <a:pt x="12" y="282"/>
                      <a:pt x="13" y="282"/>
                    </a:cubicBezTo>
                    <a:cubicBezTo>
                      <a:pt x="15" y="282"/>
                      <a:pt x="15" y="282"/>
                      <a:pt x="15" y="281"/>
                    </a:cubicBezTo>
                    <a:cubicBezTo>
                      <a:pt x="15" y="281"/>
                      <a:pt x="16" y="280"/>
                      <a:pt x="17" y="280"/>
                    </a:cubicBezTo>
                    <a:cubicBezTo>
                      <a:pt x="18" y="280"/>
                      <a:pt x="18" y="278"/>
                      <a:pt x="18" y="278"/>
                    </a:cubicBezTo>
                    <a:cubicBezTo>
                      <a:pt x="19" y="277"/>
                      <a:pt x="19" y="277"/>
                      <a:pt x="20" y="278"/>
                    </a:cubicBezTo>
                    <a:cubicBezTo>
                      <a:pt x="20" y="278"/>
                      <a:pt x="21" y="277"/>
                      <a:pt x="22" y="277"/>
                    </a:cubicBezTo>
                    <a:cubicBezTo>
                      <a:pt x="23" y="277"/>
                      <a:pt x="24" y="276"/>
                      <a:pt x="24" y="276"/>
                    </a:cubicBezTo>
                    <a:cubicBezTo>
                      <a:pt x="25" y="276"/>
                      <a:pt x="27" y="275"/>
                      <a:pt x="27" y="275"/>
                    </a:cubicBezTo>
                    <a:cubicBezTo>
                      <a:pt x="28" y="276"/>
                      <a:pt x="27" y="276"/>
                      <a:pt x="26" y="277"/>
                    </a:cubicBezTo>
                    <a:cubicBezTo>
                      <a:pt x="26" y="278"/>
                      <a:pt x="25" y="280"/>
                      <a:pt x="25" y="280"/>
                    </a:cubicBezTo>
                    <a:cubicBezTo>
                      <a:pt x="25" y="280"/>
                      <a:pt x="27" y="281"/>
                      <a:pt x="28" y="280"/>
                    </a:cubicBezTo>
                    <a:cubicBezTo>
                      <a:pt x="28" y="280"/>
                      <a:pt x="29" y="280"/>
                      <a:pt x="29" y="280"/>
                    </a:cubicBezTo>
                    <a:cubicBezTo>
                      <a:pt x="30" y="280"/>
                      <a:pt x="30" y="280"/>
                      <a:pt x="31" y="279"/>
                    </a:cubicBezTo>
                    <a:cubicBezTo>
                      <a:pt x="31" y="278"/>
                      <a:pt x="31" y="279"/>
                      <a:pt x="32" y="279"/>
                    </a:cubicBezTo>
                    <a:cubicBezTo>
                      <a:pt x="33" y="278"/>
                      <a:pt x="34" y="277"/>
                      <a:pt x="34" y="276"/>
                    </a:cubicBezTo>
                    <a:cubicBezTo>
                      <a:pt x="34" y="275"/>
                      <a:pt x="35" y="274"/>
                      <a:pt x="35" y="273"/>
                    </a:cubicBezTo>
                    <a:cubicBezTo>
                      <a:pt x="36" y="273"/>
                      <a:pt x="36" y="273"/>
                      <a:pt x="37" y="273"/>
                    </a:cubicBezTo>
                    <a:cubicBezTo>
                      <a:pt x="37" y="273"/>
                      <a:pt x="37" y="273"/>
                      <a:pt x="37" y="274"/>
                    </a:cubicBezTo>
                    <a:cubicBezTo>
                      <a:pt x="37" y="274"/>
                      <a:pt x="37" y="274"/>
                      <a:pt x="38" y="274"/>
                    </a:cubicBezTo>
                    <a:cubicBezTo>
                      <a:pt x="39" y="274"/>
                      <a:pt x="40" y="274"/>
                      <a:pt x="41" y="274"/>
                    </a:cubicBezTo>
                    <a:cubicBezTo>
                      <a:pt x="41" y="273"/>
                      <a:pt x="42" y="274"/>
                      <a:pt x="43" y="274"/>
                    </a:cubicBezTo>
                    <a:cubicBezTo>
                      <a:pt x="44" y="273"/>
                      <a:pt x="43" y="273"/>
                      <a:pt x="43" y="273"/>
                    </a:cubicBezTo>
                    <a:cubicBezTo>
                      <a:pt x="43" y="272"/>
                      <a:pt x="44" y="272"/>
                      <a:pt x="44" y="272"/>
                    </a:cubicBezTo>
                    <a:cubicBezTo>
                      <a:pt x="45" y="272"/>
                      <a:pt x="46" y="272"/>
                      <a:pt x="46" y="272"/>
                    </a:cubicBezTo>
                    <a:cubicBezTo>
                      <a:pt x="47" y="272"/>
                      <a:pt x="48" y="272"/>
                      <a:pt x="48" y="271"/>
                    </a:cubicBezTo>
                    <a:cubicBezTo>
                      <a:pt x="48" y="271"/>
                      <a:pt x="49" y="271"/>
                      <a:pt x="50" y="272"/>
                    </a:cubicBezTo>
                    <a:cubicBezTo>
                      <a:pt x="50" y="272"/>
                      <a:pt x="50" y="273"/>
                      <a:pt x="51" y="274"/>
                    </a:cubicBezTo>
                    <a:cubicBezTo>
                      <a:pt x="51" y="274"/>
                      <a:pt x="52" y="274"/>
                      <a:pt x="53" y="274"/>
                    </a:cubicBezTo>
                    <a:cubicBezTo>
                      <a:pt x="54" y="274"/>
                      <a:pt x="54" y="273"/>
                      <a:pt x="54" y="273"/>
                    </a:cubicBezTo>
                    <a:cubicBezTo>
                      <a:pt x="55" y="274"/>
                      <a:pt x="54" y="275"/>
                      <a:pt x="54" y="275"/>
                    </a:cubicBezTo>
                    <a:cubicBezTo>
                      <a:pt x="53" y="276"/>
                      <a:pt x="53" y="276"/>
                      <a:pt x="53" y="277"/>
                    </a:cubicBezTo>
                    <a:cubicBezTo>
                      <a:pt x="54" y="278"/>
                      <a:pt x="55" y="278"/>
                      <a:pt x="55" y="278"/>
                    </a:cubicBezTo>
                    <a:cubicBezTo>
                      <a:pt x="55" y="279"/>
                      <a:pt x="54" y="279"/>
                      <a:pt x="53" y="279"/>
                    </a:cubicBezTo>
                    <a:cubicBezTo>
                      <a:pt x="52" y="280"/>
                      <a:pt x="54" y="280"/>
                      <a:pt x="55" y="280"/>
                    </a:cubicBezTo>
                    <a:cubicBezTo>
                      <a:pt x="56" y="280"/>
                      <a:pt x="56" y="281"/>
                      <a:pt x="56" y="280"/>
                    </a:cubicBezTo>
                    <a:cubicBezTo>
                      <a:pt x="56" y="280"/>
                      <a:pt x="56" y="279"/>
                      <a:pt x="56" y="279"/>
                    </a:cubicBezTo>
                    <a:cubicBezTo>
                      <a:pt x="56" y="278"/>
                      <a:pt x="57" y="278"/>
                      <a:pt x="57" y="278"/>
                    </a:cubicBezTo>
                    <a:cubicBezTo>
                      <a:pt x="58" y="279"/>
                      <a:pt x="58" y="279"/>
                      <a:pt x="58" y="280"/>
                    </a:cubicBezTo>
                    <a:cubicBezTo>
                      <a:pt x="58" y="281"/>
                      <a:pt x="59" y="282"/>
                      <a:pt x="59" y="282"/>
                    </a:cubicBezTo>
                    <a:cubicBezTo>
                      <a:pt x="59" y="283"/>
                      <a:pt x="60" y="283"/>
                      <a:pt x="60" y="285"/>
                    </a:cubicBezTo>
                    <a:cubicBezTo>
                      <a:pt x="61" y="286"/>
                      <a:pt x="59" y="286"/>
                      <a:pt x="59" y="287"/>
                    </a:cubicBezTo>
                    <a:cubicBezTo>
                      <a:pt x="59" y="287"/>
                      <a:pt x="60" y="287"/>
                      <a:pt x="60" y="287"/>
                    </a:cubicBezTo>
                    <a:cubicBezTo>
                      <a:pt x="61" y="287"/>
                      <a:pt x="61" y="287"/>
                      <a:pt x="61" y="288"/>
                    </a:cubicBezTo>
                    <a:cubicBezTo>
                      <a:pt x="61" y="289"/>
                      <a:pt x="62" y="289"/>
                      <a:pt x="62" y="289"/>
                    </a:cubicBezTo>
                    <a:cubicBezTo>
                      <a:pt x="62" y="290"/>
                      <a:pt x="61" y="291"/>
                      <a:pt x="60" y="292"/>
                    </a:cubicBezTo>
                    <a:cubicBezTo>
                      <a:pt x="60" y="292"/>
                      <a:pt x="59" y="292"/>
                      <a:pt x="58" y="292"/>
                    </a:cubicBezTo>
                    <a:cubicBezTo>
                      <a:pt x="58" y="291"/>
                      <a:pt x="57" y="293"/>
                      <a:pt x="57" y="293"/>
                    </a:cubicBezTo>
                    <a:cubicBezTo>
                      <a:pt x="56" y="293"/>
                      <a:pt x="54" y="294"/>
                      <a:pt x="53" y="294"/>
                    </a:cubicBezTo>
                    <a:cubicBezTo>
                      <a:pt x="52" y="295"/>
                      <a:pt x="52" y="296"/>
                      <a:pt x="53" y="297"/>
                    </a:cubicBezTo>
                    <a:cubicBezTo>
                      <a:pt x="53" y="298"/>
                      <a:pt x="52" y="298"/>
                      <a:pt x="53" y="298"/>
                    </a:cubicBezTo>
                    <a:cubicBezTo>
                      <a:pt x="53" y="298"/>
                      <a:pt x="54" y="298"/>
                      <a:pt x="54" y="297"/>
                    </a:cubicBezTo>
                    <a:cubicBezTo>
                      <a:pt x="55" y="296"/>
                      <a:pt x="55" y="295"/>
                      <a:pt x="56" y="295"/>
                    </a:cubicBezTo>
                    <a:cubicBezTo>
                      <a:pt x="56" y="294"/>
                      <a:pt x="57" y="295"/>
                      <a:pt x="57" y="295"/>
                    </a:cubicBezTo>
                    <a:cubicBezTo>
                      <a:pt x="57" y="296"/>
                      <a:pt x="57" y="296"/>
                      <a:pt x="58" y="296"/>
                    </a:cubicBezTo>
                    <a:cubicBezTo>
                      <a:pt x="58" y="296"/>
                      <a:pt x="59" y="296"/>
                      <a:pt x="59" y="297"/>
                    </a:cubicBezTo>
                    <a:cubicBezTo>
                      <a:pt x="59" y="298"/>
                      <a:pt x="59" y="299"/>
                      <a:pt x="58" y="300"/>
                    </a:cubicBezTo>
                    <a:cubicBezTo>
                      <a:pt x="58" y="301"/>
                      <a:pt x="58" y="301"/>
                      <a:pt x="58" y="302"/>
                    </a:cubicBezTo>
                    <a:cubicBezTo>
                      <a:pt x="58" y="303"/>
                      <a:pt x="59" y="304"/>
                      <a:pt x="59" y="304"/>
                    </a:cubicBezTo>
                    <a:cubicBezTo>
                      <a:pt x="60" y="305"/>
                      <a:pt x="60" y="306"/>
                      <a:pt x="60" y="306"/>
                    </a:cubicBezTo>
                    <a:cubicBezTo>
                      <a:pt x="60" y="307"/>
                      <a:pt x="60" y="308"/>
                      <a:pt x="59" y="308"/>
                    </a:cubicBezTo>
                    <a:cubicBezTo>
                      <a:pt x="58" y="308"/>
                      <a:pt x="58" y="308"/>
                      <a:pt x="58" y="307"/>
                    </a:cubicBezTo>
                    <a:cubicBezTo>
                      <a:pt x="58" y="306"/>
                      <a:pt x="58" y="306"/>
                      <a:pt x="57" y="306"/>
                    </a:cubicBezTo>
                    <a:cubicBezTo>
                      <a:pt x="57" y="307"/>
                      <a:pt x="57" y="307"/>
                      <a:pt x="56" y="306"/>
                    </a:cubicBezTo>
                    <a:cubicBezTo>
                      <a:pt x="55" y="306"/>
                      <a:pt x="54" y="307"/>
                      <a:pt x="54" y="307"/>
                    </a:cubicBezTo>
                    <a:cubicBezTo>
                      <a:pt x="53" y="308"/>
                      <a:pt x="52" y="308"/>
                      <a:pt x="52" y="308"/>
                    </a:cubicBezTo>
                    <a:cubicBezTo>
                      <a:pt x="51" y="309"/>
                      <a:pt x="51" y="309"/>
                      <a:pt x="51" y="310"/>
                    </a:cubicBezTo>
                    <a:cubicBezTo>
                      <a:pt x="52" y="311"/>
                      <a:pt x="51" y="311"/>
                      <a:pt x="50" y="310"/>
                    </a:cubicBezTo>
                    <a:cubicBezTo>
                      <a:pt x="50" y="310"/>
                      <a:pt x="49" y="310"/>
                      <a:pt x="49" y="310"/>
                    </a:cubicBezTo>
                    <a:cubicBezTo>
                      <a:pt x="48" y="310"/>
                      <a:pt x="49" y="311"/>
                      <a:pt x="49" y="311"/>
                    </a:cubicBezTo>
                    <a:cubicBezTo>
                      <a:pt x="50" y="312"/>
                      <a:pt x="49" y="311"/>
                      <a:pt x="48" y="312"/>
                    </a:cubicBezTo>
                    <a:cubicBezTo>
                      <a:pt x="48" y="312"/>
                      <a:pt x="47" y="313"/>
                      <a:pt x="46" y="313"/>
                    </a:cubicBezTo>
                    <a:cubicBezTo>
                      <a:pt x="45" y="313"/>
                      <a:pt x="44" y="313"/>
                      <a:pt x="43" y="312"/>
                    </a:cubicBezTo>
                    <a:cubicBezTo>
                      <a:pt x="42" y="311"/>
                      <a:pt x="42" y="313"/>
                      <a:pt x="42" y="313"/>
                    </a:cubicBezTo>
                    <a:cubicBezTo>
                      <a:pt x="41" y="313"/>
                      <a:pt x="42" y="315"/>
                      <a:pt x="42" y="316"/>
                    </a:cubicBezTo>
                    <a:cubicBezTo>
                      <a:pt x="43" y="317"/>
                      <a:pt x="44" y="316"/>
                      <a:pt x="45" y="317"/>
                    </a:cubicBezTo>
                    <a:cubicBezTo>
                      <a:pt x="46" y="318"/>
                      <a:pt x="46" y="318"/>
                      <a:pt x="46" y="317"/>
                    </a:cubicBezTo>
                    <a:cubicBezTo>
                      <a:pt x="47" y="316"/>
                      <a:pt x="47" y="317"/>
                      <a:pt x="47" y="318"/>
                    </a:cubicBezTo>
                    <a:cubicBezTo>
                      <a:pt x="47" y="319"/>
                      <a:pt x="49" y="321"/>
                      <a:pt x="49" y="322"/>
                    </a:cubicBezTo>
                    <a:cubicBezTo>
                      <a:pt x="50" y="322"/>
                      <a:pt x="50" y="324"/>
                      <a:pt x="50" y="325"/>
                    </a:cubicBezTo>
                    <a:cubicBezTo>
                      <a:pt x="50" y="326"/>
                      <a:pt x="51" y="326"/>
                      <a:pt x="51" y="327"/>
                    </a:cubicBezTo>
                    <a:cubicBezTo>
                      <a:pt x="51" y="328"/>
                      <a:pt x="50" y="328"/>
                      <a:pt x="49" y="329"/>
                    </a:cubicBezTo>
                    <a:cubicBezTo>
                      <a:pt x="49" y="329"/>
                      <a:pt x="49" y="329"/>
                      <a:pt x="50" y="330"/>
                    </a:cubicBezTo>
                    <a:cubicBezTo>
                      <a:pt x="51" y="330"/>
                      <a:pt x="49" y="332"/>
                      <a:pt x="48" y="333"/>
                    </a:cubicBezTo>
                    <a:cubicBezTo>
                      <a:pt x="47" y="333"/>
                      <a:pt x="49" y="333"/>
                      <a:pt x="49" y="334"/>
                    </a:cubicBezTo>
                    <a:cubicBezTo>
                      <a:pt x="50" y="334"/>
                      <a:pt x="48" y="335"/>
                      <a:pt x="47" y="336"/>
                    </a:cubicBezTo>
                    <a:cubicBezTo>
                      <a:pt x="46" y="336"/>
                      <a:pt x="45" y="338"/>
                      <a:pt x="45" y="338"/>
                    </a:cubicBezTo>
                    <a:cubicBezTo>
                      <a:pt x="44" y="339"/>
                      <a:pt x="43" y="341"/>
                      <a:pt x="43" y="342"/>
                    </a:cubicBezTo>
                    <a:cubicBezTo>
                      <a:pt x="43" y="342"/>
                      <a:pt x="43" y="344"/>
                      <a:pt x="43" y="345"/>
                    </a:cubicBezTo>
                    <a:cubicBezTo>
                      <a:pt x="43" y="345"/>
                      <a:pt x="42" y="345"/>
                      <a:pt x="42" y="345"/>
                    </a:cubicBezTo>
                    <a:cubicBezTo>
                      <a:pt x="41" y="346"/>
                      <a:pt x="41" y="347"/>
                      <a:pt x="42" y="348"/>
                    </a:cubicBezTo>
                    <a:cubicBezTo>
                      <a:pt x="42" y="349"/>
                      <a:pt x="42" y="349"/>
                      <a:pt x="43" y="349"/>
                    </a:cubicBezTo>
                    <a:cubicBezTo>
                      <a:pt x="43" y="349"/>
                      <a:pt x="44" y="349"/>
                      <a:pt x="45" y="350"/>
                    </a:cubicBezTo>
                    <a:cubicBezTo>
                      <a:pt x="46" y="350"/>
                      <a:pt x="46" y="351"/>
                      <a:pt x="47" y="352"/>
                    </a:cubicBezTo>
                    <a:cubicBezTo>
                      <a:pt x="47" y="352"/>
                      <a:pt x="48" y="351"/>
                      <a:pt x="49" y="351"/>
                    </a:cubicBezTo>
                    <a:cubicBezTo>
                      <a:pt x="50" y="350"/>
                      <a:pt x="51" y="350"/>
                      <a:pt x="52" y="350"/>
                    </a:cubicBezTo>
                    <a:cubicBezTo>
                      <a:pt x="53" y="350"/>
                      <a:pt x="53" y="350"/>
                      <a:pt x="54" y="350"/>
                    </a:cubicBezTo>
                    <a:cubicBezTo>
                      <a:pt x="55" y="350"/>
                      <a:pt x="55" y="349"/>
                      <a:pt x="55" y="348"/>
                    </a:cubicBezTo>
                    <a:cubicBezTo>
                      <a:pt x="55" y="348"/>
                      <a:pt x="56" y="347"/>
                      <a:pt x="57" y="347"/>
                    </a:cubicBezTo>
                    <a:cubicBezTo>
                      <a:pt x="57" y="347"/>
                      <a:pt x="57" y="348"/>
                      <a:pt x="57" y="349"/>
                    </a:cubicBezTo>
                    <a:cubicBezTo>
                      <a:pt x="57" y="349"/>
                      <a:pt x="57" y="349"/>
                      <a:pt x="56" y="351"/>
                    </a:cubicBezTo>
                    <a:cubicBezTo>
                      <a:pt x="56" y="352"/>
                      <a:pt x="55" y="353"/>
                      <a:pt x="55" y="353"/>
                    </a:cubicBezTo>
                    <a:cubicBezTo>
                      <a:pt x="55" y="354"/>
                      <a:pt x="56" y="355"/>
                      <a:pt x="56" y="356"/>
                    </a:cubicBezTo>
                    <a:cubicBezTo>
                      <a:pt x="56" y="356"/>
                      <a:pt x="57" y="356"/>
                      <a:pt x="57" y="357"/>
                    </a:cubicBezTo>
                    <a:cubicBezTo>
                      <a:pt x="58" y="357"/>
                      <a:pt x="57" y="357"/>
                      <a:pt x="57" y="358"/>
                    </a:cubicBezTo>
                    <a:cubicBezTo>
                      <a:pt x="56" y="358"/>
                      <a:pt x="57" y="358"/>
                      <a:pt x="57" y="359"/>
                    </a:cubicBezTo>
                    <a:cubicBezTo>
                      <a:pt x="57" y="360"/>
                      <a:pt x="57" y="360"/>
                      <a:pt x="57" y="361"/>
                    </a:cubicBezTo>
                    <a:cubicBezTo>
                      <a:pt x="57" y="362"/>
                      <a:pt x="59" y="362"/>
                      <a:pt x="59" y="362"/>
                    </a:cubicBezTo>
                    <a:cubicBezTo>
                      <a:pt x="60" y="362"/>
                      <a:pt x="60" y="363"/>
                      <a:pt x="61" y="363"/>
                    </a:cubicBezTo>
                    <a:cubicBezTo>
                      <a:pt x="61" y="364"/>
                      <a:pt x="61" y="365"/>
                      <a:pt x="61" y="365"/>
                    </a:cubicBezTo>
                    <a:cubicBezTo>
                      <a:pt x="60" y="366"/>
                      <a:pt x="60" y="366"/>
                      <a:pt x="59" y="366"/>
                    </a:cubicBezTo>
                    <a:cubicBezTo>
                      <a:pt x="59" y="366"/>
                      <a:pt x="57" y="367"/>
                      <a:pt x="56" y="366"/>
                    </a:cubicBezTo>
                    <a:cubicBezTo>
                      <a:pt x="56" y="366"/>
                      <a:pt x="56" y="369"/>
                      <a:pt x="56" y="370"/>
                    </a:cubicBezTo>
                    <a:cubicBezTo>
                      <a:pt x="57" y="371"/>
                      <a:pt x="58" y="371"/>
                      <a:pt x="58" y="371"/>
                    </a:cubicBezTo>
                    <a:cubicBezTo>
                      <a:pt x="59" y="371"/>
                      <a:pt x="59" y="372"/>
                      <a:pt x="59" y="372"/>
                    </a:cubicBezTo>
                    <a:cubicBezTo>
                      <a:pt x="59" y="372"/>
                      <a:pt x="59" y="372"/>
                      <a:pt x="59" y="372"/>
                    </a:cubicBezTo>
                    <a:cubicBezTo>
                      <a:pt x="60" y="372"/>
                      <a:pt x="60" y="373"/>
                      <a:pt x="60" y="373"/>
                    </a:cubicBezTo>
                    <a:cubicBezTo>
                      <a:pt x="61" y="373"/>
                      <a:pt x="61" y="374"/>
                      <a:pt x="61" y="374"/>
                    </a:cubicBezTo>
                    <a:cubicBezTo>
                      <a:pt x="62" y="375"/>
                      <a:pt x="62" y="375"/>
                      <a:pt x="63" y="375"/>
                    </a:cubicBezTo>
                    <a:cubicBezTo>
                      <a:pt x="64" y="375"/>
                      <a:pt x="64" y="375"/>
                      <a:pt x="64" y="374"/>
                    </a:cubicBezTo>
                    <a:cubicBezTo>
                      <a:pt x="64" y="374"/>
                      <a:pt x="64" y="373"/>
                      <a:pt x="65" y="373"/>
                    </a:cubicBezTo>
                    <a:cubicBezTo>
                      <a:pt x="65" y="372"/>
                      <a:pt x="66" y="373"/>
                      <a:pt x="67" y="374"/>
                    </a:cubicBezTo>
                    <a:cubicBezTo>
                      <a:pt x="67" y="374"/>
                      <a:pt x="68" y="373"/>
                      <a:pt x="68" y="373"/>
                    </a:cubicBezTo>
                    <a:cubicBezTo>
                      <a:pt x="69" y="372"/>
                      <a:pt x="70" y="371"/>
                      <a:pt x="70" y="371"/>
                    </a:cubicBezTo>
                    <a:cubicBezTo>
                      <a:pt x="70" y="370"/>
                      <a:pt x="72" y="370"/>
                      <a:pt x="72" y="370"/>
                    </a:cubicBezTo>
                    <a:cubicBezTo>
                      <a:pt x="73" y="371"/>
                      <a:pt x="72" y="372"/>
                      <a:pt x="73" y="373"/>
                    </a:cubicBezTo>
                    <a:cubicBezTo>
                      <a:pt x="73" y="374"/>
                      <a:pt x="74" y="373"/>
                      <a:pt x="75" y="373"/>
                    </a:cubicBezTo>
                    <a:cubicBezTo>
                      <a:pt x="76" y="373"/>
                      <a:pt x="77" y="373"/>
                      <a:pt x="77" y="373"/>
                    </a:cubicBezTo>
                    <a:cubicBezTo>
                      <a:pt x="78" y="373"/>
                      <a:pt x="78" y="373"/>
                      <a:pt x="79" y="374"/>
                    </a:cubicBezTo>
                    <a:cubicBezTo>
                      <a:pt x="79" y="375"/>
                      <a:pt x="79" y="376"/>
                      <a:pt x="78" y="377"/>
                    </a:cubicBezTo>
                    <a:cubicBezTo>
                      <a:pt x="78" y="378"/>
                      <a:pt x="78" y="378"/>
                      <a:pt x="77" y="379"/>
                    </a:cubicBezTo>
                    <a:cubicBezTo>
                      <a:pt x="76" y="379"/>
                      <a:pt x="76" y="379"/>
                      <a:pt x="76" y="381"/>
                    </a:cubicBezTo>
                    <a:cubicBezTo>
                      <a:pt x="75" y="382"/>
                      <a:pt x="76" y="382"/>
                      <a:pt x="76" y="383"/>
                    </a:cubicBezTo>
                    <a:cubicBezTo>
                      <a:pt x="76" y="384"/>
                      <a:pt x="75" y="383"/>
                      <a:pt x="75" y="384"/>
                    </a:cubicBezTo>
                    <a:cubicBezTo>
                      <a:pt x="75" y="385"/>
                      <a:pt x="76" y="385"/>
                      <a:pt x="77" y="385"/>
                    </a:cubicBezTo>
                    <a:cubicBezTo>
                      <a:pt x="78" y="385"/>
                      <a:pt x="78" y="385"/>
                      <a:pt x="79" y="385"/>
                    </a:cubicBezTo>
                    <a:cubicBezTo>
                      <a:pt x="80" y="385"/>
                      <a:pt x="81" y="384"/>
                      <a:pt x="82" y="384"/>
                    </a:cubicBezTo>
                    <a:cubicBezTo>
                      <a:pt x="83" y="384"/>
                      <a:pt x="82" y="385"/>
                      <a:pt x="83" y="386"/>
                    </a:cubicBezTo>
                    <a:cubicBezTo>
                      <a:pt x="83" y="386"/>
                      <a:pt x="84" y="386"/>
                      <a:pt x="84" y="386"/>
                    </a:cubicBezTo>
                    <a:cubicBezTo>
                      <a:pt x="85" y="385"/>
                      <a:pt x="85" y="385"/>
                      <a:pt x="86" y="385"/>
                    </a:cubicBezTo>
                    <a:cubicBezTo>
                      <a:pt x="87" y="385"/>
                      <a:pt x="87" y="383"/>
                      <a:pt x="87" y="383"/>
                    </a:cubicBezTo>
                    <a:cubicBezTo>
                      <a:pt x="88" y="382"/>
                      <a:pt x="86" y="381"/>
                      <a:pt x="86" y="380"/>
                    </a:cubicBezTo>
                    <a:cubicBezTo>
                      <a:pt x="86" y="378"/>
                      <a:pt x="86" y="378"/>
                      <a:pt x="86" y="377"/>
                    </a:cubicBezTo>
                    <a:cubicBezTo>
                      <a:pt x="86" y="376"/>
                      <a:pt x="85" y="376"/>
                      <a:pt x="84" y="376"/>
                    </a:cubicBezTo>
                    <a:cubicBezTo>
                      <a:pt x="83" y="375"/>
                      <a:pt x="84" y="374"/>
                      <a:pt x="84" y="374"/>
                    </a:cubicBezTo>
                    <a:cubicBezTo>
                      <a:pt x="84" y="373"/>
                      <a:pt x="84" y="372"/>
                      <a:pt x="85" y="371"/>
                    </a:cubicBezTo>
                    <a:cubicBezTo>
                      <a:pt x="85" y="370"/>
                      <a:pt x="86" y="370"/>
                      <a:pt x="87" y="371"/>
                    </a:cubicBezTo>
                    <a:cubicBezTo>
                      <a:pt x="87" y="371"/>
                      <a:pt x="88" y="371"/>
                      <a:pt x="89" y="371"/>
                    </a:cubicBezTo>
                    <a:cubicBezTo>
                      <a:pt x="90" y="371"/>
                      <a:pt x="90" y="371"/>
                      <a:pt x="91" y="370"/>
                    </a:cubicBezTo>
                    <a:cubicBezTo>
                      <a:pt x="92" y="369"/>
                      <a:pt x="92" y="368"/>
                      <a:pt x="92" y="367"/>
                    </a:cubicBezTo>
                    <a:cubicBezTo>
                      <a:pt x="92" y="366"/>
                      <a:pt x="93" y="363"/>
                      <a:pt x="93" y="362"/>
                    </a:cubicBezTo>
                    <a:cubicBezTo>
                      <a:pt x="93" y="361"/>
                      <a:pt x="94" y="360"/>
                      <a:pt x="94" y="359"/>
                    </a:cubicBezTo>
                    <a:cubicBezTo>
                      <a:pt x="95" y="359"/>
                      <a:pt x="96" y="358"/>
                      <a:pt x="97" y="357"/>
                    </a:cubicBezTo>
                    <a:cubicBezTo>
                      <a:pt x="97" y="355"/>
                      <a:pt x="98" y="356"/>
                      <a:pt x="99" y="357"/>
                    </a:cubicBezTo>
                    <a:cubicBezTo>
                      <a:pt x="99" y="357"/>
                      <a:pt x="100" y="357"/>
                      <a:pt x="101" y="357"/>
                    </a:cubicBezTo>
                    <a:cubicBezTo>
                      <a:pt x="102" y="357"/>
                      <a:pt x="102" y="358"/>
                      <a:pt x="102" y="358"/>
                    </a:cubicBezTo>
                    <a:cubicBezTo>
                      <a:pt x="103" y="359"/>
                      <a:pt x="104" y="359"/>
                      <a:pt x="104" y="358"/>
                    </a:cubicBezTo>
                    <a:cubicBezTo>
                      <a:pt x="104" y="358"/>
                      <a:pt x="105" y="358"/>
                      <a:pt x="106" y="358"/>
                    </a:cubicBezTo>
                    <a:cubicBezTo>
                      <a:pt x="106" y="359"/>
                      <a:pt x="107" y="358"/>
                      <a:pt x="107" y="358"/>
                    </a:cubicBezTo>
                    <a:cubicBezTo>
                      <a:pt x="108" y="358"/>
                      <a:pt x="108" y="359"/>
                      <a:pt x="108" y="359"/>
                    </a:cubicBezTo>
                    <a:cubicBezTo>
                      <a:pt x="107" y="360"/>
                      <a:pt x="108" y="361"/>
                      <a:pt x="108" y="362"/>
                    </a:cubicBezTo>
                    <a:cubicBezTo>
                      <a:pt x="108" y="362"/>
                      <a:pt x="107" y="364"/>
                      <a:pt x="107" y="365"/>
                    </a:cubicBezTo>
                    <a:cubicBezTo>
                      <a:pt x="107" y="366"/>
                      <a:pt x="106" y="369"/>
                      <a:pt x="106" y="369"/>
                    </a:cubicBezTo>
                    <a:cubicBezTo>
                      <a:pt x="106" y="370"/>
                      <a:pt x="107" y="370"/>
                      <a:pt x="108" y="370"/>
                    </a:cubicBezTo>
                    <a:cubicBezTo>
                      <a:pt x="108" y="370"/>
                      <a:pt x="108" y="370"/>
                      <a:pt x="109" y="371"/>
                    </a:cubicBezTo>
                    <a:cubicBezTo>
                      <a:pt x="109" y="372"/>
                      <a:pt x="109" y="371"/>
                      <a:pt x="110" y="370"/>
                    </a:cubicBezTo>
                    <a:cubicBezTo>
                      <a:pt x="111" y="369"/>
                      <a:pt x="111" y="370"/>
                      <a:pt x="111" y="370"/>
                    </a:cubicBezTo>
                    <a:cubicBezTo>
                      <a:pt x="112" y="371"/>
                      <a:pt x="112" y="371"/>
                      <a:pt x="113" y="371"/>
                    </a:cubicBezTo>
                    <a:cubicBezTo>
                      <a:pt x="114" y="371"/>
                      <a:pt x="114" y="371"/>
                      <a:pt x="114" y="370"/>
                    </a:cubicBezTo>
                    <a:cubicBezTo>
                      <a:pt x="114" y="369"/>
                      <a:pt x="115" y="367"/>
                      <a:pt x="116" y="367"/>
                    </a:cubicBezTo>
                    <a:cubicBezTo>
                      <a:pt x="116" y="366"/>
                      <a:pt x="117" y="368"/>
                      <a:pt x="118" y="368"/>
                    </a:cubicBezTo>
                    <a:cubicBezTo>
                      <a:pt x="118" y="369"/>
                      <a:pt x="119" y="369"/>
                      <a:pt x="120" y="370"/>
                    </a:cubicBezTo>
                    <a:cubicBezTo>
                      <a:pt x="121" y="370"/>
                      <a:pt x="121" y="372"/>
                      <a:pt x="121" y="373"/>
                    </a:cubicBezTo>
                    <a:cubicBezTo>
                      <a:pt x="122" y="374"/>
                      <a:pt x="121" y="374"/>
                      <a:pt x="121" y="375"/>
                    </a:cubicBezTo>
                    <a:cubicBezTo>
                      <a:pt x="121" y="376"/>
                      <a:pt x="122" y="376"/>
                      <a:pt x="123" y="376"/>
                    </a:cubicBezTo>
                    <a:cubicBezTo>
                      <a:pt x="123" y="375"/>
                      <a:pt x="124" y="376"/>
                      <a:pt x="125" y="376"/>
                    </a:cubicBezTo>
                    <a:cubicBezTo>
                      <a:pt x="126" y="376"/>
                      <a:pt x="126" y="375"/>
                      <a:pt x="127" y="375"/>
                    </a:cubicBezTo>
                    <a:cubicBezTo>
                      <a:pt x="128" y="374"/>
                      <a:pt x="128" y="372"/>
                      <a:pt x="129" y="371"/>
                    </a:cubicBezTo>
                    <a:cubicBezTo>
                      <a:pt x="129" y="370"/>
                      <a:pt x="129" y="370"/>
                      <a:pt x="129" y="369"/>
                    </a:cubicBezTo>
                    <a:cubicBezTo>
                      <a:pt x="130" y="368"/>
                      <a:pt x="130" y="368"/>
                      <a:pt x="129" y="367"/>
                    </a:cubicBezTo>
                    <a:cubicBezTo>
                      <a:pt x="129" y="366"/>
                      <a:pt x="131" y="364"/>
                      <a:pt x="131" y="364"/>
                    </a:cubicBezTo>
                    <a:cubicBezTo>
                      <a:pt x="131" y="363"/>
                      <a:pt x="132" y="362"/>
                      <a:pt x="133" y="362"/>
                    </a:cubicBezTo>
                    <a:cubicBezTo>
                      <a:pt x="134" y="361"/>
                      <a:pt x="135" y="359"/>
                      <a:pt x="135" y="358"/>
                    </a:cubicBezTo>
                    <a:cubicBezTo>
                      <a:pt x="136" y="357"/>
                      <a:pt x="138" y="356"/>
                      <a:pt x="139" y="356"/>
                    </a:cubicBezTo>
                    <a:cubicBezTo>
                      <a:pt x="139" y="355"/>
                      <a:pt x="139" y="356"/>
                      <a:pt x="140" y="357"/>
                    </a:cubicBezTo>
                    <a:cubicBezTo>
                      <a:pt x="140" y="357"/>
                      <a:pt x="142" y="355"/>
                      <a:pt x="142" y="354"/>
                    </a:cubicBezTo>
                    <a:cubicBezTo>
                      <a:pt x="142" y="354"/>
                      <a:pt x="144" y="352"/>
                      <a:pt x="144" y="351"/>
                    </a:cubicBezTo>
                    <a:cubicBezTo>
                      <a:pt x="145" y="350"/>
                      <a:pt x="144" y="348"/>
                      <a:pt x="144" y="347"/>
                    </a:cubicBezTo>
                    <a:cubicBezTo>
                      <a:pt x="144" y="346"/>
                      <a:pt x="146" y="345"/>
                      <a:pt x="146" y="345"/>
                    </a:cubicBezTo>
                    <a:cubicBezTo>
                      <a:pt x="147" y="344"/>
                      <a:pt x="148" y="342"/>
                      <a:pt x="149" y="341"/>
                    </a:cubicBezTo>
                    <a:cubicBezTo>
                      <a:pt x="150" y="340"/>
                      <a:pt x="150" y="341"/>
                      <a:pt x="150" y="342"/>
                    </a:cubicBezTo>
                    <a:cubicBezTo>
                      <a:pt x="150" y="343"/>
                      <a:pt x="151" y="343"/>
                      <a:pt x="152" y="343"/>
                    </a:cubicBezTo>
                    <a:cubicBezTo>
                      <a:pt x="152" y="344"/>
                      <a:pt x="153" y="343"/>
                      <a:pt x="153" y="343"/>
                    </a:cubicBezTo>
                    <a:cubicBezTo>
                      <a:pt x="154" y="342"/>
                      <a:pt x="155" y="343"/>
                      <a:pt x="156" y="343"/>
                    </a:cubicBezTo>
                    <a:cubicBezTo>
                      <a:pt x="156" y="344"/>
                      <a:pt x="157" y="344"/>
                      <a:pt x="157" y="344"/>
                    </a:cubicBezTo>
                    <a:cubicBezTo>
                      <a:pt x="158" y="345"/>
                      <a:pt x="158" y="344"/>
                      <a:pt x="159" y="343"/>
                    </a:cubicBezTo>
                    <a:cubicBezTo>
                      <a:pt x="159" y="342"/>
                      <a:pt x="159" y="342"/>
                      <a:pt x="160" y="343"/>
                    </a:cubicBezTo>
                    <a:cubicBezTo>
                      <a:pt x="160" y="344"/>
                      <a:pt x="160" y="345"/>
                      <a:pt x="159" y="346"/>
                    </a:cubicBezTo>
                    <a:cubicBezTo>
                      <a:pt x="159" y="347"/>
                      <a:pt x="160" y="347"/>
                      <a:pt x="161" y="348"/>
                    </a:cubicBezTo>
                    <a:cubicBezTo>
                      <a:pt x="161" y="348"/>
                      <a:pt x="161" y="349"/>
                      <a:pt x="162" y="348"/>
                    </a:cubicBezTo>
                    <a:cubicBezTo>
                      <a:pt x="162" y="348"/>
                      <a:pt x="162" y="347"/>
                      <a:pt x="163" y="347"/>
                    </a:cubicBezTo>
                    <a:cubicBezTo>
                      <a:pt x="164" y="346"/>
                      <a:pt x="164" y="347"/>
                      <a:pt x="164" y="347"/>
                    </a:cubicBezTo>
                    <a:cubicBezTo>
                      <a:pt x="165" y="347"/>
                      <a:pt x="165" y="347"/>
                      <a:pt x="166" y="347"/>
                    </a:cubicBezTo>
                    <a:cubicBezTo>
                      <a:pt x="167" y="347"/>
                      <a:pt x="168" y="347"/>
                      <a:pt x="168" y="347"/>
                    </a:cubicBezTo>
                    <a:cubicBezTo>
                      <a:pt x="169" y="346"/>
                      <a:pt x="169" y="346"/>
                      <a:pt x="170" y="346"/>
                    </a:cubicBezTo>
                    <a:cubicBezTo>
                      <a:pt x="171" y="346"/>
                      <a:pt x="172" y="345"/>
                      <a:pt x="173" y="345"/>
                    </a:cubicBezTo>
                    <a:cubicBezTo>
                      <a:pt x="174" y="345"/>
                      <a:pt x="174" y="347"/>
                      <a:pt x="174" y="347"/>
                    </a:cubicBezTo>
                    <a:cubicBezTo>
                      <a:pt x="174" y="348"/>
                      <a:pt x="175" y="346"/>
                      <a:pt x="175" y="345"/>
                    </a:cubicBezTo>
                    <a:cubicBezTo>
                      <a:pt x="175" y="344"/>
                      <a:pt x="175" y="342"/>
                      <a:pt x="174" y="342"/>
                    </a:cubicBezTo>
                    <a:cubicBezTo>
                      <a:pt x="174" y="341"/>
                      <a:pt x="175" y="341"/>
                      <a:pt x="175" y="341"/>
                    </a:cubicBezTo>
                    <a:cubicBezTo>
                      <a:pt x="176" y="340"/>
                      <a:pt x="176" y="338"/>
                      <a:pt x="176" y="337"/>
                    </a:cubicBezTo>
                    <a:cubicBezTo>
                      <a:pt x="175" y="336"/>
                      <a:pt x="177" y="336"/>
                      <a:pt x="178" y="335"/>
                    </a:cubicBezTo>
                    <a:cubicBezTo>
                      <a:pt x="178" y="335"/>
                      <a:pt x="179" y="337"/>
                      <a:pt x="180" y="337"/>
                    </a:cubicBezTo>
                    <a:cubicBezTo>
                      <a:pt x="180" y="338"/>
                      <a:pt x="180" y="338"/>
                      <a:pt x="180" y="339"/>
                    </a:cubicBezTo>
                    <a:cubicBezTo>
                      <a:pt x="180" y="339"/>
                      <a:pt x="180" y="339"/>
                      <a:pt x="181" y="339"/>
                    </a:cubicBezTo>
                    <a:cubicBezTo>
                      <a:pt x="182" y="339"/>
                      <a:pt x="183" y="339"/>
                      <a:pt x="183" y="340"/>
                    </a:cubicBezTo>
                    <a:cubicBezTo>
                      <a:pt x="183" y="341"/>
                      <a:pt x="184" y="340"/>
                      <a:pt x="185" y="340"/>
                    </a:cubicBezTo>
                    <a:cubicBezTo>
                      <a:pt x="186" y="340"/>
                      <a:pt x="187" y="341"/>
                      <a:pt x="187" y="342"/>
                    </a:cubicBezTo>
                    <a:cubicBezTo>
                      <a:pt x="188" y="342"/>
                      <a:pt x="189" y="342"/>
                      <a:pt x="190" y="342"/>
                    </a:cubicBezTo>
                    <a:cubicBezTo>
                      <a:pt x="191" y="342"/>
                      <a:pt x="192" y="341"/>
                      <a:pt x="193" y="341"/>
                    </a:cubicBezTo>
                    <a:cubicBezTo>
                      <a:pt x="194" y="341"/>
                      <a:pt x="194" y="341"/>
                      <a:pt x="195" y="342"/>
                    </a:cubicBezTo>
                    <a:cubicBezTo>
                      <a:pt x="195" y="342"/>
                      <a:pt x="196" y="341"/>
                      <a:pt x="196" y="341"/>
                    </a:cubicBezTo>
                    <a:cubicBezTo>
                      <a:pt x="197" y="341"/>
                      <a:pt x="197" y="342"/>
                      <a:pt x="197" y="343"/>
                    </a:cubicBezTo>
                    <a:cubicBezTo>
                      <a:pt x="197" y="343"/>
                      <a:pt x="197" y="344"/>
                      <a:pt x="197" y="345"/>
                    </a:cubicBezTo>
                    <a:cubicBezTo>
                      <a:pt x="198" y="345"/>
                      <a:pt x="199" y="345"/>
                      <a:pt x="200" y="345"/>
                    </a:cubicBezTo>
                    <a:cubicBezTo>
                      <a:pt x="200" y="345"/>
                      <a:pt x="201" y="344"/>
                      <a:pt x="201" y="344"/>
                    </a:cubicBezTo>
                    <a:cubicBezTo>
                      <a:pt x="202" y="343"/>
                      <a:pt x="203" y="344"/>
                      <a:pt x="204" y="345"/>
                    </a:cubicBezTo>
                    <a:cubicBezTo>
                      <a:pt x="204" y="346"/>
                      <a:pt x="204" y="347"/>
                      <a:pt x="204" y="348"/>
                    </a:cubicBezTo>
                    <a:cubicBezTo>
                      <a:pt x="204" y="349"/>
                      <a:pt x="203" y="349"/>
                      <a:pt x="203" y="349"/>
                    </a:cubicBezTo>
                    <a:cubicBezTo>
                      <a:pt x="202" y="349"/>
                      <a:pt x="202" y="351"/>
                      <a:pt x="203" y="352"/>
                    </a:cubicBezTo>
                    <a:cubicBezTo>
                      <a:pt x="203" y="353"/>
                      <a:pt x="202" y="354"/>
                      <a:pt x="202" y="355"/>
                    </a:cubicBezTo>
                    <a:cubicBezTo>
                      <a:pt x="202" y="355"/>
                      <a:pt x="202" y="356"/>
                      <a:pt x="202" y="357"/>
                    </a:cubicBezTo>
                    <a:cubicBezTo>
                      <a:pt x="203" y="357"/>
                      <a:pt x="202" y="358"/>
                      <a:pt x="202" y="359"/>
                    </a:cubicBezTo>
                    <a:cubicBezTo>
                      <a:pt x="202" y="360"/>
                      <a:pt x="202" y="360"/>
                      <a:pt x="202" y="361"/>
                    </a:cubicBezTo>
                    <a:cubicBezTo>
                      <a:pt x="201" y="362"/>
                      <a:pt x="201" y="362"/>
                      <a:pt x="202" y="362"/>
                    </a:cubicBezTo>
                    <a:cubicBezTo>
                      <a:pt x="202" y="363"/>
                      <a:pt x="203" y="363"/>
                      <a:pt x="203" y="364"/>
                    </a:cubicBezTo>
                    <a:cubicBezTo>
                      <a:pt x="203" y="365"/>
                      <a:pt x="202" y="364"/>
                      <a:pt x="202" y="364"/>
                    </a:cubicBezTo>
                    <a:cubicBezTo>
                      <a:pt x="201" y="364"/>
                      <a:pt x="201" y="364"/>
                      <a:pt x="200" y="364"/>
                    </a:cubicBezTo>
                    <a:cubicBezTo>
                      <a:pt x="200" y="365"/>
                      <a:pt x="199" y="365"/>
                      <a:pt x="199" y="366"/>
                    </a:cubicBezTo>
                    <a:cubicBezTo>
                      <a:pt x="199" y="367"/>
                      <a:pt x="199" y="368"/>
                      <a:pt x="199" y="369"/>
                    </a:cubicBezTo>
                    <a:cubicBezTo>
                      <a:pt x="198" y="369"/>
                      <a:pt x="198" y="371"/>
                      <a:pt x="198" y="372"/>
                    </a:cubicBezTo>
                    <a:cubicBezTo>
                      <a:pt x="197" y="372"/>
                      <a:pt x="198" y="373"/>
                      <a:pt x="199" y="374"/>
                    </a:cubicBezTo>
                    <a:cubicBezTo>
                      <a:pt x="200" y="375"/>
                      <a:pt x="200" y="375"/>
                      <a:pt x="199" y="375"/>
                    </a:cubicBezTo>
                    <a:cubicBezTo>
                      <a:pt x="199" y="376"/>
                      <a:pt x="200" y="377"/>
                      <a:pt x="200" y="377"/>
                    </a:cubicBezTo>
                    <a:cubicBezTo>
                      <a:pt x="200" y="377"/>
                      <a:pt x="200" y="378"/>
                      <a:pt x="201" y="378"/>
                    </a:cubicBezTo>
                    <a:cubicBezTo>
                      <a:pt x="202" y="379"/>
                      <a:pt x="202" y="379"/>
                      <a:pt x="202" y="380"/>
                    </a:cubicBezTo>
                    <a:cubicBezTo>
                      <a:pt x="202" y="381"/>
                      <a:pt x="203" y="381"/>
                      <a:pt x="203" y="381"/>
                    </a:cubicBezTo>
                    <a:cubicBezTo>
                      <a:pt x="204" y="381"/>
                      <a:pt x="205" y="381"/>
                      <a:pt x="205" y="381"/>
                    </a:cubicBezTo>
                    <a:cubicBezTo>
                      <a:pt x="206" y="382"/>
                      <a:pt x="206" y="382"/>
                      <a:pt x="206" y="381"/>
                    </a:cubicBezTo>
                    <a:cubicBezTo>
                      <a:pt x="206" y="380"/>
                      <a:pt x="206" y="380"/>
                      <a:pt x="206" y="379"/>
                    </a:cubicBezTo>
                    <a:cubicBezTo>
                      <a:pt x="207" y="379"/>
                      <a:pt x="207" y="378"/>
                      <a:pt x="208" y="378"/>
                    </a:cubicBezTo>
                    <a:cubicBezTo>
                      <a:pt x="208" y="378"/>
                      <a:pt x="209" y="377"/>
                      <a:pt x="209" y="377"/>
                    </a:cubicBezTo>
                    <a:cubicBezTo>
                      <a:pt x="209" y="376"/>
                      <a:pt x="210" y="378"/>
                      <a:pt x="211" y="378"/>
                    </a:cubicBezTo>
                    <a:cubicBezTo>
                      <a:pt x="211" y="378"/>
                      <a:pt x="211" y="378"/>
                      <a:pt x="212" y="377"/>
                    </a:cubicBezTo>
                    <a:cubicBezTo>
                      <a:pt x="212" y="376"/>
                      <a:pt x="212" y="378"/>
                      <a:pt x="213" y="378"/>
                    </a:cubicBezTo>
                    <a:cubicBezTo>
                      <a:pt x="213" y="378"/>
                      <a:pt x="215" y="378"/>
                      <a:pt x="215" y="379"/>
                    </a:cubicBezTo>
                    <a:cubicBezTo>
                      <a:pt x="216" y="379"/>
                      <a:pt x="216" y="379"/>
                      <a:pt x="216" y="378"/>
                    </a:cubicBezTo>
                    <a:cubicBezTo>
                      <a:pt x="217" y="378"/>
                      <a:pt x="218" y="378"/>
                      <a:pt x="219" y="378"/>
                    </a:cubicBezTo>
                    <a:cubicBezTo>
                      <a:pt x="219" y="378"/>
                      <a:pt x="219" y="378"/>
                      <a:pt x="219" y="379"/>
                    </a:cubicBezTo>
                    <a:cubicBezTo>
                      <a:pt x="219" y="380"/>
                      <a:pt x="220" y="379"/>
                      <a:pt x="220" y="379"/>
                    </a:cubicBezTo>
                    <a:cubicBezTo>
                      <a:pt x="221" y="379"/>
                      <a:pt x="222" y="379"/>
                      <a:pt x="222" y="379"/>
                    </a:cubicBezTo>
                    <a:cubicBezTo>
                      <a:pt x="222" y="380"/>
                      <a:pt x="221" y="380"/>
                      <a:pt x="220" y="381"/>
                    </a:cubicBezTo>
                    <a:cubicBezTo>
                      <a:pt x="220" y="381"/>
                      <a:pt x="219" y="381"/>
                      <a:pt x="219" y="381"/>
                    </a:cubicBezTo>
                    <a:cubicBezTo>
                      <a:pt x="219" y="382"/>
                      <a:pt x="217" y="382"/>
                      <a:pt x="217" y="383"/>
                    </a:cubicBezTo>
                    <a:cubicBezTo>
                      <a:pt x="216" y="384"/>
                      <a:pt x="217" y="384"/>
                      <a:pt x="218" y="385"/>
                    </a:cubicBezTo>
                    <a:cubicBezTo>
                      <a:pt x="218" y="385"/>
                      <a:pt x="218" y="387"/>
                      <a:pt x="218" y="387"/>
                    </a:cubicBezTo>
                    <a:cubicBezTo>
                      <a:pt x="219" y="388"/>
                      <a:pt x="217" y="389"/>
                      <a:pt x="216" y="389"/>
                    </a:cubicBezTo>
                    <a:cubicBezTo>
                      <a:pt x="215" y="389"/>
                      <a:pt x="215" y="390"/>
                      <a:pt x="215" y="391"/>
                    </a:cubicBezTo>
                    <a:cubicBezTo>
                      <a:pt x="215" y="391"/>
                      <a:pt x="215" y="391"/>
                      <a:pt x="214" y="392"/>
                    </a:cubicBezTo>
                    <a:cubicBezTo>
                      <a:pt x="213" y="392"/>
                      <a:pt x="212" y="392"/>
                      <a:pt x="211" y="392"/>
                    </a:cubicBezTo>
                    <a:cubicBezTo>
                      <a:pt x="211" y="393"/>
                      <a:pt x="210" y="393"/>
                      <a:pt x="209" y="392"/>
                    </a:cubicBezTo>
                    <a:cubicBezTo>
                      <a:pt x="209" y="391"/>
                      <a:pt x="208" y="394"/>
                      <a:pt x="208" y="394"/>
                    </a:cubicBezTo>
                    <a:cubicBezTo>
                      <a:pt x="208" y="395"/>
                      <a:pt x="208" y="396"/>
                      <a:pt x="208" y="396"/>
                    </a:cubicBezTo>
                    <a:cubicBezTo>
                      <a:pt x="209" y="397"/>
                      <a:pt x="209" y="397"/>
                      <a:pt x="209" y="398"/>
                    </a:cubicBezTo>
                    <a:cubicBezTo>
                      <a:pt x="209" y="398"/>
                      <a:pt x="208" y="399"/>
                      <a:pt x="208" y="400"/>
                    </a:cubicBezTo>
                    <a:cubicBezTo>
                      <a:pt x="208" y="401"/>
                      <a:pt x="210" y="402"/>
                      <a:pt x="211" y="403"/>
                    </a:cubicBezTo>
                    <a:cubicBezTo>
                      <a:pt x="211" y="403"/>
                      <a:pt x="211" y="404"/>
                      <a:pt x="211" y="405"/>
                    </a:cubicBezTo>
                    <a:cubicBezTo>
                      <a:pt x="210" y="405"/>
                      <a:pt x="210" y="407"/>
                      <a:pt x="210" y="408"/>
                    </a:cubicBezTo>
                    <a:cubicBezTo>
                      <a:pt x="209" y="409"/>
                      <a:pt x="210" y="410"/>
                      <a:pt x="210" y="411"/>
                    </a:cubicBezTo>
                    <a:cubicBezTo>
                      <a:pt x="210" y="412"/>
                      <a:pt x="209" y="414"/>
                      <a:pt x="209" y="415"/>
                    </a:cubicBezTo>
                    <a:cubicBezTo>
                      <a:pt x="208" y="416"/>
                      <a:pt x="208" y="417"/>
                      <a:pt x="208" y="417"/>
                    </a:cubicBezTo>
                    <a:cubicBezTo>
                      <a:pt x="208" y="418"/>
                      <a:pt x="208" y="419"/>
                      <a:pt x="207" y="420"/>
                    </a:cubicBezTo>
                    <a:cubicBezTo>
                      <a:pt x="207" y="420"/>
                      <a:pt x="206" y="420"/>
                      <a:pt x="206" y="420"/>
                    </a:cubicBezTo>
                    <a:cubicBezTo>
                      <a:pt x="205" y="420"/>
                      <a:pt x="205" y="421"/>
                      <a:pt x="205" y="422"/>
                    </a:cubicBezTo>
                    <a:cubicBezTo>
                      <a:pt x="205" y="423"/>
                      <a:pt x="204" y="423"/>
                      <a:pt x="204" y="424"/>
                    </a:cubicBezTo>
                    <a:cubicBezTo>
                      <a:pt x="204" y="424"/>
                      <a:pt x="203" y="425"/>
                      <a:pt x="202" y="425"/>
                    </a:cubicBezTo>
                    <a:cubicBezTo>
                      <a:pt x="202" y="426"/>
                      <a:pt x="201" y="426"/>
                      <a:pt x="200" y="426"/>
                    </a:cubicBezTo>
                    <a:cubicBezTo>
                      <a:pt x="199" y="426"/>
                      <a:pt x="199" y="427"/>
                      <a:pt x="198" y="427"/>
                    </a:cubicBezTo>
                    <a:cubicBezTo>
                      <a:pt x="198" y="428"/>
                      <a:pt x="197" y="430"/>
                      <a:pt x="197" y="431"/>
                    </a:cubicBezTo>
                    <a:cubicBezTo>
                      <a:pt x="196" y="431"/>
                      <a:pt x="195" y="433"/>
                      <a:pt x="194" y="433"/>
                    </a:cubicBezTo>
                    <a:cubicBezTo>
                      <a:pt x="193" y="434"/>
                      <a:pt x="193" y="435"/>
                      <a:pt x="193" y="435"/>
                    </a:cubicBezTo>
                    <a:cubicBezTo>
                      <a:pt x="194" y="436"/>
                      <a:pt x="194" y="437"/>
                      <a:pt x="194" y="438"/>
                    </a:cubicBezTo>
                    <a:cubicBezTo>
                      <a:pt x="195" y="438"/>
                      <a:pt x="194" y="439"/>
                      <a:pt x="194" y="440"/>
                    </a:cubicBezTo>
                    <a:cubicBezTo>
                      <a:pt x="194" y="440"/>
                      <a:pt x="190" y="442"/>
                      <a:pt x="189" y="443"/>
                    </a:cubicBezTo>
                    <a:cubicBezTo>
                      <a:pt x="189" y="443"/>
                      <a:pt x="186" y="444"/>
                      <a:pt x="186" y="444"/>
                    </a:cubicBezTo>
                    <a:cubicBezTo>
                      <a:pt x="185" y="445"/>
                      <a:pt x="185" y="446"/>
                      <a:pt x="185" y="447"/>
                    </a:cubicBezTo>
                    <a:cubicBezTo>
                      <a:pt x="184" y="447"/>
                      <a:pt x="184" y="449"/>
                      <a:pt x="184" y="450"/>
                    </a:cubicBezTo>
                    <a:cubicBezTo>
                      <a:pt x="184" y="451"/>
                      <a:pt x="184" y="451"/>
                      <a:pt x="183" y="452"/>
                    </a:cubicBezTo>
                    <a:cubicBezTo>
                      <a:pt x="183" y="452"/>
                      <a:pt x="183" y="453"/>
                      <a:pt x="182" y="454"/>
                    </a:cubicBezTo>
                    <a:cubicBezTo>
                      <a:pt x="182" y="455"/>
                      <a:pt x="182" y="456"/>
                      <a:pt x="182" y="457"/>
                    </a:cubicBezTo>
                    <a:cubicBezTo>
                      <a:pt x="182" y="457"/>
                      <a:pt x="181" y="459"/>
                      <a:pt x="183" y="460"/>
                    </a:cubicBezTo>
                    <a:cubicBezTo>
                      <a:pt x="185" y="461"/>
                      <a:pt x="184" y="461"/>
                      <a:pt x="183" y="462"/>
                    </a:cubicBezTo>
                    <a:cubicBezTo>
                      <a:pt x="183" y="463"/>
                      <a:pt x="184" y="462"/>
                      <a:pt x="185" y="463"/>
                    </a:cubicBezTo>
                    <a:cubicBezTo>
                      <a:pt x="186" y="463"/>
                      <a:pt x="185" y="465"/>
                      <a:pt x="185" y="465"/>
                    </a:cubicBezTo>
                    <a:cubicBezTo>
                      <a:pt x="185" y="466"/>
                      <a:pt x="185" y="467"/>
                      <a:pt x="185" y="467"/>
                    </a:cubicBezTo>
                    <a:cubicBezTo>
                      <a:pt x="184" y="468"/>
                      <a:pt x="186" y="467"/>
                      <a:pt x="187" y="467"/>
                    </a:cubicBezTo>
                    <a:cubicBezTo>
                      <a:pt x="187" y="467"/>
                      <a:pt x="187" y="466"/>
                      <a:pt x="188" y="466"/>
                    </a:cubicBezTo>
                    <a:cubicBezTo>
                      <a:pt x="188" y="465"/>
                      <a:pt x="189" y="466"/>
                      <a:pt x="190" y="466"/>
                    </a:cubicBezTo>
                    <a:cubicBezTo>
                      <a:pt x="191" y="466"/>
                      <a:pt x="192" y="465"/>
                      <a:pt x="192" y="465"/>
                    </a:cubicBezTo>
                    <a:cubicBezTo>
                      <a:pt x="193" y="464"/>
                      <a:pt x="194" y="465"/>
                      <a:pt x="194" y="465"/>
                    </a:cubicBezTo>
                    <a:cubicBezTo>
                      <a:pt x="195" y="465"/>
                      <a:pt x="194" y="462"/>
                      <a:pt x="194" y="461"/>
                    </a:cubicBezTo>
                    <a:cubicBezTo>
                      <a:pt x="194" y="461"/>
                      <a:pt x="194" y="459"/>
                      <a:pt x="195" y="458"/>
                    </a:cubicBezTo>
                    <a:cubicBezTo>
                      <a:pt x="195" y="458"/>
                      <a:pt x="194" y="457"/>
                      <a:pt x="194" y="457"/>
                    </a:cubicBezTo>
                    <a:cubicBezTo>
                      <a:pt x="194" y="456"/>
                      <a:pt x="195" y="455"/>
                      <a:pt x="195" y="455"/>
                    </a:cubicBezTo>
                    <a:cubicBezTo>
                      <a:pt x="196" y="455"/>
                      <a:pt x="197" y="455"/>
                      <a:pt x="197" y="455"/>
                    </a:cubicBezTo>
                    <a:cubicBezTo>
                      <a:pt x="198" y="455"/>
                      <a:pt x="199" y="454"/>
                      <a:pt x="199" y="454"/>
                    </a:cubicBezTo>
                    <a:cubicBezTo>
                      <a:pt x="199" y="453"/>
                      <a:pt x="201" y="453"/>
                      <a:pt x="202" y="453"/>
                    </a:cubicBezTo>
                    <a:cubicBezTo>
                      <a:pt x="202" y="452"/>
                      <a:pt x="202" y="452"/>
                      <a:pt x="203" y="451"/>
                    </a:cubicBezTo>
                    <a:cubicBezTo>
                      <a:pt x="203" y="450"/>
                      <a:pt x="203" y="450"/>
                      <a:pt x="204" y="449"/>
                    </a:cubicBezTo>
                    <a:cubicBezTo>
                      <a:pt x="204" y="448"/>
                      <a:pt x="205" y="447"/>
                      <a:pt x="206" y="447"/>
                    </a:cubicBezTo>
                    <a:cubicBezTo>
                      <a:pt x="206" y="447"/>
                      <a:pt x="207" y="446"/>
                      <a:pt x="207" y="446"/>
                    </a:cubicBezTo>
                    <a:cubicBezTo>
                      <a:pt x="207" y="445"/>
                      <a:pt x="208" y="445"/>
                      <a:pt x="208" y="445"/>
                    </a:cubicBezTo>
                    <a:cubicBezTo>
                      <a:pt x="209" y="446"/>
                      <a:pt x="209" y="446"/>
                      <a:pt x="209" y="447"/>
                    </a:cubicBezTo>
                    <a:cubicBezTo>
                      <a:pt x="209" y="447"/>
                      <a:pt x="209" y="447"/>
                      <a:pt x="210" y="447"/>
                    </a:cubicBezTo>
                    <a:cubicBezTo>
                      <a:pt x="210" y="448"/>
                      <a:pt x="211" y="448"/>
                      <a:pt x="212" y="449"/>
                    </a:cubicBezTo>
                    <a:cubicBezTo>
                      <a:pt x="212" y="449"/>
                      <a:pt x="213" y="449"/>
                      <a:pt x="214" y="449"/>
                    </a:cubicBezTo>
                    <a:cubicBezTo>
                      <a:pt x="215" y="449"/>
                      <a:pt x="215" y="448"/>
                      <a:pt x="216" y="448"/>
                    </a:cubicBezTo>
                    <a:cubicBezTo>
                      <a:pt x="216" y="447"/>
                      <a:pt x="217" y="446"/>
                      <a:pt x="218" y="446"/>
                    </a:cubicBezTo>
                    <a:cubicBezTo>
                      <a:pt x="218" y="446"/>
                      <a:pt x="218" y="447"/>
                      <a:pt x="218" y="447"/>
                    </a:cubicBezTo>
                    <a:cubicBezTo>
                      <a:pt x="218" y="448"/>
                      <a:pt x="219" y="448"/>
                      <a:pt x="220" y="449"/>
                    </a:cubicBezTo>
                    <a:cubicBezTo>
                      <a:pt x="220" y="449"/>
                      <a:pt x="220" y="448"/>
                      <a:pt x="220" y="449"/>
                    </a:cubicBezTo>
                    <a:cubicBezTo>
                      <a:pt x="220" y="450"/>
                      <a:pt x="220" y="453"/>
                      <a:pt x="220" y="454"/>
                    </a:cubicBezTo>
                    <a:cubicBezTo>
                      <a:pt x="220" y="455"/>
                      <a:pt x="221" y="455"/>
                      <a:pt x="223" y="455"/>
                    </a:cubicBezTo>
                    <a:cubicBezTo>
                      <a:pt x="224" y="454"/>
                      <a:pt x="224" y="455"/>
                      <a:pt x="224" y="455"/>
                    </a:cubicBezTo>
                    <a:cubicBezTo>
                      <a:pt x="224" y="456"/>
                      <a:pt x="224" y="457"/>
                      <a:pt x="224" y="457"/>
                    </a:cubicBezTo>
                    <a:cubicBezTo>
                      <a:pt x="224" y="458"/>
                      <a:pt x="223" y="458"/>
                      <a:pt x="223" y="458"/>
                    </a:cubicBezTo>
                    <a:cubicBezTo>
                      <a:pt x="222" y="458"/>
                      <a:pt x="222" y="459"/>
                      <a:pt x="221" y="460"/>
                    </a:cubicBezTo>
                    <a:cubicBezTo>
                      <a:pt x="221" y="461"/>
                      <a:pt x="222" y="462"/>
                      <a:pt x="223" y="462"/>
                    </a:cubicBezTo>
                    <a:cubicBezTo>
                      <a:pt x="223" y="463"/>
                      <a:pt x="224" y="463"/>
                      <a:pt x="224" y="464"/>
                    </a:cubicBezTo>
                    <a:cubicBezTo>
                      <a:pt x="224" y="464"/>
                      <a:pt x="224" y="466"/>
                      <a:pt x="223" y="466"/>
                    </a:cubicBezTo>
                    <a:cubicBezTo>
                      <a:pt x="223" y="467"/>
                      <a:pt x="224" y="468"/>
                      <a:pt x="224" y="469"/>
                    </a:cubicBezTo>
                    <a:cubicBezTo>
                      <a:pt x="224" y="469"/>
                      <a:pt x="224" y="471"/>
                      <a:pt x="224" y="472"/>
                    </a:cubicBezTo>
                    <a:cubicBezTo>
                      <a:pt x="224" y="473"/>
                      <a:pt x="225" y="473"/>
                      <a:pt x="226" y="473"/>
                    </a:cubicBezTo>
                    <a:cubicBezTo>
                      <a:pt x="226" y="474"/>
                      <a:pt x="226" y="477"/>
                      <a:pt x="226" y="477"/>
                    </a:cubicBezTo>
                    <a:cubicBezTo>
                      <a:pt x="226" y="478"/>
                      <a:pt x="225" y="479"/>
                      <a:pt x="225" y="480"/>
                    </a:cubicBezTo>
                    <a:cubicBezTo>
                      <a:pt x="224" y="481"/>
                      <a:pt x="225" y="481"/>
                      <a:pt x="225" y="482"/>
                    </a:cubicBezTo>
                    <a:cubicBezTo>
                      <a:pt x="225" y="482"/>
                      <a:pt x="225" y="482"/>
                      <a:pt x="224" y="482"/>
                    </a:cubicBezTo>
                    <a:cubicBezTo>
                      <a:pt x="224" y="483"/>
                      <a:pt x="224" y="483"/>
                      <a:pt x="223" y="484"/>
                    </a:cubicBezTo>
                    <a:cubicBezTo>
                      <a:pt x="223" y="485"/>
                      <a:pt x="223" y="486"/>
                      <a:pt x="223" y="486"/>
                    </a:cubicBezTo>
                    <a:cubicBezTo>
                      <a:pt x="223" y="487"/>
                      <a:pt x="224" y="487"/>
                      <a:pt x="224" y="488"/>
                    </a:cubicBezTo>
                    <a:cubicBezTo>
                      <a:pt x="225" y="488"/>
                      <a:pt x="225" y="488"/>
                      <a:pt x="226" y="487"/>
                    </a:cubicBezTo>
                    <a:cubicBezTo>
                      <a:pt x="227" y="487"/>
                      <a:pt x="228" y="487"/>
                      <a:pt x="228" y="487"/>
                    </a:cubicBezTo>
                    <a:cubicBezTo>
                      <a:pt x="229" y="488"/>
                      <a:pt x="230" y="489"/>
                      <a:pt x="230" y="489"/>
                    </a:cubicBezTo>
                    <a:cubicBezTo>
                      <a:pt x="230" y="490"/>
                      <a:pt x="231" y="490"/>
                      <a:pt x="231" y="490"/>
                    </a:cubicBezTo>
                    <a:cubicBezTo>
                      <a:pt x="231" y="489"/>
                      <a:pt x="232" y="489"/>
                      <a:pt x="232" y="489"/>
                    </a:cubicBezTo>
                    <a:cubicBezTo>
                      <a:pt x="233" y="489"/>
                      <a:pt x="233" y="489"/>
                      <a:pt x="233" y="489"/>
                    </a:cubicBezTo>
                    <a:cubicBezTo>
                      <a:pt x="233" y="490"/>
                      <a:pt x="234" y="489"/>
                      <a:pt x="234" y="489"/>
                    </a:cubicBezTo>
                    <a:cubicBezTo>
                      <a:pt x="235" y="488"/>
                      <a:pt x="235" y="487"/>
                      <a:pt x="235" y="487"/>
                    </a:cubicBezTo>
                    <a:cubicBezTo>
                      <a:pt x="235" y="487"/>
                      <a:pt x="235" y="485"/>
                      <a:pt x="236" y="484"/>
                    </a:cubicBezTo>
                    <a:cubicBezTo>
                      <a:pt x="236" y="484"/>
                      <a:pt x="237" y="484"/>
                      <a:pt x="237" y="485"/>
                    </a:cubicBezTo>
                    <a:cubicBezTo>
                      <a:pt x="238" y="485"/>
                      <a:pt x="239" y="485"/>
                      <a:pt x="240" y="485"/>
                    </a:cubicBezTo>
                    <a:cubicBezTo>
                      <a:pt x="240" y="485"/>
                      <a:pt x="240" y="484"/>
                      <a:pt x="240" y="484"/>
                    </a:cubicBezTo>
                    <a:cubicBezTo>
                      <a:pt x="240" y="483"/>
                      <a:pt x="240" y="483"/>
                      <a:pt x="239" y="483"/>
                    </a:cubicBezTo>
                    <a:cubicBezTo>
                      <a:pt x="239" y="482"/>
                      <a:pt x="240" y="481"/>
                      <a:pt x="240" y="480"/>
                    </a:cubicBezTo>
                    <a:cubicBezTo>
                      <a:pt x="241" y="480"/>
                      <a:pt x="241" y="478"/>
                      <a:pt x="242" y="478"/>
                    </a:cubicBezTo>
                    <a:cubicBezTo>
                      <a:pt x="242" y="478"/>
                      <a:pt x="242" y="477"/>
                      <a:pt x="243" y="476"/>
                    </a:cubicBezTo>
                    <a:cubicBezTo>
                      <a:pt x="244" y="476"/>
                      <a:pt x="244" y="475"/>
                      <a:pt x="244" y="475"/>
                    </a:cubicBezTo>
                    <a:cubicBezTo>
                      <a:pt x="245" y="475"/>
                      <a:pt x="246" y="476"/>
                      <a:pt x="247" y="476"/>
                    </a:cubicBezTo>
                    <a:cubicBezTo>
                      <a:pt x="247" y="476"/>
                      <a:pt x="248" y="476"/>
                      <a:pt x="249" y="476"/>
                    </a:cubicBezTo>
                    <a:cubicBezTo>
                      <a:pt x="250" y="475"/>
                      <a:pt x="251" y="475"/>
                      <a:pt x="251" y="475"/>
                    </a:cubicBezTo>
                    <a:cubicBezTo>
                      <a:pt x="251" y="475"/>
                      <a:pt x="252" y="476"/>
                      <a:pt x="253" y="476"/>
                    </a:cubicBezTo>
                    <a:cubicBezTo>
                      <a:pt x="253" y="476"/>
                      <a:pt x="254" y="476"/>
                      <a:pt x="255" y="476"/>
                    </a:cubicBezTo>
                    <a:cubicBezTo>
                      <a:pt x="256" y="475"/>
                      <a:pt x="257" y="476"/>
                      <a:pt x="258" y="476"/>
                    </a:cubicBezTo>
                    <a:cubicBezTo>
                      <a:pt x="258" y="476"/>
                      <a:pt x="259" y="477"/>
                      <a:pt x="259" y="477"/>
                    </a:cubicBezTo>
                    <a:cubicBezTo>
                      <a:pt x="259" y="477"/>
                      <a:pt x="259" y="477"/>
                      <a:pt x="260" y="477"/>
                    </a:cubicBezTo>
                    <a:cubicBezTo>
                      <a:pt x="260" y="476"/>
                      <a:pt x="261" y="476"/>
                      <a:pt x="262" y="476"/>
                    </a:cubicBezTo>
                    <a:cubicBezTo>
                      <a:pt x="262" y="476"/>
                      <a:pt x="263" y="477"/>
                      <a:pt x="263" y="477"/>
                    </a:cubicBezTo>
                    <a:cubicBezTo>
                      <a:pt x="264" y="477"/>
                      <a:pt x="264" y="476"/>
                      <a:pt x="264" y="476"/>
                    </a:cubicBezTo>
                    <a:cubicBezTo>
                      <a:pt x="264" y="475"/>
                      <a:pt x="266" y="476"/>
                      <a:pt x="266" y="476"/>
                    </a:cubicBezTo>
                    <a:cubicBezTo>
                      <a:pt x="266" y="476"/>
                      <a:pt x="267" y="476"/>
                      <a:pt x="268" y="477"/>
                    </a:cubicBezTo>
                    <a:cubicBezTo>
                      <a:pt x="269" y="477"/>
                      <a:pt x="269" y="477"/>
                      <a:pt x="269" y="477"/>
                    </a:cubicBezTo>
                    <a:cubicBezTo>
                      <a:pt x="270" y="478"/>
                      <a:pt x="270" y="478"/>
                      <a:pt x="270" y="478"/>
                    </a:cubicBezTo>
                    <a:cubicBezTo>
                      <a:pt x="270" y="479"/>
                      <a:pt x="271" y="478"/>
                      <a:pt x="271" y="477"/>
                    </a:cubicBezTo>
                    <a:cubicBezTo>
                      <a:pt x="271" y="476"/>
                      <a:pt x="271" y="475"/>
                      <a:pt x="272" y="475"/>
                    </a:cubicBezTo>
                    <a:cubicBezTo>
                      <a:pt x="272" y="474"/>
                      <a:pt x="273" y="472"/>
                      <a:pt x="274" y="472"/>
                    </a:cubicBezTo>
                    <a:cubicBezTo>
                      <a:pt x="275" y="472"/>
                      <a:pt x="275" y="472"/>
                      <a:pt x="276" y="472"/>
                    </a:cubicBezTo>
                    <a:cubicBezTo>
                      <a:pt x="276" y="471"/>
                      <a:pt x="276" y="471"/>
                      <a:pt x="276" y="470"/>
                    </a:cubicBezTo>
                    <a:cubicBezTo>
                      <a:pt x="277" y="470"/>
                      <a:pt x="278" y="469"/>
                      <a:pt x="278" y="469"/>
                    </a:cubicBezTo>
                    <a:cubicBezTo>
                      <a:pt x="279" y="469"/>
                      <a:pt x="279" y="468"/>
                      <a:pt x="280" y="469"/>
                    </a:cubicBezTo>
                    <a:cubicBezTo>
                      <a:pt x="280" y="469"/>
                      <a:pt x="281" y="469"/>
                      <a:pt x="281" y="469"/>
                    </a:cubicBezTo>
                    <a:cubicBezTo>
                      <a:pt x="281" y="468"/>
                      <a:pt x="282" y="467"/>
                      <a:pt x="282" y="466"/>
                    </a:cubicBezTo>
                    <a:cubicBezTo>
                      <a:pt x="281" y="466"/>
                      <a:pt x="281" y="466"/>
                      <a:pt x="281" y="465"/>
                    </a:cubicBezTo>
                    <a:cubicBezTo>
                      <a:pt x="282" y="464"/>
                      <a:pt x="282" y="461"/>
                      <a:pt x="282" y="461"/>
                    </a:cubicBezTo>
                    <a:cubicBezTo>
                      <a:pt x="281" y="460"/>
                      <a:pt x="280" y="460"/>
                      <a:pt x="279" y="460"/>
                    </a:cubicBezTo>
                    <a:cubicBezTo>
                      <a:pt x="279" y="459"/>
                      <a:pt x="279" y="459"/>
                      <a:pt x="278" y="459"/>
                    </a:cubicBezTo>
                    <a:cubicBezTo>
                      <a:pt x="278" y="458"/>
                      <a:pt x="278" y="458"/>
                      <a:pt x="278" y="457"/>
                    </a:cubicBezTo>
                    <a:cubicBezTo>
                      <a:pt x="277" y="457"/>
                      <a:pt x="277" y="455"/>
                      <a:pt x="278" y="455"/>
                    </a:cubicBezTo>
                    <a:cubicBezTo>
                      <a:pt x="278" y="455"/>
                      <a:pt x="280" y="452"/>
                      <a:pt x="280" y="452"/>
                    </a:cubicBezTo>
                    <a:cubicBezTo>
                      <a:pt x="279" y="451"/>
                      <a:pt x="279" y="450"/>
                      <a:pt x="279" y="450"/>
                    </a:cubicBezTo>
                    <a:cubicBezTo>
                      <a:pt x="279" y="450"/>
                      <a:pt x="280" y="449"/>
                      <a:pt x="280" y="448"/>
                    </a:cubicBezTo>
                    <a:cubicBezTo>
                      <a:pt x="280" y="448"/>
                      <a:pt x="281" y="445"/>
                      <a:pt x="281" y="444"/>
                    </a:cubicBezTo>
                    <a:cubicBezTo>
                      <a:pt x="281" y="443"/>
                      <a:pt x="280" y="443"/>
                      <a:pt x="281" y="442"/>
                    </a:cubicBezTo>
                    <a:cubicBezTo>
                      <a:pt x="281" y="442"/>
                      <a:pt x="281" y="441"/>
                      <a:pt x="282" y="441"/>
                    </a:cubicBezTo>
                    <a:cubicBezTo>
                      <a:pt x="282" y="440"/>
                      <a:pt x="282" y="439"/>
                      <a:pt x="282" y="438"/>
                    </a:cubicBezTo>
                    <a:cubicBezTo>
                      <a:pt x="282" y="438"/>
                      <a:pt x="281" y="438"/>
                      <a:pt x="282" y="437"/>
                    </a:cubicBezTo>
                    <a:cubicBezTo>
                      <a:pt x="282" y="437"/>
                      <a:pt x="283" y="437"/>
                      <a:pt x="283" y="437"/>
                    </a:cubicBezTo>
                    <a:cubicBezTo>
                      <a:pt x="284" y="437"/>
                      <a:pt x="284" y="438"/>
                      <a:pt x="285" y="437"/>
                    </a:cubicBezTo>
                    <a:cubicBezTo>
                      <a:pt x="285" y="437"/>
                      <a:pt x="286" y="437"/>
                      <a:pt x="287" y="437"/>
                    </a:cubicBezTo>
                    <a:cubicBezTo>
                      <a:pt x="287" y="438"/>
                      <a:pt x="287" y="439"/>
                      <a:pt x="287" y="439"/>
                    </a:cubicBezTo>
                    <a:cubicBezTo>
                      <a:pt x="288" y="439"/>
                      <a:pt x="289" y="439"/>
                      <a:pt x="290" y="439"/>
                    </a:cubicBezTo>
                    <a:cubicBezTo>
                      <a:pt x="290" y="439"/>
                      <a:pt x="291" y="440"/>
                      <a:pt x="291" y="439"/>
                    </a:cubicBezTo>
                    <a:cubicBezTo>
                      <a:pt x="292" y="439"/>
                      <a:pt x="292" y="438"/>
                      <a:pt x="292" y="438"/>
                    </a:cubicBezTo>
                    <a:cubicBezTo>
                      <a:pt x="293" y="438"/>
                      <a:pt x="294" y="438"/>
                      <a:pt x="294" y="437"/>
                    </a:cubicBezTo>
                    <a:cubicBezTo>
                      <a:pt x="295" y="437"/>
                      <a:pt x="296" y="436"/>
                      <a:pt x="296" y="436"/>
                    </a:cubicBezTo>
                    <a:cubicBezTo>
                      <a:pt x="297" y="436"/>
                      <a:pt x="297" y="437"/>
                      <a:pt x="297" y="438"/>
                    </a:cubicBezTo>
                    <a:cubicBezTo>
                      <a:pt x="298" y="438"/>
                      <a:pt x="298" y="438"/>
                      <a:pt x="298" y="439"/>
                    </a:cubicBezTo>
                    <a:cubicBezTo>
                      <a:pt x="298" y="440"/>
                      <a:pt x="298" y="440"/>
                      <a:pt x="299" y="440"/>
                    </a:cubicBezTo>
                    <a:cubicBezTo>
                      <a:pt x="300" y="441"/>
                      <a:pt x="300" y="440"/>
                      <a:pt x="301" y="440"/>
                    </a:cubicBezTo>
                    <a:cubicBezTo>
                      <a:pt x="301" y="439"/>
                      <a:pt x="301" y="437"/>
                      <a:pt x="302" y="437"/>
                    </a:cubicBezTo>
                    <a:cubicBezTo>
                      <a:pt x="302" y="436"/>
                      <a:pt x="303" y="436"/>
                      <a:pt x="303" y="436"/>
                    </a:cubicBezTo>
                    <a:cubicBezTo>
                      <a:pt x="303" y="437"/>
                      <a:pt x="303" y="437"/>
                      <a:pt x="303" y="438"/>
                    </a:cubicBezTo>
                    <a:cubicBezTo>
                      <a:pt x="303" y="438"/>
                      <a:pt x="303" y="439"/>
                      <a:pt x="304" y="439"/>
                    </a:cubicBezTo>
                    <a:cubicBezTo>
                      <a:pt x="304" y="439"/>
                      <a:pt x="307" y="439"/>
                      <a:pt x="307" y="440"/>
                    </a:cubicBezTo>
                    <a:cubicBezTo>
                      <a:pt x="307" y="440"/>
                      <a:pt x="308" y="440"/>
                      <a:pt x="309" y="440"/>
                    </a:cubicBezTo>
                    <a:cubicBezTo>
                      <a:pt x="310" y="440"/>
                      <a:pt x="311" y="440"/>
                      <a:pt x="312" y="441"/>
                    </a:cubicBezTo>
                    <a:cubicBezTo>
                      <a:pt x="312" y="441"/>
                      <a:pt x="313" y="441"/>
                      <a:pt x="314" y="441"/>
                    </a:cubicBezTo>
                    <a:cubicBezTo>
                      <a:pt x="314" y="441"/>
                      <a:pt x="316" y="441"/>
                      <a:pt x="316" y="440"/>
                    </a:cubicBezTo>
                    <a:cubicBezTo>
                      <a:pt x="317" y="440"/>
                      <a:pt x="317" y="439"/>
                      <a:pt x="318" y="439"/>
                    </a:cubicBezTo>
                    <a:cubicBezTo>
                      <a:pt x="319" y="439"/>
                      <a:pt x="320" y="439"/>
                      <a:pt x="321" y="440"/>
                    </a:cubicBezTo>
                    <a:cubicBezTo>
                      <a:pt x="321" y="441"/>
                      <a:pt x="321" y="441"/>
                      <a:pt x="321" y="442"/>
                    </a:cubicBezTo>
                    <a:cubicBezTo>
                      <a:pt x="322" y="442"/>
                      <a:pt x="323" y="442"/>
                      <a:pt x="323" y="443"/>
                    </a:cubicBezTo>
                    <a:cubicBezTo>
                      <a:pt x="324" y="443"/>
                      <a:pt x="324" y="444"/>
                      <a:pt x="324" y="444"/>
                    </a:cubicBezTo>
                    <a:cubicBezTo>
                      <a:pt x="325" y="444"/>
                      <a:pt x="325" y="444"/>
                      <a:pt x="325" y="445"/>
                    </a:cubicBezTo>
                    <a:cubicBezTo>
                      <a:pt x="325" y="446"/>
                      <a:pt x="326" y="447"/>
                      <a:pt x="326" y="448"/>
                    </a:cubicBezTo>
                    <a:cubicBezTo>
                      <a:pt x="326" y="449"/>
                      <a:pt x="326" y="450"/>
                      <a:pt x="326" y="450"/>
                    </a:cubicBezTo>
                    <a:cubicBezTo>
                      <a:pt x="327" y="451"/>
                      <a:pt x="327" y="450"/>
                      <a:pt x="327" y="451"/>
                    </a:cubicBezTo>
                    <a:cubicBezTo>
                      <a:pt x="327" y="452"/>
                      <a:pt x="328" y="452"/>
                      <a:pt x="328" y="453"/>
                    </a:cubicBezTo>
                    <a:cubicBezTo>
                      <a:pt x="328" y="453"/>
                      <a:pt x="328" y="455"/>
                      <a:pt x="328" y="455"/>
                    </a:cubicBezTo>
                    <a:cubicBezTo>
                      <a:pt x="329" y="455"/>
                      <a:pt x="332" y="455"/>
                      <a:pt x="332" y="457"/>
                    </a:cubicBezTo>
                    <a:cubicBezTo>
                      <a:pt x="332" y="458"/>
                      <a:pt x="332" y="459"/>
                      <a:pt x="332" y="459"/>
                    </a:cubicBezTo>
                    <a:cubicBezTo>
                      <a:pt x="331" y="460"/>
                      <a:pt x="332" y="461"/>
                      <a:pt x="333" y="461"/>
                    </a:cubicBezTo>
                    <a:cubicBezTo>
                      <a:pt x="333" y="461"/>
                      <a:pt x="335" y="460"/>
                      <a:pt x="336" y="460"/>
                    </a:cubicBezTo>
                    <a:cubicBezTo>
                      <a:pt x="336" y="460"/>
                      <a:pt x="337" y="460"/>
                      <a:pt x="338" y="460"/>
                    </a:cubicBezTo>
                    <a:cubicBezTo>
                      <a:pt x="339" y="460"/>
                      <a:pt x="339" y="460"/>
                      <a:pt x="339" y="459"/>
                    </a:cubicBezTo>
                    <a:cubicBezTo>
                      <a:pt x="339" y="459"/>
                      <a:pt x="340" y="458"/>
                      <a:pt x="340" y="458"/>
                    </a:cubicBezTo>
                    <a:cubicBezTo>
                      <a:pt x="341" y="458"/>
                      <a:pt x="344" y="457"/>
                      <a:pt x="344" y="457"/>
                    </a:cubicBezTo>
                    <a:cubicBezTo>
                      <a:pt x="345" y="458"/>
                      <a:pt x="344" y="457"/>
                      <a:pt x="345" y="457"/>
                    </a:cubicBezTo>
                    <a:cubicBezTo>
                      <a:pt x="346" y="457"/>
                      <a:pt x="347" y="457"/>
                      <a:pt x="348" y="457"/>
                    </a:cubicBezTo>
                    <a:cubicBezTo>
                      <a:pt x="348" y="457"/>
                      <a:pt x="349" y="457"/>
                      <a:pt x="349" y="456"/>
                    </a:cubicBezTo>
                    <a:cubicBezTo>
                      <a:pt x="349" y="456"/>
                      <a:pt x="348" y="455"/>
                      <a:pt x="349" y="455"/>
                    </a:cubicBezTo>
                    <a:cubicBezTo>
                      <a:pt x="350" y="455"/>
                      <a:pt x="350" y="455"/>
                      <a:pt x="350" y="454"/>
                    </a:cubicBezTo>
                    <a:cubicBezTo>
                      <a:pt x="350" y="454"/>
                      <a:pt x="350" y="453"/>
                      <a:pt x="350" y="453"/>
                    </a:cubicBezTo>
                    <a:cubicBezTo>
                      <a:pt x="350" y="452"/>
                      <a:pt x="349" y="451"/>
                      <a:pt x="349" y="451"/>
                    </a:cubicBezTo>
                    <a:cubicBezTo>
                      <a:pt x="349" y="450"/>
                      <a:pt x="348" y="450"/>
                      <a:pt x="348" y="450"/>
                    </a:cubicBezTo>
                    <a:cubicBezTo>
                      <a:pt x="348" y="449"/>
                      <a:pt x="348" y="448"/>
                      <a:pt x="348" y="448"/>
                    </a:cubicBezTo>
                    <a:cubicBezTo>
                      <a:pt x="347" y="448"/>
                      <a:pt x="347" y="447"/>
                      <a:pt x="347" y="447"/>
                    </a:cubicBezTo>
                    <a:cubicBezTo>
                      <a:pt x="348" y="446"/>
                      <a:pt x="349" y="445"/>
                      <a:pt x="349" y="444"/>
                    </a:cubicBezTo>
                    <a:cubicBezTo>
                      <a:pt x="348" y="443"/>
                      <a:pt x="349" y="443"/>
                      <a:pt x="349" y="443"/>
                    </a:cubicBezTo>
                    <a:cubicBezTo>
                      <a:pt x="350" y="442"/>
                      <a:pt x="350" y="442"/>
                      <a:pt x="350" y="442"/>
                    </a:cubicBezTo>
                    <a:cubicBezTo>
                      <a:pt x="350" y="442"/>
                      <a:pt x="349" y="442"/>
                      <a:pt x="348" y="441"/>
                    </a:cubicBezTo>
                    <a:cubicBezTo>
                      <a:pt x="347" y="440"/>
                      <a:pt x="345" y="438"/>
                      <a:pt x="345" y="437"/>
                    </a:cubicBezTo>
                    <a:cubicBezTo>
                      <a:pt x="345" y="436"/>
                      <a:pt x="345" y="435"/>
                      <a:pt x="346" y="435"/>
                    </a:cubicBezTo>
                    <a:cubicBezTo>
                      <a:pt x="346" y="434"/>
                      <a:pt x="348" y="433"/>
                      <a:pt x="349" y="433"/>
                    </a:cubicBezTo>
                    <a:cubicBezTo>
                      <a:pt x="349" y="433"/>
                      <a:pt x="350" y="433"/>
                      <a:pt x="350" y="432"/>
                    </a:cubicBezTo>
                    <a:cubicBezTo>
                      <a:pt x="350" y="431"/>
                      <a:pt x="351" y="431"/>
                      <a:pt x="350" y="431"/>
                    </a:cubicBezTo>
                    <a:cubicBezTo>
                      <a:pt x="349" y="431"/>
                      <a:pt x="349" y="431"/>
                      <a:pt x="349" y="430"/>
                    </a:cubicBezTo>
                    <a:cubicBezTo>
                      <a:pt x="349" y="430"/>
                      <a:pt x="348" y="429"/>
                      <a:pt x="348" y="429"/>
                    </a:cubicBezTo>
                    <a:cubicBezTo>
                      <a:pt x="347" y="429"/>
                      <a:pt x="348" y="428"/>
                      <a:pt x="347" y="428"/>
                    </a:cubicBezTo>
                    <a:cubicBezTo>
                      <a:pt x="347" y="427"/>
                      <a:pt x="346" y="428"/>
                      <a:pt x="346" y="428"/>
                    </a:cubicBezTo>
                    <a:cubicBezTo>
                      <a:pt x="345" y="428"/>
                      <a:pt x="344" y="427"/>
                      <a:pt x="344" y="427"/>
                    </a:cubicBezTo>
                    <a:cubicBezTo>
                      <a:pt x="343" y="427"/>
                      <a:pt x="344" y="428"/>
                      <a:pt x="343" y="428"/>
                    </a:cubicBezTo>
                    <a:cubicBezTo>
                      <a:pt x="343" y="428"/>
                      <a:pt x="343" y="428"/>
                      <a:pt x="342" y="428"/>
                    </a:cubicBezTo>
                    <a:cubicBezTo>
                      <a:pt x="341" y="428"/>
                      <a:pt x="341" y="428"/>
                      <a:pt x="340" y="428"/>
                    </a:cubicBezTo>
                    <a:cubicBezTo>
                      <a:pt x="340" y="428"/>
                      <a:pt x="339" y="429"/>
                      <a:pt x="339" y="429"/>
                    </a:cubicBezTo>
                    <a:cubicBezTo>
                      <a:pt x="339" y="429"/>
                      <a:pt x="339" y="428"/>
                      <a:pt x="338" y="428"/>
                    </a:cubicBezTo>
                    <a:cubicBezTo>
                      <a:pt x="337" y="428"/>
                      <a:pt x="336" y="428"/>
                      <a:pt x="336" y="428"/>
                    </a:cubicBezTo>
                    <a:cubicBezTo>
                      <a:pt x="336" y="427"/>
                      <a:pt x="337" y="426"/>
                      <a:pt x="337" y="426"/>
                    </a:cubicBezTo>
                    <a:cubicBezTo>
                      <a:pt x="336" y="426"/>
                      <a:pt x="336" y="425"/>
                      <a:pt x="336" y="424"/>
                    </a:cubicBezTo>
                    <a:cubicBezTo>
                      <a:pt x="336" y="424"/>
                      <a:pt x="335" y="423"/>
                      <a:pt x="335" y="422"/>
                    </a:cubicBezTo>
                    <a:cubicBezTo>
                      <a:pt x="335" y="422"/>
                      <a:pt x="334" y="420"/>
                      <a:pt x="335" y="420"/>
                    </a:cubicBezTo>
                    <a:cubicBezTo>
                      <a:pt x="336" y="421"/>
                      <a:pt x="336" y="421"/>
                      <a:pt x="337" y="421"/>
                    </a:cubicBezTo>
                    <a:cubicBezTo>
                      <a:pt x="337" y="421"/>
                      <a:pt x="338" y="419"/>
                      <a:pt x="338" y="420"/>
                    </a:cubicBezTo>
                    <a:cubicBezTo>
                      <a:pt x="339" y="421"/>
                      <a:pt x="339" y="422"/>
                      <a:pt x="339" y="423"/>
                    </a:cubicBezTo>
                    <a:cubicBezTo>
                      <a:pt x="339" y="423"/>
                      <a:pt x="341" y="424"/>
                      <a:pt x="341" y="423"/>
                    </a:cubicBezTo>
                    <a:cubicBezTo>
                      <a:pt x="341" y="422"/>
                      <a:pt x="341" y="421"/>
                      <a:pt x="342" y="421"/>
                    </a:cubicBezTo>
                    <a:cubicBezTo>
                      <a:pt x="342" y="421"/>
                      <a:pt x="342" y="420"/>
                      <a:pt x="343" y="420"/>
                    </a:cubicBezTo>
                    <a:cubicBezTo>
                      <a:pt x="344" y="419"/>
                      <a:pt x="344" y="419"/>
                      <a:pt x="344" y="419"/>
                    </a:cubicBezTo>
                    <a:cubicBezTo>
                      <a:pt x="344" y="418"/>
                      <a:pt x="345" y="418"/>
                      <a:pt x="346" y="418"/>
                    </a:cubicBezTo>
                    <a:cubicBezTo>
                      <a:pt x="346" y="418"/>
                      <a:pt x="347" y="418"/>
                      <a:pt x="348" y="418"/>
                    </a:cubicBezTo>
                    <a:cubicBezTo>
                      <a:pt x="348" y="419"/>
                      <a:pt x="349" y="419"/>
                      <a:pt x="349" y="418"/>
                    </a:cubicBezTo>
                    <a:cubicBezTo>
                      <a:pt x="349" y="418"/>
                      <a:pt x="349" y="418"/>
                      <a:pt x="349" y="417"/>
                    </a:cubicBezTo>
                    <a:cubicBezTo>
                      <a:pt x="350" y="416"/>
                      <a:pt x="351" y="416"/>
                      <a:pt x="351" y="416"/>
                    </a:cubicBezTo>
                    <a:cubicBezTo>
                      <a:pt x="352" y="415"/>
                      <a:pt x="351" y="415"/>
                      <a:pt x="352" y="415"/>
                    </a:cubicBezTo>
                    <a:cubicBezTo>
                      <a:pt x="353" y="415"/>
                      <a:pt x="353" y="414"/>
                      <a:pt x="353" y="414"/>
                    </a:cubicBezTo>
                    <a:cubicBezTo>
                      <a:pt x="354" y="414"/>
                      <a:pt x="354" y="411"/>
                      <a:pt x="355" y="411"/>
                    </a:cubicBezTo>
                    <a:cubicBezTo>
                      <a:pt x="356" y="412"/>
                      <a:pt x="356" y="412"/>
                      <a:pt x="356" y="412"/>
                    </a:cubicBezTo>
                    <a:cubicBezTo>
                      <a:pt x="357" y="412"/>
                      <a:pt x="357" y="412"/>
                      <a:pt x="357" y="411"/>
                    </a:cubicBezTo>
                    <a:cubicBezTo>
                      <a:pt x="357" y="411"/>
                      <a:pt x="357" y="410"/>
                      <a:pt x="356" y="410"/>
                    </a:cubicBezTo>
                    <a:cubicBezTo>
                      <a:pt x="356" y="409"/>
                      <a:pt x="356" y="409"/>
                      <a:pt x="356" y="408"/>
                    </a:cubicBezTo>
                    <a:cubicBezTo>
                      <a:pt x="356" y="408"/>
                      <a:pt x="356" y="407"/>
                      <a:pt x="357" y="407"/>
                    </a:cubicBezTo>
                    <a:cubicBezTo>
                      <a:pt x="357" y="407"/>
                      <a:pt x="358" y="407"/>
                      <a:pt x="358" y="407"/>
                    </a:cubicBezTo>
                    <a:cubicBezTo>
                      <a:pt x="358" y="406"/>
                      <a:pt x="358" y="405"/>
                      <a:pt x="358" y="405"/>
                    </a:cubicBezTo>
                    <a:cubicBezTo>
                      <a:pt x="359" y="405"/>
                      <a:pt x="360" y="405"/>
                      <a:pt x="360" y="405"/>
                    </a:cubicBezTo>
                    <a:cubicBezTo>
                      <a:pt x="360" y="406"/>
                      <a:pt x="360" y="407"/>
                      <a:pt x="361" y="407"/>
                    </a:cubicBezTo>
                    <a:cubicBezTo>
                      <a:pt x="361" y="407"/>
                      <a:pt x="361" y="406"/>
                      <a:pt x="362" y="406"/>
                    </a:cubicBezTo>
                    <a:cubicBezTo>
                      <a:pt x="362" y="406"/>
                      <a:pt x="363" y="405"/>
                      <a:pt x="363" y="405"/>
                    </a:cubicBezTo>
                    <a:cubicBezTo>
                      <a:pt x="363" y="404"/>
                      <a:pt x="363" y="404"/>
                      <a:pt x="364" y="403"/>
                    </a:cubicBezTo>
                    <a:cubicBezTo>
                      <a:pt x="364" y="403"/>
                      <a:pt x="366" y="402"/>
                      <a:pt x="366" y="402"/>
                    </a:cubicBezTo>
                    <a:cubicBezTo>
                      <a:pt x="366" y="403"/>
                      <a:pt x="367" y="404"/>
                      <a:pt x="367" y="404"/>
                    </a:cubicBezTo>
                    <a:cubicBezTo>
                      <a:pt x="368" y="403"/>
                      <a:pt x="367" y="402"/>
                      <a:pt x="368" y="403"/>
                    </a:cubicBezTo>
                    <a:cubicBezTo>
                      <a:pt x="369" y="404"/>
                      <a:pt x="369" y="404"/>
                      <a:pt x="369" y="403"/>
                    </a:cubicBezTo>
                    <a:cubicBezTo>
                      <a:pt x="370" y="403"/>
                      <a:pt x="369" y="403"/>
                      <a:pt x="369" y="402"/>
                    </a:cubicBezTo>
                    <a:cubicBezTo>
                      <a:pt x="369" y="401"/>
                      <a:pt x="371" y="401"/>
                      <a:pt x="371" y="402"/>
                    </a:cubicBezTo>
                    <a:cubicBezTo>
                      <a:pt x="371" y="402"/>
                      <a:pt x="370" y="402"/>
                      <a:pt x="370" y="403"/>
                    </a:cubicBezTo>
                    <a:cubicBezTo>
                      <a:pt x="371" y="403"/>
                      <a:pt x="371" y="404"/>
                      <a:pt x="371" y="405"/>
                    </a:cubicBezTo>
                    <a:cubicBezTo>
                      <a:pt x="371" y="406"/>
                      <a:pt x="371" y="408"/>
                      <a:pt x="372" y="408"/>
                    </a:cubicBezTo>
                    <a:cubicBezTo>
                      <a:pt x="372" y="408"/>
                      <a:pt x="373" y="407"/>
                      <a:pt x="374" y="408"/>
                    </a:cubicBezTo>
                    <a:cubicBezTo>
                      <a:pt x="375" y="408"/>
                      <a:pt x="376" y="408"/>
                      <a:pt x="376" y="409"/>
                    </a:cubicBezTo>
                    <a:cubicBezTo>
                      <a:pt x="376" y="410"/>
                      <a:pt x="376" y="411"/>
                      <a:pt x="377" y="411"/>
                    </a:cubicBezTo>
                    <a:cubicBezTo>
                      <a:pt x="377" y="411"/>
                      <a:pt x="378" y="412"/>
                      <a:pt x="379" y="412"/>
                    </a:cubicBezTo>
                    <a:cubicBezTo>
                      <a:pt x="379" y="412"/>
                      <a:pt x="381" y="411"/>
                      <a:pt x="381" y="412"/>
                    </a:cubicBezTo>
                    <a:cubicBezTo>
                      <a:pt x="381" y="413"/>
                      <a:pt x="381" y="414"/>
                      <a:pt x="382" y="414"/>
                    </a:cubicBezTo>
                    <a:cubicBezTo>
                      <a:pt x="382" y="414"/>
                      <a:pt x="383" y="415"/>
                      <a:pt x="383" y="415"/>
                    </a:cubicBezTo>
                    <a:cubicBezTo>
                      <a:pt x="384" y="415"/>
                      <a:pt x="384" y="414"/>
                      <a:pt x="384" y="414"/>
                    </a:cubicBezTo>
                    <a:cubicBezTo>
                      <a:pt x="385" y="414"/>
                      <a:pt x="385" y="414"/>
                      <a:pt x="385" y="414"/>
                    </a:cubicBezTo>
                    <a:cubicBezTo>
                      <a:pt x="386" y="413"/>
                      <a:pt x="386" y="413"/>
                      <a:pt x="386" y="413"/>
                    </a:cubicBezTo>
                    <a:cubicBezTo>
                      <a:pt x="387" y="414"/>
                      <a:pt x="389" y="413"/>
                      <a:pt x="389" y="414"/>
                    </a:cubicBezTo>
                    <a:cubicBezTo>
                      <a:pt x="389" y="414"/>
                      <a:pt x="389" y="415"/>
                      <a:pt x="389" y="415"/>
                    </a:cubicBezTo>
                    <a:cubicBezTo>
                      <a:pt x="389" y="415"/>
                      <a:pt x="390" y="413"/>
                      <a:pt x="391" y="414"/>
                    </a:cubicBezTo>
                    <a:cubicBezTo>
                      <a:pt x="391" y="415"/>
                      <a:pt x="392" y="415"/>
                      <a:pt x="393" y="415"/>
                    </a:cubicBezTo>
                    <a:cubicBezTo>
                      <a:pt x="394" y="415"/>
                      <a:pt x="394" y="415"/>
                      <a:pt x="394" y="416"/>
                    </a:cubicBezTo>
                    <a:cubicBezTo>
                      <a:pt x="394" y="417"/>
                      <a:pt x="394" y="418"/>
                      <a:pt x="394" y="418"/>
                    </a:cubicBezTo>
                    <a:cubicBezTo>
                      <a:pt x="394" y="419"/>
                      <a:pt x="394" y="419"/>
                      <a:pt x="395" y="418"/>
                    </a:cubicBezTo>
                    <a:cubicBezTo>
                      <a:pt x="395" y="418"/>
                      <a:pt x="397" y="417"/>
                      <a:pt x="397" y="417"/>
                    </a:cubicBezTo>
                    <a:cubicBezTo>
                      <a:pt x="398" y="416"/>
                      <a:pt x="399" y="416"/>
                      <a:pt x="400" y="416"/>
                    </a:cubicBezTo>
                    <a:cubicBezTo>
                      <a:pt x="400" y="416"/>
                      <a:pt x="401" y="416"/>
                      <a:pt x="401" y="416"/>
                    </a:cubicBezTo>
                    <a:cubicBezTo>
                      <a:pt x="402" y="416"/>
                      <a:pt x="402" y="416"/>
                      <a:pt x="402" y="415"/>
                    </a:cubicBezTo>
                    <a:cubicBezTo>
                      <a:pt x="402" y="415"/>
                      <a:pt x="403" y="414"/>
                      <a:pt x="403" y="414"/>
                    </a:cubicBezTo>
                    <a:cubicBezTo>
                      <a:pt x="404" y="414"/>
                      <a:pt x="404" y="414"/>
                      <a:pt x="404" y="414"/>
                    </a:cubicBezTo>
                    <a:cubicBezTo>
                      <a:pt x="405" y="413"/>
                      <a:pt x="405" y="413"/>
                      <a:pt x="406" y="413"/>
                    </a:cubicBezTo>
                    <a:cubicBezTo>
                      <a:pt x="406" y="414"/>
                      <a:pt x="407" y="414"/>
                      <a:pt x="407" y="414"/>
                    </a:cubicBezTo>
                    <a:cubicBezTo>
                      <a:pt x="407" y="414"/>
                      <a:pt x="407" y="412"/>
                      <a:pt x="408" y="413"/>
                    </a:cubicBezTo>
                    <a:cubicBezTo>
                      <a:pt x="408" y="413"/>
                      <a:pt x="408" y="414"/>
                      <a:pt x="408" y="415"/>
                    </a:cubicBezTo>
                    <a:cubicBezTo>
                      <a:pt x="408" y="415"/>
                      <a:pt x="408" y="416"/>
                      <a:pt x="409" y="416"/>
                    </a:cubicBezTo>
                    <a:cubicBezTo>
                      <a:pt x="410" y="416"/>
                      <a:pt x="410" y="415"/>
                      <a:pt x="411" y="415"/>
                    </a:cubicBezTo>
                    <a:cubicBezTo>
                      <a:pt x="412" y="416"/>
                      <a:pt x="413" y="415"/>
                      <a:pt x="414" y="415"/>
                    </a:cubicBezTo>
                    <a:cubicBezTo>
                      <a:pt x="414" y="415"/>
                      <a:pt x="414" y="415"/>
                      <a:pt x="414" y="414"/>
                    </a:cubicBezTo>
                    <a:cubicBezTo>
                      <a:pt x="414" y="413"/>
                      <a:pt x="415" y="412"/>
                      <a:pt x="415" y="412"/>
                    </a:cubicBezTo>
                    <a:cubicBezTo>
                      <a:pt x="416" y="412"/>
                      <a:pt x="417" y="411"/>
                      <a:pt x="417" y="411"/>
                    </a:cubicBezTo>
                    <a:cubicBezTo>
                      <a:pt x="418" y="410"/>
                      <a:pt x="418" y="409"/>
                      <a:pt x="418" y="409"/>
                    </a:cubicBezTo>
                    <a:cubicBezTo>
                      <a:pt x="418" y="408"/>
                      <a:pt x="419" y="407"/>
                      <a:pt x="419" y="407"/>
                    </a:cubicBezTo>
                    <a:cubicBezTo>
                      <a:pt x="418" y="407"/>
                      <a:pt x="418" y="406"/>
                      <a:pt x="418" y="405"/>
                    </a:cubicBezTo>
                    <a:cubicBezTo>
                      <a:pt x="418" y="405"/>
                      <a:pt x="420" y="404"/>
                      <a:pt x="421" y="404"/>
                    </a:cubicBezTo>
                    <a:cubicBezTo>
                      <a:pt x="422" y="405"/>
                      <a:pt x="422" y="405"/>
                      <a:pt x="422" y="405"/>
                    </a:cubicBezTo>
                    <a:cubicBezTo>
                      <a:pt x="423" y="405"/>
                      <a:pt x="423" y="405"/>
                      <a:pt x="423" y="405"/>
                    </a:cubicBezTo>
                    <a:cubicBezTo>
                      <a:pt x="423" y="405"/>
                      <a:pt x="423" y="405"/>
                      <a:pt x="423" y="405"/>
                    </a:cubicBezTo>
                    <a:cubicBezTo>
                      <a:pt x="423" y="405"/>
                      <a:pt x="422" y="403"/>
                      <a:pt x="423" y="402"/>
                    </a:cubicBezTo>
                    <a:cubicBezTo>
                      <a:pt x="423" y="402"/>
                      <a:pt x="424" y="401"/>
                      <a:pt x="424" y="400"/>
                    </a:cubicBezTo>
                    <a:cubicBezTo>
                      <a:pt x="424" y="399"/>
                      <a:pt x="423" y="400"/>
                      <a:pt x="423" y="399"/>
                    </a:cubicBezTo>
                    <a:cubicBezTo>
                      <a:pt x="423" y="398"/>
                      <a:pt x="423" y="396"/>
                      <a:pt x="424" y="396"/>
                    </a:cubicBezTo>
                    <a:cubicBezTo>
                      <a:pt x="425" y="396"/>
                      <a:pt x="426" y="397"/>
                      <a:pt x="426" y="396"/>
                    </a:cubicBezTo>
                    <a:cubicBezTo>
                      <a:pt x="426" y="395"/>
                      <a:pt x="426" y="393"/>
                      <a:pt x="426" y="393"/>
                    </a:cubicBezTo>
                    <a:cubicBezTo>
                      <a:pt x="425" y="393"/>
                      <a:pt x="424" y="392"/>
                      <a:pt x="425" y="391"/>
                    </a:cubicBezTo>
                    <a:cubicBezTo>
                      <a:pt x="425" y="390"/>
                      <a:pt x="425" y="390"/>
                      <a:pt x="425" y="389"/>
                    </a:cubicBezTo>
                    <a:cubicBezTo>
                      <a:pt x="424" y="389"/>
                      <a:pt x="424" y="390"/>
                      <a:pt x="423" y="389"/>
                    </a:cubicBezTo>
                    <a:cubicBezTo>
                      <a:pt x="423" y="389"/>
                      <a:pt x="422" y="389"/>
                      <a:pt x="422" y="388"/>
                    </a:cubicBezTo>
                    <a:cubicBezTo>
                      <a:pt x="422" y="387"/>
                      <a:pt x="422" y="387"/>
                      <a:pt x="421" y="386"/>
                    </a:cubicBezTo>
                    <a:cubicBezTo>
                      <a:pt x="421" y="385"/>
                      <a:pt x="420" y="383"/>
                      <a:pt x="419" y="382"/>
                    </a:cubicBezTo>
                    <a:cubicBezTo>
                      <a:pt x="419" y="381"/>
                      <a:pt x="418" y="378"/>
                      <a:pt x="419" y="377"/>
                    </a:cubicBezTo>
                    <a:cubicBezTo>
                      <a:pt x="420" y="377"/>
                      <a:pt x="422" y="375"/>
                      <a:pt x="422" y="374"/>
                    </a:cubicBezTo>
                    <a:cubicBezTo>
                      <a:pt x="422" y="373"/>
                      <a:pt x="422" y="372"/>
                      <a:pt x="422" y="372"/>
                    </a:cubicBezTo>
                    <a:cubicBezTo>
                      <a:pt x="422" y="371"/>
                      <a:pt x="422" y="369"/>
                      <a:pt x="422" y="369"/>
                    </a:cubicBezTo>
                    <a:cubicBezTo>
                      <a:pt x="422" y="369"/>
                      <a:pt x="423" y="367"/>
                      <a:pt x="424" y="367"/>
                    </a:cubicBezTo>
                    <a:cubicBezTo>
                      <a:pt x="425" y="366"/>
                      <a:pt x="425" y="365"/>
                      <a:pt x="425" y="365"/>
                    </a:cubicBezTo>
                    <a:cubicBezTo>
                      <a:pt x="426" y="364"/>
                      <a:pt x="426" y="364"/>
                      <a:pt x="426" y="364"/>
                    </a:cubicBezTo>
                    <a:cubicBezTo>
                      <a:pt x="426" y="363"/>
                      <a:pt x="426" y="363"/>
                      <a:pt x="426" y="363"/>
                    </a:cubicBezTo>
                    <a:cubicBezTo>
                      <a:pt x="426" y="363"/>
                      <a:pt x="426" y="361"/>
                      <a:pt x="426" y="360"/>
                    </a:cubicBezTo>
                    <a:cubicBezTo>
                      <a:pt x="426" y="360"/>
                      <a:pt x="427" y="359"/>
                      <a:pt x="427" y="359"/>
                    </a:cubicBezTo>
                    <a:cubicBezTo>
                      <a:pt x="427" y="359"/>
                      <a:pt x="425" y="357"/>
                      <a:pt x="426" y="356"/>
                    </a:cubicBezTo>
                    <a:cubicBezTo>
                      <a:pt x="426" y="356"/>
                      <a:pt x="426" y="355"/>
                      <a:pt x="426" y="354"/>
                    </a:cubicBezTo>
                    <a:cubicBezTo>
                      <a:pt x="425" y="354"/>
                      <a:pt x="424" y="353"/>
                      <a:pt x="425" y="352"/>
                    </a:cubicBezTo>
                    <a:cubicBezTo>
                      <a:pt x="425" y="352"/>
                      <a:pt x="427" y="349"/>
                      <a:pt x="426" y="349"/>
                    </a:cubicBezTo>
                    <a:cubicBezTo>
                      <a:pt x="426" y="348"/>
                      <a:pt x="427" y="347"/>
                      <a:pt x="427" y="346"/>
                    </a:cubicBezTo>
                    <a:cubicBezTo>
                      <a:pt x="428" y="346"/>
                      <a:pt x="429" y="346"/>
                      <a:pt x="429" y="346"/>
                    </a:cubicBezTo>
                    <a:cubicBezTo>
                      <a:pt x="430" y="347"/>
                      <a:pt x="430" y="347"/>
                      <a:pt x="431" y="347"/>
                    </a:cubicBezTo>
                    <a:cubicBezTo>
                      <a:pt x="432" y="347"/>
                      <a:pt x="433" y="345"/>
                      <a:pt x="433" y="345"/>
                    </a:cubicBezTo>
                    <a:cubicBezTo>
                      <a:pt x="432" y="345"/>
                      <a:pt x="432" y="344"/>
                      <a:pt x="432" y="344"/>
                    </a:cubicBezTo>
                    <a:cubicBezTo>
                      <a:pt x="432" y="344"/>
                      <a:pt x="435" y="343"/>
                      <a:pt x="435" y="343"/>
                    </a:cubicBezTo>
                    <a:cubicBezTo>
                      <a:pt x="436" y="342"/>
                      <a:pt x="437" y="341"/>
                      <a:pt x="437" y="341"/>
                    </a:cubicBezTo>
                    <a:cubicBezTo>
                      <a:pt x="438" y="341"/>
                      <a:pt x="439" y="341"/>
                      <a:pt x="439" y="340"/>
                    </a:cubicBezTo>
                    <a:cubicBezTo>
                      <a:pt x="440" y="340"/>
                      <a:pt x="442" y="339"/>
                      <a:pt x="442" y="338"/>
                    </a:cubicBezTo>
                    <a:cubicBezTo>
                      <a:pt x="442" y="338"/>
                      <a:pt x="440" y="338"/>
                      <a:pt x="440" y="337"/>
                    </a:cubicBezTo>
                    <a:cubicBezTo>
                      <a:pt x="440" y="337"/>
                      <a:pt x="441" y="336"/>
                      <a:pt x="441" y="335"/>
                    </a:cubicBezTo>
                    <a:cubicBezTo>
                      <a:pt x="440" y="335"/>
                      <a:pt x="440" y="334"/>
                      <a:pt x="439" y="334"/>
                    </a:cubicBezTo>
                    <a:cubicBezTo>
                      <a:pt x="438" y="335"/>
                      <a:pt x="437" y="335"/>
                      <a:pt x="437" y="334"/>
                    </a:cubicBezTo>
                    <a:cubicBezTo>
                      <a:pt x="437" y="334"/>
                      <a:pt x="437" y="333"/>
                      <a:pt x="437" y="333"/>
                    </a:cubicBezTo>
                    <a:cubicBezTo>
                      <a:pt x="437" y="333"/>
                      <a:pt x="433" y="335"/>
                      <a:pt x="432" y="335"/>
                    </a:cubicBezTo>
                    <a:cubicBezTo>
                      <a:pt x="432" y="335"/>
                      <a:pt x="431" y="336"/>
                      <a:pt x="431" y="337"/>
                    </a:cubicBezTo>
                    <a:cubicBezTo>
                      <a:pt x="430" y="337"/>
                      <a:pt x="429" y="338"/>
                      <a:pt x="429" y="338"/>
                    </a:cubicBezTo>
                    <a:cubicBezTo>
                      <a:pt x="428" y="338"/>
                      <a:pt x="428" y="338"/>
                      <a:pt x="427" y="337"/>
                    </a:cubicBezTo>
                    <a:cubicBezTo>
                      <a:pt x="427" y="337"/>
                      <a:pt x="426" y="336"/>
                      <a:pt x="425" y="337"/>
                    </a:cubicBezTo>
                    <a:cubicBezTo>
                      <a:pt x="425" y="337"/>
                      <a:pt x="425" y="337"/>
                      <a:pt x="424" y="337"/>
                    </a:cubicBezTo>
                    <a:cubicBezTo>
                      <a:pt x="423" y="337"/>
                      <a:pt x="423" y="337"/>
                      <a:pt x="423" y="338"/>
                    </a:cubicBezTo>
                    <a:cubicBezTo>
                      <a:pt x="422" y="339"/>
                      <a:pt x="421" y="340"/>
                      <a:pt x="420" y="340"/>
                    </a:cubicBezTo>
                    <a:cubicBezTo>
                      <a:pt x="420" y="340"/>
                      <a:pt x="418" y="340"/>
                      <a:pt x="418" y="339"/>
                    </a:cubicBezTo>
                    <a:cubicBezTo>
                      <a:pt x="419" y="339"/>
                      <a:pt x="419" y="339"/>
                      <a:pt x="419" y="338"/>
                    </a:cubicBezTo>
                    <a:cubicBezTo>
                      <a:pt x="419" y="338"/>
                      <a:pt x="418" y="337"/>
                      <a:pt x="419" y="337"/>
                    </a:cubicBezTo>
                    <a:cubicBezTo>
                      <a:pt x="419" y="336"/>
                      <a:pt x="420" y="336"/>
                      <a:pt x="420" y="335"/>
                    </a:cubicBezTo>
                    <a:cubicBezTo>
                      <a:pt x="420" y="334"/>
                      <a:pt x="420" y="333"/>
                      <a:pt x="421" y="332"/>
                    </a:cubicBezTo>
                    <a:cubicBezTo>
                      <a:pt x="422" y="331"/>
                      <a:pt x="424" y="330"/>
                      <a:pt x="424" y="329"/>
                    </a:cubicBezTo>
                    <a:cubicBezTo>
                      <a:pt x="424" y="328"/>
                      <a:pt x="423" y="328"/>
                      <a:pt x="424" y="327"/>
                    </a:cubicBezTo>
                    <a:cubicBezTo>
                      <a:pt x="424" y="326"/>
                      <a:pt x="425" y="326"/>
                      <a:pt x="425" y="325"/>
                    </a:cubicBezTo>
                    <a:cubicBezTo>
                      <a:pt x="425" y="325"/>
                      <a:pt x="424" y="324"/>
                      <a:pt x="425" y="324"/>
                    </a:cubicBezTo>
                    <a:cubicBezTo>
                      <a:pt x="425" y="323"/>
                      <a:pt x="425" y="323"/>
                      <a:pt x="425" y="322"/>
                    </a:cubicBezTo>
                    <a:cubicBezTo>
                      <a:pt x="424" y="321"/>
                      <a:pt x="423" y="320"/>
                      <a:pt x="424" y="320"/>
                    </a:cubicBezTo>
                    <a:cubicBezTo>
                      <a:pt x="424" y="319"/>
                      <a:pt x="426" y="316"/>
                      <a:pt x="427" y="316"/>
                    </a:cubicBezTo>
                    <a:cubicBezTo>
                      <a:pt x="427" y="317"/>
                      <a:pt x="428" y="317"/>
                      <a:pt x="428" y="316"/>
                    </a:cubicBezTo>
                    <a:cubicBezTo>
                      <a:pt x="428" y="315"/>
                      <a:pt x="428" y="313"/>
                      <a:pt x="428" y="312"/>
                    </a:cubicBezTo>
                    <a:cubicBezTo>
                      <a:pt x="429" y="311"/>
                      <a:pt x="430" y="310"/>
                      <a:pt x="429" y="310"/>
                    </a:cubicBezTo>
                    <a:cubicBezTo>
                      <a:pt x="429" y="309"/>
                      <a:pt x="429" y="310"/>
                      <a:pt x="428" y="310"/>
                    </a:cubicBezTo>
                    <a:cubicBezTo>
                      <a:pt x="427" y="310"/>
                      <a:pt x="426" y="310"/>
                      <a:pt x="426" y="309"/>
                    </a:cubicBezTo>
                    <a:cubicBezTo>
                      <a:pt x="427" y="308"/>
                      <a:pt x="428" y="306"/>
                      <a:pt x="428" y="305"/>
                    </a:cubicBezTo>
                    <a:cubicBezTo>
                      <a:pt x="428" y="304"/>
                      <a:pt x="428" y="303"/>
                      <a:pt x="428" y="302"/>
                    </a:cubicBezTo>
                    <a:cubicBezTo>
                      <a:pt x="429" y="302"/>
                      <a:pt x="429" y="301"/>
                      <a:pt x="428" y="301"/>
                    </a:cubicBezTo>
                    <a:cubicBezTo>
                      <a:pt x="427" y="301"/>
                      <a:pt x="427" y="301"/>
                      <a:pt x="425" y="301"/>
                    </a:cubicBezTo>
                    <a:cubicBezTo>
                      <a:pt x="424" y="301"/>
                      <a:pt x="423" y="301"/>
                      <a:pt x="423" y="301"/>
                    </a:cubicBezTo>
                    <a:cubicBezTo>
                      <a:pt x="422" y="301"/>
                      <a:pt x="421" y="301"/>
                      <a:pt x="421" y="300"/>
                    </a:cubicBezTo>
                    <a:cubicBezTo>
                      <a:pt x="421" y="300"/>
                      <a:pt x="421" y="299"/>
                      <a:pt x="420" y="299"/>
                    </a:cubicBezTo>
                    <a:cubicBezTo>
                      <a:pt x="420" y="299"/>
                      <a:pt x="419" y="298"/>
                      <a:pt x="418" y="298"/>
                    </a:cubicBezTo>
                    <a:cubicBezTo>
                      <a:pt x="417" y="298"/>
                      <a:pt x="416" y="299"/>
                      <a:pt x="415" y="299"/>
                    </a:cubicBezTo>
                    <a:cubicBezTo>
                      <a:pt x="415" y="299"/>
                      <a:pt x="412" y="299"/>
                      <a:pt x="412" y="299"/>
                    </a:cubicBezTo>
                    <a:cubicBezTo>
                      <a:pt x="412" y="298"/>
                      <a:pt x="411" y="298"/>
                      <a:pt x="411" y="297"/>
                    </a:cubicBezTo>
                    <a:cubicBezTo>
                      <a:pt x="410" y="297"/>
                      <a:pt x="410" y="295"/>
                      <a:pt x="409" y="295"/>
                    </a:cubicBezTo>
                    <a:cubicBezTo>
                      <a:pt x="409" y="296"/>
                      <a:pt x="409" y="296"/>
                      <a:pt x="408" y="295"/>
                    </a:cubicBezTo>
                    <a:cubicBezTo>
                      <a:pt x="408" y="295"/>
                      <a:pt x="408" y="293"/>
                      <a:pt x="408" y="292"/>
                    </a:cubicBezTo>
                    <a:cubicBezTo>
                      <a:pt x="408" y="291"/>
                      <a:pt x="407" y="288"/>
                      <a:pt x="407" y="287"/>
                    </a:cubicBezTo>
                    <a:cubicBezTo>
                      <a:pt x="407" y="286"/>
                      <a:pt x="407" y="286"/>
                      <a:pt x="406" y="285"/>
                    </a:cubicBezTo>
                    <a:cubicBezTo>
                      <a:pt x="406" y="284"/>
                      <a:pt x="405" y="283"/>
                      <a:pt x="406" y="282"/>
                    </a:cubicBezTo>
                    <a:cubicBezTo>
                      <a:pt x="406" y="280"/>
                      <a:pt x="408" y="277"/>
                      <a:pt x="408" y="277"/>
                    </a:cubicBezTo>
                    <a:cubicBezTo>
                      <a:pt x="409" y="277"/>
                      <a:pt x="410" y="277"/>
                      <a:pt x="410" y="276"/>
                    </a:cubicBezTo>
                    <a:cubicBezTo>
                      <a:pt x="410" y="276"/>
                      <a:pt x="409" y="275"/>
                      <a:pt x="409" y="274"/>
                    </a:cubicBezTo>
                    <a:cubicBezTo>
                      <a:pt x="410" y="273"/>
                      <a:pt x="410" y="271"/>
                      <a:pt x="410" y="270"/>
                    </a:cubicBezTo>
                    <a:cubicBezTo>
                      <a:pt x="411" y="270"/>
                      <a:pt x="412" y="269"/>
                      <a:pt x="411" y="269"/>
                    </a:cubicBezTo>
                    <a:cubicBezTo>
                      <a:pt x="411" y="268"/>
                      <a:pt x="411" y="268"/>
                      <a:pt x="410" y="268"/>
                    </a:cubicBezTo>
                    <a:cubicBezTo>
                      <a:pt x="409" y="268"/>
                      <a:pt x="409" y="268"/>
                      <a:pt x="408" y="267"/>
                    </a:cubicBezTo>
                    <a:cubicBezTo>
                      <a:pt x="408" y="267"/>
                      <a:pt x="406" y="265"/>
                      <a:pt x="406" y="265"/>
                    </a:cubicBezTo>
                    <a:cubicBezTo>
                      <a:pt x="406" y="264"/>
                      <a:pt x="406" y="263"/>
                      <a:pt x="406" y="263"/>
                    </a:cubicBezTo>
                    <a:cubicBezTo>
                      <a:pt x="406" y="263"/>
                      <a:pt x="405" y="264"/>
                      <a:pt x="404" y="263"/>
                    </a:cubicBezTo>
                    <a:cubicBezTo>
                      <a:pt x="404" y="263"/>
                      <a:pt x="405" y="262"/>
                      <a:pt x="404" y="262"/>
                    </a:cubicBezTo>
                    <a:cubicBezTo>
                      <a:pt x="403" y="261"/>
                      <a:pt x="402" y="261"/>
                      <a:pt x="402" y="260"/>
                    </a:cubicBezTo>
                    <a:cubicBezTo>
                      <a:pt x="402" y="259"/>
                      <a:pt x="401" y="258"/>
                      <a:pt x="401" y="257"/>
                    </a:cubicBezTo>
                    <a:cubicBezTo>
                      <a:pt x="401" y="256"/>
                      <a:pt x="401" y="256"/>
                      <a:pt x="400" y="257"/>
                    </a:cubicBezTo>
                    <a:cubicBezTo>
                      <a:pt x="399" y="257"/>
                      <a:pt x="399" y="258"/>
                      <a:pt x="398" y="257"/>
                    </a:cubicBezTo>
                    <a:cubicBezTo>
                      <a:pt x="398" y="256"/>
                      <a:pt x="398" y="255"/>
                      <a:pt x="398" y="255"/>
                    </a:cubicBezTo>
                    <a:cubicBezTo>
                      <a:pt x="398" y="254"/>
                      <a:pt x="398" y="253"/>
                      <a:pt x="399" y="252"/>
                    </a:cubicBezTo>
                    <a:cubicBezTo>
                      <a:pt x="400" y="252"/>
                      <a:pt x="400" y="251"/>
                      <a:pt x="401" y="250"/>
                    </a:cubicBezTo>
                    <a:cubicBezTo>
                      <a:pt x="401" y="249"/>
                      <a:pt x="402" y="247"/>
                      <a:pt x="402" y="246"/>
                    </a:cubicBezTo>
                    <a:cubicBezTo>
                      <a:pt x="402" y="245"/>
                      <a:pt x="403" y="243"/>
                      <a:pt x="404" y="242"/>
                    </a:cubicBezTo>
                    <a:cubicBezTo>
                      <a:pt x="404" y="242"/>
                      <a:pt x="404" y="241"/>
                      <a:pt x="404" y="240"/>
                    </a:cubicBezTo>
                    <a:cubicBezTo>
                      <a:pt x="405" y="239"/>
                      <a:pt x="405" y="238"/>
                      <a:pt x="404" y="238"/>
                    </a:cubicBezTo>
                    <a:cubicBezTo>
                      <a:pt x="404" y="238"/>
                      <a:pt x="403" y="238"/>
                      <a:pt x="403" y="237"/>
                    </a:cubicBezTo>
                    <a:cubicBezTo>
                      <a:pt x="403" y="236"/>
                      <a:pt x="405" y="234"/>
                      <a:pt x="405" y="233"/>
                    </a:cubicBezTo>
                    <a:cubicBezTo>
                      <a:pt x="405" y="232"/>
                      <a:pt x="405" y="230"/>
                      <a:pt x="404" y="231"/>
                    </a:cubicBezTo>
                    <a:cubicBezTo>
                      <a:pt x="404" y="231"/>
                      <a:pt x="404" y="232"/>
                      <a:pt x="403" y="232"/>
                    </a:cubicBezTo>
                    <a:cubicBezTo>
                      <a:pt x="402" y="232"/>
                      <a:pt x="402" y="231"/>
                      <a:pt x="401" y="231"/>
                    </a:cubicBezTo>
                    <a:cubicBezTo>
                      <a:pt x="401" y="232"/>
                      <a:pt x="400" y="232"/>
                      <a:pt x="400" y="232"/>
                    </a:cubicBezTo>
                    <a:cubicBezTo>
                      <a:pt x="399" y="232"/>
                      <a:pt x="398" y="232"/>
                      <a:pt x="398" y="232"/>
                    </a:cubicBezTo>
                    <a:cubicBezTo>
                      <a:pt x="398" y="233"/>
                      <a:pt x="397" y="233"/>
                      <a:pt x="396" y="233"/>
                    </a:cubicBezTo>
                    <a:cubicBezTo>
                      <a:pt x="395" y="233"/>
                      <a:pt x="395" y="233"/>
                      <a:pt x="394" y="234"/>
                    </a:cubicBezTo>
                    <a:cubicBezTo>
                      <a:pt x="394" y="234"/>
                      <a:pt x="393" y="235"/>
                      <a:pt x="393" y="234"/>
                    </a:cubicBezTo>
                    <a:cubicBezTo>
                      <a:pt x="392" y="234"/>
                      <a:pt x="392" y="234"/>
                      <a:pt x="392" y="235"/>
                    </a:cubicBezTo>
                    <a:cubicBezTo>
                      <a:pt x="392" y="235"/>
                      <a:pt x="391" y="236"/>
                      <a:pt x="390" y="236"/>
                    </a:cubicBezTo>
                    <a:cubicBezTo>
                      <a:pt x="388" y="236"/>
                      <a:pt x="388" y="235"/>
                      <a:pt x="388" y="235"/>
                    </a:cubicBezTo>
                    <a:cubicBezTo>
                      <a:pt x="388" y="234"/>
                      <a:pt x="387" y="234"/>
                      <a:pt x="386" y="234"/>
                    </a:cubicBezTo>
                    <a:cubicBezTo>
                      <a:pt x="385" y="235"/>
                      <a:pt x="384" y="235"/>
                      <a:pt x="383" y="234"/>
                    </a:cubicBezTo>
                    <a:cubicBezTo>
                      <a:pt x="382" y="233"/>
                      <a:pt x="382" y="232"/>
                      <a:pt x="383" y="231"/>
                    </a:cubicBezTo>
                    <a:cubicBezTo>
                      <a:pt x="384" y="231"/>
                      <a:pt x="385" y="230"/>
                      <a:pt x="385" y="229"/>
                    </a:cubicBezTo>
                    <a:cubicBezTo>
                      <a:pt x="385" y="229"/>
                      <a:pt x="385" y="229"/>
                      <a:pt x="384" y="229"/>
                    </a:cubicBezTo>
                    <a:cubicBezTo>
                      <a:pt x="383" y="229"/>
                      <a:pt x="382" y="228"/>
                      <a:pt x="382" y="227"/>
                    </a:cubicBezTo>
                    <a:cubicBezTo>
                      <a:pt x="382" y="227"/>
                      <a:pt x="383" y="227"/>
                      <a:pt x="382" y="226"/>
                    </a:cubicBezTo>
                    <a:cubicBezTo>
                      <a:pt x="382" y="225"/>
                      <a:pt x="381" y="225"/>
                      <a:pt x="382" y="224"/>
                    </a:cubicBezTo>
                    <a:cubicBezTo>
                      <a:pt x="383" y="223"/>
                      <a:pt x="384" y="222"/>
                      <a:pt x="384" y="222"/>
                    </a:cubicBezTo>
                    <a:cubicBezTo>
                      <a:pt x="384" y="221"/>
                      <a:pt x="384" y="220"/>
                      <a:pt x="384" y="219"/>
                    </a:cubicBezTo>
                    <a:cubicBezTo>
                      <a:pt x="384" y="218"/>
                      <a:pt x="383" y="219"/>
                      <a:pt x="383" y="220"/>
                    </a:cubicBezTo>
                    <a:cubicBezTo>
                      <a:pt x="382" y="220"/>
                      <a:pt x="381" y="220"/>
                      <a:pt x="380" y="219"/>
                    </a:cubicBezTo>
                    <a:cubicBezTo>
                      <a:pt x="380" y="217"/>
                      <a:pt x="380" y="217"/>
                      <a:pt x="381" y="216"/>
                    </a:cubicBezTo>
                    <a:cubicBezTo>
                      <a:pt x="381" y="215"/>
                      <a:pt x="382" y="214"/>
                      <a:pt x="382" y="213"/>
                    </a:cubicBezTo>
                    <a:cubicBezTo>
                      <a:pt x="382" y="212"/>
                      <a:pt x="381" y="209"/>
                      <a:pt x="382" y="209"/>
                    </a:cubicBezTo>
                    <a:cubicBezTo>
                      <a:pt x="383" y="208"/>
                      <a:pt x="384" y="208"/>
                      <a:pt x="384" y="207"/>
                    </a:cubicBezTo>
                    <a:cubicBezTo>
                      <a:pt x="385" y="206"/>
                      <a:pt x="386" y="205"/>
                      <a:pt x="386" y="204"/>
                    </a:cubicBezTo>
                    <a:cubicBezTo>
                      <a:pt x="386" y="204"/>
                      <a:pt x="387" y="202"/>
                      <a:pt x="388" y="201"/>
                    </a:cubicBezTo>
                    <a:cubicBezTo>
                      <a:pt x="388" y="201"/>
                      <a:pt x="389" y="201"/>
                      <a:pt x="388" y="200"/>
                    </a:cubicBezTo>
                    <a:cubicBezTo>
                      <a:pt x="388" y="199"/>
                      <a:pt x="388" y="199"/>
                      <a:pt x="389" y="198"/>
                    </a:cubicBezTo>
                    <a:cubicBezTo>
                      <a:pt x="389" y="197"/>
                      <a:pt x="390" y="197"/>
                      <a:pt x="390" y="196"/>
                    </a:cubicBezTo>
                    <a:cubicBezTo>
                      <a:pt x="391" y="196"/>
                      <a:pt x="393" y="194"/>
                      <a:pt x="393" y="193"/>
                    </a:cubicBezTo>
                    <a:cubicBezTo>
                      <a:pt x="393" y="192"/>
                      <a:pt x="393" y="191"/>
                      <a:pt x="393" y="190"/>
                    </a:cubicBezTo>
                    <a:cubicBezTo>
                      <a:pt x="393" y="189"/>
                      <a:pt x="391" y="186"/>
                      <a:pt x="391" y="187"/>
                    </a:cubicBezTo>
                    <a:cubicBezTo>
                      <a:pt x="391" y="188"/>
                      <a:pt x="389" y="187"/>
                      <a:pt x="390" y="186"/>
                    </a:cubicBezTo>
                    <a:cubicBezTo>
                      <a:pt x="390" y="185"/>
                      <a:pt x="390" y="184"/>
                      <a:pt x="390" y="183"/>
                    </a:cubicBezTo>
                    <a:cubicBezTo>
                      <a:pt x="391" y="183"/>
                      <a:pt x="392" y="179"/>
                      <a:pt x="393" y="179"/>
                    </a:cubicBezTo>
                    <a:cubicBezTo>
                      <a:pt x="393" y="179"/>
                      <a:pt x="394" y="179"/>
                      <a:pt x="394" y="178"/>
                    </a:cubicBezTo>
                    <a:cubicBezTo>
                      <a:pt x="394" y="177"/>
                      <a:pt x="395" y="177"/>
                      <a:pt x="396" y="177"/>
                    </a:cubicBezTo>
                    <a:cubicBezTo>
                      <a:pt x="396" y="176"/>
                      <a:pt x="396" y="177"/>
                      <a:pt x="397" y="177"/>
                    </a:cubicBezTo>
                    <a:cubicBezTo>
                      <a:pt x="398" y="177"/>
                      <a:pt x="399" y="177"/>
                      <a:pt x="399" y="176"/>
                    </a:cubicBezTo>
                    <a:cubicBezTo>
                      <a:pt x="399" y="175"/>
                      <a:pt x="399" y="174"/>
                      <a:pt x="400" y="174"/>
                    </a:cubicBezTo>
                    <a:cubicBezTo>
                      <a:pt x="400" y="174"/>
                      <a:pt x="401" y="175"/>
                      <a:pt x="402" y="175"/>
                    </a:cubicBezTo>
                    <a:cubicBezTo>
                      <a:pt x="403" y="175"/>
                      <a:pt x="403" y="175"/>
                      <a:pt x="404" y="174"/>
                    </a:cubicBezTo>
                    <a:cubicBezTo>
                      <a:pt x="404" y="174"/>
                      <a:pt x="405" y="173"/>
                      <a:pt x="406" y="173"/>
                    </a:cubicBezTo>
                    <a:cubicBezTo>
                      <a:pt x="407" y="173"/>
                      <a:pt x="407" y="173"/>
                      <a:pt x="407" y="172"/>
                    </a:cubicBezTo>
                    <a:cubicBezTo>
                      <a:pt x="407" y="171"/>
                      <a:pt x="407" y="171"/>
                      <a:pt x="407" y="170"/>
                    </a:cubicBezTo>
                    <a:cubicBezTo>
                      <a:pt x="408" y="170"/>
                      <a:pt x="410" y="170"/>
                      <a:pt x="411" y="170"/>
                    </a:cubicBezTo>
                    <a:cubicBezTo>
                      <a:pt x="412" y="170"/>
                      <a:pt x="412" y="171"/>
                      <a:pt x="412" y="170"/>
                    </a:cubicBezTo>
                    <a:cubicBezTo>
                      <a:pt x="413" y="169"/>
                      <a:pt x="414" y="169"/>
                      <a:pt x="413" y="168"/>
                    </a:cubicBezTo>
                    <a:cubicBezTo>
                      <a:pt x="413" y="167"/>
                      <a:pt x="412" y="166"/>
                      <a:pt x="412" y="165"/>
                    </a:cubicBezTo>
                    <a:cubicBezTo>
                      <a:pt x="411" y="165"/>
                      <a:pt x="411" y="164"/>
                      <a:pt x="411" y="163"/>
                    </a:cubicBezTo>
                    <a:cubicBezTo>
                      <a:pt x="411" y="163"/>
                      <a:pt x="410" y="162"/>
                      <a:pt x="410" y="161"/>
                    </a:cubicBezTo>
                    <a:cubicBezTo>
                      <a:pt x="409" y="160"/>
                      <a:pt x="408" y="159"/>
                      <a:pt x="409" y="159"/>
                    </a:cubicBezTo>
                    <a:cubicBezTo>
                      <a:pt x="410" y="158"/>
                      <a:pt x="412" y="158"/>
                      <a:pt x="414" y="158"/>
                    </a:cubicBezTo>
                    <a:cubicBezTo>
                      <a:pt x="415" y="158"/>
                      <a:pt x="418" y="157"/>
                      <a:pt x="418" y="156"/>
                    </a:cubicBezTo>
                    <a:cubicBezTo>
                      <a:pt x="417" y="155"/>
                      <a:pt x="417" y="155"/>
                      <a:pt x="418" y="154"/>
                    </a:cubicBezTo>
                    <a:cubicBezTo>
                      <a:pt x="419" y="153"/>
                      <a:pt x="420" y="151"/>
                      <a:pt x="421" y="150"/>
                    </a:cubicBezTo>
                    <a:cubicBezTo>
                      <a:pt x="422" y="150"/>
                      <a:pt x="423" y="150"/>
                      <a:pt x="423" y="149"/>
                    </a:cubicBezTo>
                    <a:cubicBezTo>
                      <a:pt x="423" y="149"/>
                      <a:pt x="424" y="149"/>
                      <a:pt x="424" y="148"/>
                    </a:cubicBezTo>
                    <a:cubicBezTo>
                      <a:pt x="424" y="147"/>
                      <a:pt x="423" y="146"/>
                      <a:pt x="424" y="146"/>
                    </a:cubicBezTo>
                    <a:cubicBezTo>
                      <a:pt x="425" y="146"/>
                      <a:pt x="426" y="146"/>
                      <a:pt x="426" y="145"/>
                    </a:cubicBezTo>
                    <a:cubicBezTo>
                      <a:pt x="427" y="144"/>
                      <a:pt x="427" y="144"/>
                      <a:pt x="427" y="144"/>
                    </a:cubicBezTo>
                    <a:cubicBezTo>
                      <a:pt x="428" y="143"/>
                      <a:pt x="429" y="143"/>
                      <a:pt x="428" y="142"/>
                    </a:cubicBezTo>
                    <a:cubicBezTo>
                      <a:pt x="428" y="142"/>
                      <a:pt x="427" y="141"/>
                      <a:pt x="428" y="141"/>
                    </a:cubicBezTo>
                    <a:cubicBezTo>
                      <a:pt x="428" y="141"/>
                      <a:pt x="429" y="140"/>
                      <a:pt x="428" y="140"/>
                    </a:cubicBezTo>
                    <a:cubicBezTo>
                      <a:pt x="428" y="139"/>
                      <a:pt x="428" y="138"/>
                      <a:pt x="428" y="138"/>
                    </a:cubicBezTo>
                    <a:cubicBezTo>
                      <a:pt x="428" y="137"/>
                      <a:pt x="428" y="136"/>
                      <a:pt x="427" y="136"/>
                    </a:cubicBezTo>
                    <a:cubicBezTo>
                      <a:pt x="426" y="136"/>
                      <a:pt x="425" y="136"/>
                      <a:pt x="425" y="136"/>
                    </a:cubicBezTo>
                    <a:cubicBezTo>
                      <a:pt x="424" y="136"/>
                      <a:pt x="424" y="135"/>
                      <a:pt x="423" y="134"/>
                    </a:cubicBezTo>
                    <a:cubicBezTo>
                      <a:pt x="422" y="134"/>
                      <a:pt x="422" y="133"/>
                      <a:pt x="422" y="133"/>
                    </a:cubicBezTo>
                    <a:cubicBezTo>
                      <a:pt x="422" y="133"/>
                      <a:pt x="423" y="131"/>
                      <a:pt x="423" y="131"/>
                    </a:cubicBezTo>
                    <a:cubicBezTo>
                      <a:pt x="424" y="131"/>
                      <a:pt x="425" y="130"/>
                      <a:pt x="424" y="129"/>
                    </a:cubicBezTo>
                    <a:cubicBezTo>
                      <a:pt x="424" y="128"/>
                      <a:pt x="423" y="127"/>
                      <a:pt x="422" y="128"/>
                    </a:cubicBezTo>
                    <a:cubicBezTo>
                      <a:pt x="421" y="128"/>
                      <a:pt x="420" y="128"/>
                      <a:pt x="420" y="127"/>
                    </a:cubicBezTo>
                    <a:cubicBezTo>
                      <a:pt x="419" y="126"/>
                      <a:pt x="418" y="126"/>
                      <a:pt x="418" y="126"/>
                    </a:cubicBezTo>
                    <a:cubicBezTo>
                      <a:pt x="418" y="125"/>
                      <a:pt x="418" y="124"/>
                      <a:pt x="417" y="124"/>
                    </a:cubicBezTo>
                    <a:cubicBezTo>
                      <a:pt x="416" y="124"/>
                      <a:pt x="415" y="125"/>
                      <a:pt x="414" y="124"/>
                    </a:cubicBezTo>
                    <a:cubicBezTo>
                      <a:pt x="414" y="124"/>
                      <a:pt x="414" y="123"/>
                      <a:pt x="414" y="122"/>
                    </a:cubicBezTo>
                    <a:cubicBezTo>
                      <a:pt x="414" y="122"/>
                      <a:pt x="414" y="121"/>
                      <a:pt x="415" y="121"/>
                    </a:cubicBezTo>
                    <a:cubicBezTo>
                      <a:pt x="416" y="120"/>
                      <a:pt x="417" y="119"/>
                      <a:pt x="417" y="118"/>
                    </a:cubicBezTo>
                    <a:cubicBezTo>
                      <a:pt x="416" y="117"/>
                      <a:pt x="416" y="117"/>
                      <a:pt x="416" y="116"/>
                    </a:cubicBezTo>
                    <a:cubicBezTo>
                      <a:pt x="416" y="115"/>
                      <a:pt x="416" y="114"/>
                      <a:pt x="416" y="112"/>
                    </a:cubicBezTo>
                    <a:cubicBezTo>
                      <a:pt x="415" y="111"/>
                      <a:pt x="415" y="110"/>
                      <a:pt x="416" y="110"/>
                    </a:cubicBezTo>
                    <a:cubicBezTo>
                      <a:pt x="416" y="109"/>
                      <a:pt x="417" y="109"/>
                      <a:pt x="417" y="108"/>
                    </a:cubicBezTo>
                    <a:cubicBezTo>
                      <a:pt x="417" y="107"/>
                      <a:pt x="418" y="104"/>
                      <a:pt x="417" y="103"/>
                    </a:cubicBezTo>
                    <a:cubicBezTo>
                      <a:pt x="416" y="103"/>
                      <a:pt x="415" y="103"/>
                      <a:pt x="416" y="102"/>
                    </a:cubicBezTo>
                    <a:cubicBezTo>
                      <a:pt x="417" y="100"/>
                      <a:pt x="417" y="98"/>
                      <a:pt x="417" y="98"/>
                    </a:cubicBezTo>
                    <a:cubicBezTo>
                      <a:pt x="416" y="97"/>
                      <a:pt x="415" y="99"/>
                      <a:pt x="415" y="98"/>
                    </a:cubicBezTo>
                    <a:cubicBezTo>
                      <a:pt x="414" y="97"/>
                      <a:pt x="415" y="97"/>
                      <a:pt x="413" y="97"/>
                    </a:cubicBezTo>
                    <a:cubicBezTo>
                      <a:pt x="412" y="98"/>
                      <a:pt x="411" y="98"/>
                      <a:pt x="410" y="98"/>
                    </a:cubicBezTo>
                    <a:cubicBezTo>
                      <a:pt x="410" y="97"/>
                      <a:pt x="409" y="96"/>
                      <a:pt x="409" y="94"/>
                    </a:cubicBezTo>
                    <a:cubicBezTo>
                      <a:pt x="409" y="93"/>
                      <a:pt x="410" y="92"/>
                      <a:pt x="408" y="92"/>
                    </a:cubicBezTo>
                    <a:cubicBezTo>
                      <a:pt x="407" y="91"/>
                      <a:pt x="408" y="92"/>
                      <a:pt x="407" y="93"/>
                    </a:cubicBezTo>
                    <a:cubicBezTo>
                      <a:pt x="407" y="93"/>
                      <a:pt x="406" y="94"/>
                      <a:pt x="406" y="92"/>
                    </a:cubicBezTo>
                    <a:cubicBezTo>
                      <a:pt x="406" y="91"/>
                      <a:pt x="404" y="91"/>
                      <a:pt x="404" y="90"/>
                    </a:cubicBezTo>
                    <a:cubicBezTo>
                      <a:pt x="404" y="89"/>
                      <a:pt x="405" y="87"/>
                      <a:pt x="404" y="88"/>
                    </a:cubicBezTo>
                    <a:cubicBezTo>
                      <a:pt x="402" y="89"/>
                      <a:pt x="401" y="90"/>
                      <a:pt x="401" y="89"/>
                    </a:cubicBezTo>
                    <a:cubicBezTo>
                      <a:pt x="401" y="87"/>
                      <a:pt x="400" y="85"/>
                      <a:pt x="400" y="84"/>
                    </a:cubicBezTo>
                    <a:cubicBezTo>
                      <a:pt x="400" y="83"/>
                      <a:pt x="399" y="82"/>
                      <a:pt x="399" y="81"/>
                    </a:cubicBezTo>
                    <a:cubicBezTo>
                      <a:pt x="399" y="80"/>
                      <a:pt x="399" y="80"/>
                      <a:pt x="398" y="8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2" name="AutoShape 22"/>
              <p:cNvSpPr/>
              <p:nvPr/>
            </p:nvSpPr>
            <p:spPr>
              <a:xfrm>
                <a:off x="9922708" y="3532452"/>
                <a:ext cx="458974" cy="579012"/>
              </a:xfrm>
              <a:custGeom>
                <a:avLst/>
                <a:gdLst/>
                <a:ahLst/>
                <a:cxnLst/>
                <a:rect l="l" t="t" r="r" b="b"/>
                <a:pathLst>
                  <a:path w="351" h="442">
                    <a:moveTo>
                      <a:pt x="5" y="331"/>
                    </a:moveTo>
                    <a:cubicBezTo>
                      <a:pt x="5" y="331"/>
                      <a:pt x="5" y="331"/>
                      <a:pt x="5" y="331"/>
                    </a:cubicBezTo>
                    <a:cubicBezTo>
                      <a:pt x="5" y="330"/>
                      <a:pt x="4" y="330"/>
                      <a:pt x="4" y="330"/>
                    </a:cubicBezTo>
                    <a:cubicBezTo>
                      <a:pt x="3" y="330"/>
                      <a:pt x="3" y="329"/>
                      <a:pt x="3" y="329"/>
                    </a:cubicBezTo>
                    <a:cubicBezTo>
                      <a:pt x="3" y="328"/>
                      <a:pt x="4" y="327"/>
                      <a:pt x="4" y="327"/>
                    </a:cubicBezTo>
                    <a:cubicBezTo>
                      <a:pt x="5" y="328"/>
                      <a:pt x="5" y="329"/>
                      <a:pt x="5" y="329"/>
                    </a:cubicBezTo>
                    <a:cubicBezTo>
                      <a:pt x="6" y="329"/>
                      <a:pt x="6" y="329"/>
                      <a:pt x="7" y="329"/>
                    </a:cubicBezTo>
                    <a:cubicBezTo>
                      <a:pt x="7" y="329"/>
                      <a:pt x="8" y="329"/>
                      <a:pt x="7" y="328"/>
                    </a:cubicBezTo>
                    <a:cubicBezTo>
                      <a:pt x="7" y="328"/>
                      <a:pt x="6" y="327"/>
                      <a:pt x="6" y="327"/>
                    </a:cubicBezTo>
                    <a:cubicBezTo>
                      <a:pt x="5" y="326"/>
                      <a:pt x="5" y="325"/>
                      <a:pt x="4" y="325"/>
                    </a:cubicBezTo>
                    <a:cubicBezTo>
                      <a:pt x="4" y="325"/>
                      <a:pt x="3" y="325"/>
                      <a:pt x="3" y="325"/>
                    </a:cubicBezTo>
                    <a:cubicBezTo>
                      <a:pt x="3" y="324"/>
                      <a:pt x="3" y="323"/>
                      <a:pt x="3" y="323"/>
                    </a:cubicBezTo>
                    <a:cubicBezTo>
                      <a:pt x="4" y="323"/>
                      <a:pt x="6" y="321"/>
                      <a:pt x="6" y="321"/>
                    </a:cubicBezTo>
                    <a:cubicBezTo>
                      <a:pt x="6" y="321"/>
                      <a:pt x="7" y="321"/>
                      <a:pt x="7" y="321"/>
                    </a:cubicBezTo>
                    <a:cubicBezTo>
                      <a:pt x="7" y="321"/>
                      <a:pt x="7" y="320"/>
                      <a:pt x="7" y="320"/>
                    </a:cubicBezTo>
                    <a:cubicBezTo>
                      <a:pt x="6" y="320"/>
                      <a:pt x="6" y="319"/>
                      <a:pt x="6" y="319"/>
                    </a:cubicBezTo>
                    <a:cubicBezTo>
                      <a:pt x="6" y="318"/>
                      <a:pt x="6" y="318"/>
                      <a:pt x="6" y="318"/>
                    </a:cubicBezTo>
                    <a:cubicBezTo>
                      <a:pt x="5" y="317"/>
                      <a:pt x="5" y="317"/>
                      <a:pt x="4" y="317"/>
                    </a:cubicBezTo>
                    <a:cubicBezTo>
                      <a:pt x="3" y="317"/>
                      <a:pt x="3" y="317"/>
                      <a:pt x="3" y="317"/>
                    </a:cubicBezTo>
                    <a:cubicBezTo>
                      <a:pt x="3" y="316"/>
                      <a:pt x="3" y="316"/>
                      <a:pt x="3" y="316"/>
                    </a:cubicBezTo>
                    <a:cubicBezTo>
                      <a:pt x="2" y="315"/>
                      <a:pt x="2" y="314"/>
                      <a:pt x="2" y="314"/>
                    </a:cubicBezTo>
                    <a:cubicBezTo>
                      <a:pt x="3" y="314"/>
                      <a:pt x="3" y="314"/>
                      <a:pt x="3" y="313"/>
                    </a:cubicBezTo>
                    <a:cubicBezTo>
                      <a:pt x="3" y="312"/>
                      <a:pt x="2" y="311"/>
                      <a:pt x="2" y="312"/>
                    </a:cubicBezTo>
                    <a:cubicBezTo>
                      <a:pt x="1" y="312"/>
                      <a:pt x="0" y="312"/>
                      <a:pt x="0" y="311"/>
                    </a:cubicBezTo>
                    <a:cubicBezTo>
                      <a:pt x="0" y="311"/>
                      <a:pt x="0" y="310"/>
                      <a:pt x="0" y="309"/>
                    </a:cubicBezTo>
                    <a:cubicBezTo>
                      <a:pt x="0" y="309"/>
                      <a:pt x="0" y="308"/>
                      <a:pt x="0" y="308"/>
                    </a:cubicBezTo>
                    <a:cubicBezTo>
                      <a:pt x="0" y="307"/>
                      <a:pt x="0" y="307"/>
                      <a:pt x="0" y="306"/>
                    </a:cubicBezTo>
                    <a:cubicBezTo>
                      <a:pt x="0" y="306"/>
                      <a:pt x="1" y="305"/>
                      <a:pt x="1" y="306"/>
                    </a:cubicBezTo>
                    <a:cubicBezTo>
                      <a:pt x="2" y="306"/>
                      <a:pt x="2" y="306"/>
                      <a:pt x="3" y="306"/>
                    </a:cubicBezTo>
                    <a:cubicBezTo>
                      <a:pt x="3" y="305"/>
                      <a:pt x="4" y="304"/>
                      <a:pt x="4" y="304"/>
                    </a:cubicBezTo>
                    <a:cubicBezTo>
                      <a:pt x="5" y="304"/>
                      <a:pt x="5" y="304"/>
                      <a:pt x="5" y="304"/>
                    </a:cubicBezTo>
                    <a:cubicBezTo>
                      <a:pt x="6" y="303"/>
                      <a:pt x="7" y="301"/>
                      <a:pt x="7" y="300"/>
                    </a:cubicBezTo>
                    <a:cubicBezTo>
                      <a:pt x="7" y="299"/>
                      <a:pt x="6" y="298"/>
                      <a:pt x="7" y="298"/>
                    </a:cubicBezTo>
                    <a:cubicBezTo>
                      <a:pt x="8" y="298"/>
                      <a:pt x="8" y="299"/>
                      <a:pt x="9" y="299"/>
                    </a:cubicBezTo>
                    <a:cubicBezTo>
                      <a:pt x="9" y="299"/>
                      <a:pt x="9" y="297"/>
                      <a:pt x="9" y="298"/>
                    </a:cubicBezTo>
                    <a:cubicBezTo>
                      <a:pt x="10" y="298"/>
                      <a:pt x="10" y="299"/>
                      <a:pt x="10" y="298"/>
                    </a:cubicBezTo>
                    <a:cubicBezTo>
                      <a:pt x="11" y="297"/>
                      <a:pt x="11" y="297"/>
                      <a:pt x="11" y="296"/>
                    </a:cubicBezTo>
                    <a:cubicBezTo>
                      <a:pt x="11" y="295"/>
                      <a:pt x="11" y="295"/>
                      <a:pt x="11" y="295"/>
                    </a:cubicBezTo>
                    <a:cubicBezTo>
                      <a:pt x="11" y="294"/>
                      <a:pt x="11" y="294"/>
                      <a:pt x="11" y="294"/>
                    </a:cubicBezTo>
                    <a:cubicBezTo>
                      <a:pt x="10" y="294"/>
                      <a:pt x="9" y="294"/>
                      <a:pt x="10" y="293"/>
                    </a:cubicBezTo>
                    <a:cubicBezTo>
                      <a:pt x="10" y="293"/>
                      <a:pt x="11" y="293"/>
                      <a:pt x="11" y="292"/>
                    </a:cubicBezTo>
                    <a:cubicBezTo>
                      <a:pt x="10" y="292"/>
                      <a:pt x="10" y="291"/>
                      <a:pt x="10" y="291"/>
                    </a:cubicBezTo>
                    <a:cubicBezTo>
                      <a:pt x="10" y="290"/>
                      <a:pt x="11" y="289"/>
                      <a:pt x="11" y="289"/>
                    </a:cubicBezTo>
                    <a:cubicBezTo>
                      <a:pt x="10" y="288"/>
                      <a:pt x="10" y="287"/>
                      <a:pt x="11" y="287"/>
                    </a:cubicBezTo>
                    <a:cubicBezTo>
                      <a:pt x="11" y="287"/>
                      <a:pt x="12" y="287"/>
                      <a:pt x="12" y="286"/>
                    </a:cubicBezTo>
                    <a:cubicBezTo>
                      <a:pt x="12" y="285"/>
                      <a:pt x="12" y="285"/>
                      <a:pt x="11" y="285"/>
                    </a:cubicBezTo>
                    <a:cubicBezTo>
                      <a:pt x="11" y="284"/>
                      <a:pt x="10" y="284"/>
                      <a:pt x="11" y="283"/>
                    </a:cubicBezTo>
                    <a:cubicBezTo>
                      <a:pt x="11" y="282"/>
                      <a:pt x="11" y="282"/>
                      <a:pt x="10" y="282"/>
                    </a:cubicBezTo>
                    <a:cubicBezTo>
                      <a:pt x="10" y="282"/>
                      <a:pt x="10" y="281"/>
                      <a:pt x="10" y="280"/>
                    </a:cubicBezTo>
                    <a:cubicBezTo>
                      <a:pt x="10" y="280"/>
                      <a:pt x="10" y="279"/>
                      <a:pt x="11" y="278"/>
                    </a:cubicBezTo>
                    <a:cubicBezTo>
                      <a:pt x="12" y="278"/>
                      <a:pt x="12" y="278"/>
                      <a:pt x="12" y="277"/>
                    </a:cubicBezTo>
                    <a:cubicBezTo>
                      <a:pt x="12" y="276"/>
                      <a:pt x="11" y="275"/>
                      <a:pt x="12" y="275"/>
                    </a:cubicBezTo>
                    <a:cubicBezTo>
                      <a:pt x="13" y="274"/>
                      <a:pt x="14" y="275"/>
                      <a:pt x="14" y="274"/>
                    </a:cubicBezTo>
                    <a:cubicBezTo>
                      <a:pt x="14" y="273"/>
                      <a:pt x="13" y="272"/>
                      <a:pt x="13" y="272"/>
                    </a:cubicBezTo>
                    <a:cubicBezTo>
                      <a:pt x="13" y="271"/>
                      <a:pt x="13" y="270"/>
                      <a:pt x="13" y="270"/>
                    </a:cubicBezTo>
                    <a:cubicBezTo>
                      <a:pt x="12" y="270"/>
                      <a:pt x="12" y="269"/>
                      <a:pt x="12" y="269"/>
                    </a:cubicBezTo>
                    <a:cubicBezTo>
                      <a:pt x="12" y="268"/>
                      <a:pt x="12" y="268"/>
                      <a:pt x="12" y="267"/>
                    </a:cubicBezTo>
                    <a:cubicBezTo>
                      <a:pt x="13" y="267"/>
                      <a:pt x="13" y="267"/>
                      <a:pt x="13" y="266"/>
                    </a:cubicBezTo>
                    <a:cubicBezTo>
                      <a:pt x="14" y="266"/>
                      <a:pt x="14" y="266"/>
                      <a:pt x="13" y="265"/>
                    </a:cubicBezTo>
                    <a:cubicBezTo>
                      <a:pt x="13" y="265"/>
                      <a:pt x="13" y="265"/>
                      <a:pt x="13" y="264"/>
                    </a:cubicBezTo>
                    <a:cubicBezTo>
                      <a:pt x="13" y="263"/>
                      <a:pt x="12" y="262"/>
                      <a:pt x="13" y="261"/>
                    </a:cubicBezTo>
                    <a:cubicBezTo>
                      <a:pt x="13" y="260"/>
                      <a:pt x="13" y="260"/>
                      <a:pt x="14" y="261"/>
                    </a:cubicBezTo>
                    <a:cubicBezTo>
                      <a:pt x="15" y="261"/>
                      <a:pt x="17" y="261"/>
                      <a:pt x="16" y="260"/>
                    </a:cubicBezTo>
                    <a:cubicBezTo>
                      <a:pt x="16" y="259"/>
                      <a:pt x="16" y="258"/>
                      <a:pt x="17" y="258"/>
                    </a:cubicBezTo>
                    <a:cubicBezTo>
                      <a:pt x="17" y="257"/>
                      <a:pt x="17" y="255"/>
                      <a:pt x="18" y="255"/>
                    </a:cubicBezTo>
                    <a:cubicBezTo>
                      <a:pt x="19" y="255"/>
                      <a:pt x="19" y="255"/>
                      <a:pt x="20" y="254"/>
                    </a:cubicBezTo>
                    <a:cubicBezTo>
                      <a:pt x="20" y="254"/>
                      <a:pt x="21" y="254"/>
                      <a:pt x="21" y="255"/>
                    </a:cubicBezTo>
                    <a:cubicBezTo>
                      <a:pt x="21" y="255"/>
                      <a:pt x="20" y="256"/>
                      <a:pt x="21" y="256"/>
                    </a:cubicBezTo>
                    <a:cubicBezTo>
                      <a:pt x="21" y="256"/>
                      <a:pt x="22" y="255"/>
                      <a:pt x="22" y="255"/>
                    </a:cubicBezTo>
                    <a:cubicBezTo>
                      <a:pt x="22" y="254"/>
                      <a:pt x="22" y="252"/>
                      <a:pt x="21" y="252"/>
                    </a:cubicBezTo>
                    <a:cubicBezTo>
                      <a:pt x="21" y="252"/>
                      <a:pt x="20" y="251"/>
                      <a:pt x="20" y="251"/>
                    </a:cubicBezTo>
                    <a:cubicBezTo>
                      <a:pt x="20" y="250"/>
                      <a:pt x="19" y="250"/>
                      <a:pt x="18" y="249"/>
                    </a:cubicBezTo>
                    <a:cubicBezTo>
                      <a:pt x="18" y="249"/>
                      <a:pt x="17" y="248"/>
                      <a:pt x="17" y="247"/>
                    </a:cubicBezTo>
                    <a:cubicBezTo>
                      <a:pt x="17" y="247"/>
                      <a:pt x="18" y="245"/>
                      <a:pt x="18" y="245"/>
                    </a:cubicBezTo>
                    <a:cubicBezTo>
                      <a:pt x="18" y="244"/>
                      <a:pt x="19" y="244"/>
                      <a:pt x="19" y="244"/>
                    </a:cubicBezTo>
                    <a:cubicBezTo>
                      <a:pt x="20" y="244"/>
                      <a:pt x="20" y="243"/>
                      <a:pt x="20" y="243"/>
                    </a:cubicBezTo>
                    <a:cubicBezTo>
                      <a:pt x="20" y="243"/>
                      <a:pt x="21" y="242"/>
                      <a:pt x="22" y="242"/>
                    </a:cubicBezTo>
                    <a:cubicBezTo>
                      <a:pt x="23" y="241"/>
                      <a:pt x="24" y="241"/>
                      <a:pt x="24" y="241"/>
                    </a:cubicBezTo>
                    <a:cubicBezTo>
                      <a:pt x="25" y="241"/>
                      <a:pt x="26" y="241"/>
                      <a:pt x="27" y="241"/>
                    </a:cubicBezTo>
                    <a:cubicBezTo>
                      <a:pt x="27" y="241"/>
                      <a:pt x="27" y="240"/>
                      <a:pt x="28" y="240"/>
                    </a:cubicBezTo>
                    <a:cubicBezTo>
                      <a:pt x="28" y="240"/>
                      <a:pt x="29" y="239"/>
                      <a:pt x="30" y="239"/>
                    </a:cubicBezTo>
                    <a:cubicBezTo>
                      <a:pt x="30" y="239"/>
                      <a:pt x="30" y="238"/>
                      <a:pt x="31" y="238"/>
                    </a:cubicBezTo>
                    <a:cubicBezTo>
                      <a:pt x="31" y="237"/>
                      <a:pt x="32" y="237"/>
                      <a:pt x="32" y="236"/>
                    </a:cubicBezTo>
                    <a:cubicBezTo>
                      <a:pt x="32" y="236"/>
                      <a:pt x="33" y="235"/>
                      <a:pt x="33" y="235"/>
                    </a:cubicBezTo>
                    <a:cubicBezTo>
                      <a:pt x="34" y="235"/>
                      <a:pt x="35" y="235"/>
                      <a:pt x="35" y="234"/>
                    </a:cubicBezTo>
                    <a:cubicBezTo>
                      <a:pt x="35" y="233"/>
                      <a:pt x="34" y="232"/>
                      <a:pt x="35" y="231"/>
                    </a:cubicBezTo>
                    <a:cubicBezTo>
                      <a:pt x="35" y="230"/>
                      <a:pt x="36" y="229"/>
                      <a:pt x="36" y="228"/>
                    </a:cubicBezTo>
                    <a:cubicBezTo>
                      <a:pt x="36" y="228"/>
                      <a:pt x="37" y="228"/>
                      <a:pt x="37" y="227"/>
                    </a:cubicBezTo>
                    <a:cubicBezTo>
                      <a:pt x="38" y="227"/>
                      <a:pt x="38" y="226"/>
                      <a:pt x="38" y="226"/>
                    </a:cubicBezTo>
                    <a:cubicBezTo>
                      <a:pt x="39" y="226"/>
                      <a:pt x="39" y="225"/>
                      <a:pt x="39" y="224"/>
                    </a:cubicBezTo>
                    <a:cubicBezTo>
                      <a:pt x="39" y="224"/>
                      <a:pt x="42" y="222"/>
                      <a:pt x="43" y="221"/>
                    </a:cubicBezTo>
                    <a:cubicBezTo>
                      <a:pt x="44" y="220"/>
                      <a:pt x="44" y="220"/>
                      <a:pt x="44" y="219"/>
                    </a:cubicBezTo>
                    <a:cubicBezTo>
                      <a:pt x="43" y="218"/>
                      <a:pt x="43" y="218"/>
                      <a:pt x="43" y="217"/>
                    </a:cubicBezTo>
                    <a:cubicBezTo>
                      <a:pt x="43" y="216"/>
                      <a:pt x="42" y="214"/>
                      <a:pt x="41" y="215"/>
                    </a:cubicBezTo>
                    <a:cubicBezTo>
                      <a:pt x="40" y="216"/>
                      <a:pt x="39" y="217"/>
                      <a:pt x="38" y="217"/>
                    </a:cubicBezTo>
                    <a:cubicBezTo>
                      <a:pt x="37" y="216"/>
                      <a:pt x="36" y="216"/>
                      <a:pt x="36" y="215"/>
                    </a:cubicBezTo>
                    <a:cubicBezTo>
                      <a:pt x="36" y="214"/>
                      <a:pt x="36" y="214"/>
                      <a:pt x="36" y="214"/>
                    </a:cubicBezTo>
                    <a:cubicBezTo>
                      <a:pt x="36" y="213"/>
                      <a:pt x="36" y="213"/>
                      <a:pt x="36" y="212"/>
                    </a:cubicBezTo>
                    <a:cubicBezTo>
                      <a:pt x="36" y="212"/>
                      <a:pt x="35" y="211"/>
                      <a:pt x="35" y="211"/>
                    </a:cubicBezTo>
                    <a:cubicBezTo>
                      <a:pt x="35" y="210"/>
                      <a:pt x="34" y="210"/>
                      <a:pt x="35" y="209"/>
                    </a:cubicBezTo>
                    <a:cubicBezTo>
                      <a:pt x="35" y="209"/>
                      <a:pt x="34" y="208"/>
                      <a:pt x="35" y="207"/>
                    </a:cubicBezTo>
                    <a:cubicBezTo>
                      <a:pt x="36" y="206"/>
                      <a:pt x="37" y="206"/>
                      <a:pt x="37" y="205"/>
                    </a:cubicBezTo>
                    <a:cubicBezTo>
                      <a:pt x="37" y="204"/>
                      <a:pt x="38" y="203"/>
                      <a:pt x="38" y="203"/>
                    </a:cubicBezTo>
                    <a:cubicBezTo>
                      <a:pt x="38" y="202"/>
                      <a:pt x="39" y="201"/>
                      <a:pt x="39" y="200"/>
                    </a:cubicBezTo>
                    <a:cubicBezTo>
                      <a:pt x="40" y="200"/>
                      <a:pt x="40" y="198"/>
                      <a:pt x="41" y="198"/>
                    </a:cubicBezTo>
                    <a:cubicBezTo>
                      <a:pt x="42" y="197"/>
                      <a:pt x="42" y="198"/>
                      <a:pt x="42" y="197"/>
                    </a:cubicBezTo>
                    <a:cubicBezTo>
                      <a:pt x="42" y="196"/>
                      <a:pt x="42" y="196"/>
                      <a:pt x="42" y="195"/>
                    </a:cubicBezTo>
                    <a:cubicBezTo>
                      <a:pt x="43" y="194"/>
                      <a:pt x="43" y="193"/>
                      <a:pt x="44" y="193"/>
                    </a:cubicBezTo>
                    <a:cubicBezTo>
                      <a:pt x="45" y="193"/>
                      <a:pt x="47" y="193"/>
                      <a:pt x="47" y="194"/>
                    </a:cubicBezTo>
                    <a:cubicBezTo>
                      <a:pt x="47" y="195"/>
                      <a:pt x="47" y="197"/>
                      <a:pt x="47" y="197"/>
                    </a:cubicBezTo>
                    <a:cubicBezTo>
                      <a:pt x="47" y="197"/>
                      <a:pt x="48" y="196"/>
                      <a:pt x="49" y="196"/>
                    </a:cubicBezTo>
                    <a:cubicBezTo>
                      <a:pt x="50" y="197"/>
                      <a:pt x="51" y="196"/>
                      <a:pt x="51" y="195"/>
                    </a:cubicBezTo>
                    <a:cubicBezTo>
                      <a:pt x="51" y="194"/>
                      <a:pt x="51" y="193"/>
                      <a:pt x="51" y="193"/>
                    </a:cubicBezTo>
                    <a:cubicBezTo>
                      <a:pt x="51" y="192"/>
                      <a:pt x="51" y="191"/>
                      <a:pt x="51" y="190"/>
                    </a:cubicBezTo>
                    <a:cubicBezTo>
                      <a:pt x="51" y="189"/>
                      <a:pt x="52" y="189"/>
                      <a:pt x="52" y="188"/>
                    </a:cubicBezTo>
                    <a:cubicBezTo>
                      <a:pt x="52" y="188"/>
                      <a:pt x="53" y="187"/>
                      <a:pt x="53" y="187"/>
                    </a:cubicBezTo>
                    <a:cubicBezTo>
                      <a:pt x="53" y="186"/>
                      <a:pt x="53" y="186"/>
                      <a:pt x="52" y="186"/>
                    </a:cubicBezTo>
                    <a:cubicBezTo>
                      <a:pt x="51" y="186"/>
                      <a:pt x="51" y="186"/>
                      <a:pt x="50" y="186"/>
                    </a:cubicBezTo>
                    <a:cubicBezTo>
                      <a:pt x="49" y="185"/>
                      <a:pt x="49" y="185"/>
                      <a:pt x="49" y="184"/>
                    </a:cubicBezTo>
                    <a:cubicBezTo>
                      <a:pt x="49" y="184"/>
                      <a:pt x="49" y="183"/>
                      <a:pt x="48" y="182"/>
                    </a:cubicBezTo>
                    <a:cubicBezTo>
                      <a:pt x="48" y="182"/>
                      <a:pt x="47" y="180"/>
                      <a:pt x="46" y="180"/>
                    </a:cubicBezTo>
                    <a:cubicBezTo>
                      <a:pt x="45" y="180"/>
                      <a:pt x="44" y="179"/>
                      <a:pt x="44" y="178"/>
                    </a:cubicBezTo>
                    <a:cubicBezTo>
                      <a:pt x="45" y="177"/>
                      <a:pt x="46" y="176"/>
                      <a:pt x="46" y="175"/>
                    </a:cubicBezTo>
                    <a:cubicBezTo>
                      <a:pt x="46" y="174"/>
                      <a:pt x="45" y="172"/>
                      <a:pt x="44" y="171"/>
                    </a:cubicBezTo>
                    <a:cubicBezTo>
                      <a:pt x="44" y="171"/>
                      <a:pt x="44" y="170"/>
                      <a:pt x="43" y="170"/>
                    </a:cubicBezTo>
                    <a:cubicBezTo>
                      <a:pt x="43" y="170"/>
                      <a:pt x="41" y="168"/>
                      <a:pt x="41" y="167"/>
                    </a:cubicBezTo>
                    <a:cubicBezTo>
                      <a:pt x="41" y="166"/>
                      <a:pt x="40" y="166"/>
                      <a:pt x="41" y="165"/>
                    </a:cubicBezTo>
                    <a:cubicBezTo>
                      <a:pt x="42" y="164"/>
                      <a:pt x="42" y="163"/>
                      <a:pt x="43" y="163"/>
                    </a:cubicBezTo>
                    <a:cubicBezTo>
                      <a:pt x="44" y="162"/>
                      <a:pt x="45" y="161"/>
                      <a:pt x="44" y="160"/>
                    </a:cubicBezTo>
                    <a:cubicBezTo>
                      <a:pt x="43" y="159"/>
                      <a:pt x="42" y="157"/>
                      <a:pt x="42" y="155"/>
                    </a:cubicBezTo>
                    <a:cubicBezTo>
                      <a:pt x="43" y="154"/>
                      <a:pt x="43" y="152"/>
                      <a:pt x="44" y="151"/>
                    </a:cubicBezTo>
                    <a:cubicBezTo>
                      <a:pt x="45" y="151"/>
                      <a:pt x="45" y="151"/>
                      <a:pt x="46" y="150"/>
                    </a:cubicBezTo>
                    <a:cubicBezTo>
                      <a:pt x="46" y="150"/>
                      <a:pt x="47" y="148"/>
                      <a:pt x="47" y="147"/>
                    </a:cubicBezTo>
                    <a:cubicBezTo>
                      <a:pt x="48" y="146"/>
                      <a:pt x="48" y="145"/>
                      <a:pt x="48" y="145"/>
                    </a:cubicBezTo>
                    <a:cubicBezTo>
                      <a:pt x="49" y="144"/>
                      <a:pt x="50" y="143"/>
                      <a:pt x="50" y="142"/>
                    </a:cubicBezTo>
                    <a:cubicBezTo>
                      <a:pt x="51" y="142"/>
                      <a:pt x="52" y="141"/>
                      <a:pt x="52" y="140"/>
                    </a:cubicBezTo>
                    <a:cubicBezTo>
                      <a:pt x="53" y="139"/>
                      <a:pt x="56" y="138"/>
                      <a:pt x="57" y="138"/>
                    </a:cubicBezTo>
                    <a:cubicBezTo>
                      <a:pt x="57" y="139"/>
                      <a:pt x="57" y="140"/>
                      <a:pt x="58" y="140"/>
                    </a:cubicBezTo>
                    <a:cubicBezTo>
                      <a:pt x="59" y="140"/>
                      <a:pt x="58" y="138"/>
                      <a:pt x="59" y="137"/>
                    </a:cubicBezTo>
                    <a:cubicBezTo>
                      <a:pt x="60" y="137"/>
                      <a:pt x="63" y="136"/>
                      <a:pt x="63" y="136"/>
                    </a:cubicBezTo>
                    <a:cubicBezTo>
                      <a:pt x="64" y="136"/>
                      <a:pt x="64" y="136"/>
                      <a:pt x="65" y="136"/>
                    </a:cubicBezTo>
                    <a:cubicBezTo>
                      <a:pt x="65" y="136"/>
                      <a:pt x="66" y="136"/>
                      <a:pt x="66" y="135"/>
                    </a:cubicBezTo>
                    <a:cubicBezTo>
                      <a:pt x="67" y="134"/>
                      <a:pt x="68" y="133"/>
                      <a:pt x="69" y="133"/>
                    </a:cubicBezTo>
                    <a:cubicBezTo>
                      <a:pt x="70" y="133"/>
                      <a:pt x="70" y="133"/>
                      <a:pt x="71" y="134"/>
                    </a:cubicBezTo>
                    <a:cubicBezTo>
                      <a:pt x="72" y="134"/>
                      <a:pt x="72" y="134"/>
                      <a:pt x="73" y="133"/>
                    </a:cubicBezTo>
                    <a:cubicBezTo>
                      <a:pt x="73" y="133"/>
                      <a:pt x="74" y="132"/>
                      <a:pt x="74" y="131"/>
                    </a:cubicBezTo>
                    <a:cubicBezTo>
                      <a:pt x="75" y="130"/>
                      <a:pt x="76" y="128"/>
                      <a:pt x="78" y="128"/>
                    </a:cubicBezTo>
                    <a:cubicBezTo>
                      <a:pt x="79" y="127"/>
                      <a:pt x="80" y="126"/>
                      <a:pt x="80" y="126"/>
                    </a:cubicBezTo>
                    <a:cubicBezTo>
                      <a:pt x="80" y="125"/>
                      <a:pt x="79" y="123"/>
                      <a:pt x="80" y="122"/>
                    </a:cubicBezTo>
                    <a:cubicBezTo>
                      <a:pt x="80" y="121"/>
                      <a:pt x="82" y="119"/>
                      <a:pt x="82" y="118"/>
                    </a:cubicBezTo>
                    <a:cubicBezTo>
                      <a:pt x="82" y="118"/>
                      <a:pt x="83" y="117"/>
                      <a:pt x="83" y="116"/>
                    </a:cubicBezTo>
                    <a:cubicBezTo>
                      <a:pt x="84" y="116"/>
                      <a:pt x="85" y="114"/>
                      <a:pt x="86" y="114"/>
                    </a:cubicBezTo>
                    <a:cubicBezTo>
                      <a:pt x="86" y="113"/>
                      <a:pt x="87" y="111"/>
                      <a:pt x="87" y="111"/>
                    </a:cubicBezTo>
                    <a:cubicBezTo>
                      <a:pt x="87" y="110"/>
                      <a:pt x="89" y="108"/>
                      <a:pt x="88" y="108"/>
                    </a:cubicBezTo>
                    <a:cubicBezTo>
                      <a:pt x="88" y="107"/>
                      <a:pt x="87" y="107"/>
                      <a:pt x="86" y="107"/>
                    </a:cubicBezTo>
                    <a:cubicBezTo>
                      <a:pt x="86" y="107"/>
                      <a:pt x="85" y="107"/>
                      <a:pt x="85" y="106"/>
                    </a:cubicBezTo>
                    <a:cubicBezTo>
                      <a:pt x="85" y="106"/>
                      <a:pt x="86" y="105"/>
                      <a:pt x="85" y="105"/>
                    </a:cubicBezTo>
                    <a:cubicBezTo>
                      <a:pt x="84" y="105"/>
                      <a:pt x="83" y="106"/>
                      <a:pt x="83" y="105"/>
                    </a:cubicBezTo>
                    <a:cubicBezTo>
                      <a:pt x="82" y="104"/>
                      <a:pt x="82" y="103"/>
                      <a:pt x="82" y="102"/>
                    </a:cubicBezTo>
                    <a:cubicBezTo>
                      <a:pt x="82" y="101"/>
                      <a:pt x="82" y="100"/>
                      <a:pt x="83" y="99"/>
                    </a:cubicBezTo>
                    <a:cubicBezTo>
                      <a:pt x="84" y="98"/>
                      <a:pt x="84" y="96"/>
                      <a:pt x="84" y="95"/>
                    </a:cubicBezTo>
                    <a:cubicBezTo>
                      <a:pt x="83" y="95"/>
                      <a:pt x="82" y="94"/>
                      <a:pt x="82" y="93"/>
                    </a:cubicBezTo>
                    <a:cubicBezTo>
                      <a:pt x="82" y="92"/>
                      <a:pt x="81" y="92"/>
                      <a:pt x="81" y="91"/>
                    </a:cubicBezTo>
                    <a:cubicBezTo>
                      <a:pt x="81" y="90"/>
                      <a:pt x="81" y="88"/>
                      <a:pt x="81" y="87"/>
                    </a:cubicBezTo>
                    <a:cubicBezTo>
                      <a:pt x="81" y="86"/>
                      <a:pt x="79" y="85"/>
                      <a:pt x="79" y="85"/>
                    </a:cubicBezTo>
                    <a:cubicBezTo>
                      <a:pt x="79" y="84"/>
                      <a:pt x="78" y="84"/>
                      <a:pt x="78" y="84"/>
                    </a:cubicBezTo>
                    <a:cubicBezTo>
                      <a:pt x="77" y="85"/>
                      <a:pt x="77" y="86"/>
                      <a:pt x="77" y="86"/>
                    </a:cubicBezTo>
                    <a:cubicBezTo>
                      <a:pt x="76" y="86"/>
                      <a:pt x="73" y="85"/>
                      <a:pt x="73" y="85"/>
                    </a:cubicBezTo>
                    <a:cubicBezTo>
                      <a:pt x="73" y="84"/>
                      <a:pt x="74" y="82"/>
                      <a:pt x="74" y="81"/>
                    </a:cubicBezTo>
                    <a:cubicBezTo>
                      <a:pt x="73" y="81"/>
                      <a:pt x="72" y="80"/>
                      <a:pt x="72" y="79"/>
                    </a:cubicBezTo>
                    <a:cubicBezTo>
                      <a:pt x="72" y="78"/>
                      <a:pt x="73" y="76"/>
                      <a:pt x="74" y="76"/>
                    </a:cubicBezTo>
                    <a:cubicBezTo>
                      <a:pt x="74" y="75"/>
                      <a:pt x="75" y="74"/>
                      <a:pt x="76" y="75"/>
                    </a:cubicBezTo>
                    <a:cubicBezTo>
                      <a:pt x="77" y="76"/>
                      <a:pt x="77" y="76"/>
                      <a:pt x="78" y="77"/>
                    </a:cubicBezTo>
                    <a:cubicBezTo>
                      <a:pt x="79" y="78"/>
                      <a:pt x="80" y="78"/>
                      <a:pt x="80" y="78"/>
                    </a:cubicBezTo>
                    <a:cubicBezTo>
                      <a:pt x="80" y="77"/>
                      <a:pt x="80" y="76"/>
                      <a:pt x="80" y="76"/>
                    </a:cubicBezTo>
                    <a:cubicBezTo>
                      <a:pt x="79" y="75"/>
                      <a:pt x="79" y="74"/>
                      <a:pt x="79" y="73"/>
                    </a:cubicBezTo>
                    <a:cubicBezTo>
                      <a:pt x="80" y="72"/>
                      <a:pt x="80" y="72"/>
                      <a:pt x="81" y="72"/>
                    </a:cubicBezTo>
                    <a:cubicBezTo>
                      <a:pt x="82" y="72"/>
                      <a:pt x="84" y="73"/>
                      <a:pt x="85" y="73"/>
                    </a:cubicBezTo>
                    <a:cubicBezTo>
                      <a:pt x="86" y="72"/>
                      <a:pt x="87" y="72"/>
                      <a:pt x="87" y="72"/>
                    </a:cubicBezTo>
                    <a:cubicBezTo>
                      <a:pt x="87" y="71"/>
                      <a:pt x="87" y="69"/>
                      <a:pt x="88" y="69"/>
                    </a:cubicBezTo>
                    <a:cubicBezTo>
                      <a:pt x="89" y="68"/>
                      <a:pt x="89" y="69"/>
                      <a:pt x="90" y="68"/>
                    </a:cubicBezTo>
                    <a:cubicBezTo>
                      <a:pt x="91" y="68"/>
                      <a:pt x="92" y="66"/>
                      <a:pt x="92" y="65"/>
                    </a:cubicBezTo>
                    <a:cubicBezTo>
                      <a:pt x="92" y="65"/>
                      <a:pt x="92" y="64"/>
                      <a:pt x="93" y="64"/>
                    </a:cubicBezTo>
                    <a:cubicBezTo>
                      <a:pt x="94" y="64"/>
                      <a:pt x="94" y="64"/>
                      <a:pt x="94" y="63"/>
                    </a:cubicBezTo>
                    <a:cubicBezTo>
                      <a:pt x="94" y="62"/>
                      <a:pt x="93" y="61"/>
                      <a:pt x="93" y="60"/>
                    </a:cubicBezTo>
                    <a:cubicBezTo>
                      <a:pt x="93" y="59"/>
                      <a:pt x="94" y="57"/>
                      <a:pt x="93" y="57"/>
                    </a:cubicBezTo>
                    <a:cubicBezTo>
                      <a:pt x="91" y="57"/>
                      <a:pt x="92" y="57"/>
                      <a:pt x="92" y="56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3" y="54"/>
                      <a:pt x="94" y="54"/>
                      <a:pt x="94" y="53"/>
                    </a:cubicBezTo>
                    <a:cubicBezTo>
                      <a:pt x="94" y="52"/>
                      <a:pt x="95" y="52"/>
                      <a:pt x="95" y="52"/>
                    </a:cubicBezTo>
                    <a:cubicBezTo>
                      <a:pt x="96" y="53"/>
                      <a:pt x="95" y="55"/>
                      <a:pt x="96" y="55"/>
                    </a:cubicBezTo>
                    <a:cubicBezTo>
                      <a:pt x="97" y="55"/>
                      <a:pt x="98" y="54"/>
                      <a:pt x="98" y="53"/>
                    </a:cubicBezTo>
                    <a:cubicBezTo>
                      <a:pt x="98" y="53"/>
                      <a:pt x="98" y="52"/>
                      <a:pt x="99" y="52"/>
                    </a:cubicBezTo>
                    <a:cubicBezTo>
                      <a:pt x="100" y="52"/>
                      <a:pt x="101" y="51"/>
                      <a:pt x="102" y="50"/>
                    </a:cubicBezTo>
                    <a:cubicBezTo>
                      <a:pt x="103" y="50"/>
                      <a:pt x="104" y="48"/>
                      <a:pt x="104" y="47"/>
                    </a:cubicBezTo>
                    <a:cubicBezTo>
                      <a:pt x="105" y="47"/>
                      <a:pt x="105" y="46"/>
                      <a:pt x="106" y="47"/>
                    </a:cubicBezTo>
                    <a:cubicBezTo>
                      <a:pt x="106" y="47"/>
                      <a:pt x="107" y="47"/>
                      <a:pt x="107" y="46"/>
                    </a:cubicBezTo>
                    <a:cubicBezTo>
                      <a:pt x="108" y="45"/>
                      <a:pt x="109" y="45"/>
                      <a:pt x="109" y="44"/>
                    </a:cubicBezTo>
                    <a:cubicBezTo>
                      <a:pt x="109" y="43"/>
                      <a:pt x="109" y="42"/>
                      <a:pt x="110" y="42"/>
                    </a:cubicBezTo>
                    <a:cubicBezTo>
                      <a:pt x="111" y="42"/>
                      <a:pt x="110" y="43"/>
                      <a:pt x="111" y="43"/>
                    </a:cubicBezTo>
                    <a:cubicBezTo>
                      <a:pt x="112" y="43"/>
                      <a:pt x="112" y="43"/>
                      <a:pt x="113" y="43"/>
                    </a:cubicBezTo>
                    <a:cubicBezTo>
                      <a:pt x="113" y="44"/>
                      <a:pt x="113" y="45"/>
                      <a:pt x="113" y="46"/>
                    </a:cubicBezTo>
                    <a:cubicBezTo>
                      <a:pt x="114" y="46"/>
                      <a:pt x="114" y="45"/>
                      <a:pt x="115" y="45"/>
                    </a:cubicBezTo>
                    <a:cubicBezTo>
                      <a:pt x="115" y="45"/>
                      <a:pt x="115" y="46"/>
                      <a:pt x="115" y="47"/>
                    </a:cubicBezTo>
                    <a:cubicBezTo>
                      <a:pt x="115" y="47"/>
                      <a:pt x="116" y="49"/>
                      <a:pt x="117" y="50"/>
                    </a:cubicBezTo>
                    <a:cubicBezTo>
                      <a:pt x="117" y="50"/>
                      <a:pt x="117" y="51"/>
                      <a:pt x="117" y="51"/>
                    </a:cubicBezTo>
                    <a:cubicBezTo>
                      <a:pt x="117" y="52"/>
                      <a:pt x="118" y="52"/>
                      <a:pt x="119" y="52"/>
                    </a:cubicBezTo>
                    <a:cubicBezTo>
                      <a:pt x="120" y="52"/>
                      <a:pt x="122" y="53"/>
                      <a:pt x="122" y="54"/>
                    </a:cubicBezTo>
                    <a:cubicBezTo>
                      <a:pt x="123" y="54"/>
                      <a:pt x="124" y="55"/>
                      <a:pt x="124" y="55"/>
                    </a:cubicBezTo>
                    <a:cubicBezTo>
                      <a:pt x="125" y="54"/>
                      <a:pt x="125" y="54"/>
                      <a:pt x="126" y="55"/>
                    </a:cubicBezTo>
                    <a:cubicBezTo>
                      <a:pt x="127" y="56"/>
                      <a:pt x="128" y="57"/>
                      <a:pt x="129" y="56"/>
                    </a:cubicBezTo>
                    <a:cubicBezTo>
                      <a:pt x="129" y="56"/>
                      <a:pt x="130" y="54"/>
                      <a:pt x="130" y="53"/>
                    </a:cubicBezTo>
                    <a:cubicBezTo>
                      <a:pt x="131" y="53"/>
                      <a:pt x="132" y="51"/>
                      <a:pt x="132" y="50"/>
                    </a:cubicBezTo>
                    <a:cubicBezTo>
                      <a:pt x="132" y="49"/>
                      <a:pt x="131" y="48"/>
                      <a:pt x="132" y="47"/>
                    </a:cubicBezTo>
                    <a:cubicBezTo>
                      <a:pt x="133" y="46"/>
                      <a:pt x="134" y="45"/>
                      <a:pt x="135" y="44"/>
                    </a:cubicBezTo>
                    <a:cubicBezTo>
                      <a:pt x="135" y="44"/>
                      <a:pt x="136" y="42"/>
                      <a:pt x="137" y="42"/>
                    </a:cubicBezTo>
                    <a:cubicBezTo>
                      <a:pt x="138" y="43"/>
                      <a:pt x="138" y="42"/>
                      <a:pt x="139" y="42"/>
                    </a:cubicBezTo>
                    <a:cubicBezTo>
                      <a:pt x="141" y="41"/>
                      <a:pt x="142" y="39"/>
                      <a:pt x="143" y="39"/>
                    </a:cubicBezTo>
                    <a:cubicBezTo>
                      <a:pt x="145" y="39"/>
                      <a:pt x="146" y="40"/>
                      <a:pt x="146" y="39"/>
                    </a:cubicBezTo>
                    <a:cubicBezTo>
                      <a:pt x="147" y="38"/>
                      <a:pt x="147" y="36"/>
                      <a:pt x="147" y="37"/>
                    </a:cubicBezTo>
                    <a:cubicBezTo>
                      <a:pt x="148" y="37"/>
                      <a:pt x="148" y="38"/>
                      <a:pt x="148" y="37"/>
                    </a:cubicBezTo>
                    <a:cubicBezTo>
                      <a:pt x="149" y="37"/>
                      <a:pt x="150" y="37"/>
                      <a:pt x="151" y="37"/>
                    </a:cubicBezTo>
                    <a:cubicBezTo>
                      <a:pt x="151" y="37"/>
                      <a:pt x="153" y="37"/>
                      <a:pt x="153" y="37"/>
                    </a:cubicBezTo>
                    <a:cubicBezTo>
                      <a:pt x="153" y="38"/>
                      <a:pt x="155" y="39"/>
                      <a:pt x="155" y="38"/>
                    </a:cubicBezTo>
                    <a:cubicBezTo>
                      <a:pt x="155" y="36"/>
                      <a:pt x="154" y="35"/>
                      <a:pt x="155" y="34"/>
                    </a:cubicBezTo>
                    <a:cubicBezTo>
                      <a:pt x="156" y="34"/>
                      <a:pt x="156" y="34"/>
                      <a:pt x="157" y="34"/>
                    </a:cubicBezTo>
                    <a:cubicBezTo>
                      <a:pt x="157" y="34"/>
                      <a:pt x="157" y="33"/>
                      <a:pt x="157" y="32"/>
                    </a:cubicBezTo>
                    <a:cubicBezTo>
                      <a:pt x="157" y="32"/>
                      <a:pt x="156" y="31"/>
                      <a:pt x="157" y="30"/>
                    </a:cubicBezTo>
                    <a:cubicBezTo>
                      <a:pt x="158" y="29"/>
                      <a:pt x="158" y="29"/>
                      <a:pt x="159" y="29"/>
                    </a:cubicBezTo>
                    <a:cubicBezTo>
                      <a:pt x="161" y="29"/>
                      <a:pt x="162" y="30"/>
                      <a:pt x="163" y="29"/>
                    </a:cubicBezTo>
                    <a:cubicBezTo>
                      <a:pt x="164" y="28"/>
                      <a:pt x="165" y="28"/>
                      <a:pt x="165" y="27"/>
                    </a:cubicBezTo>
                    <a:cubicBezTo>
                      <a:pt x="165" y="27"/>
                      <a:pt x="166" y="27"/>
                      <a:pt x="167" y="27"/>
                    </a:cubicBezTo>
                    <a:cubicBezTo>
                      <a:pt x="167" y="27"/>
                      <a:pt x="169" y="26"/>
                      <a:pt x="170" y="25"/>
                    </a:cubicBezTo>
                    <a:cubicBezTo>
                      <a:pt x="171" y="25"/>
                      <a:pt x="171" y="24"/>
                      <a:pt x="173" y="25"/>
                    </a:cubicBezTo>
                    <a:cubicBezTo>
                      <a:pt x="174" y="25"/>
                      <a:pt x="174" y="24"/>
                      <a:pt x="174" y="24"/>
                    </a:cubicBezTo>
                    <a:cubicBezTo>
                      <a:pt x="174" y="23"/>
                      <a:pt x="174" y="22"/>
                      <a:pt x="175" y="21"/>
                    </a:cubicBezTo>
                    <a:cubicBezTo>
                      <a:pt x="175" y="21"/>
                      <a:pt x="175" y="20"/>
                      <a:pt x="175" y="19"/>
                    </a:cubicBezTo>
                    <a:cubicBezTo>
                      <a:pt x="174" y="19"/>
                      <a:pt x="174" y="19"/>
                      <a:pt x="174" y="18"/>
                    </a:cubicBezTo>
                    <a:cubicBezTo>
                      <a:pt x="175" y="18"/>
                      <a:pt x="175" y="17"/>
                      <a:pt x="175" y="16"/>
                    </a:cubicBezTo>
                    <a:cubicBezTo>
                      <a:pt x="175" y="16"/>
                      <a:pt x="175" y="15"/>
                      <a:pt x="174" y="15"/>
                    </a:cubicBezTo>
                    <a:cubicBezTo>
                      <a:pt x="173" y="15"/>
                      <a:pt x="173" y="15"/>
                      <a:pt x="172" y="15"/>
                    </a:cubicBezTo>
                    <a:cubicBezTo>
                      <a:pt x="172" y="15"/>
                      <a:pt x="172" y="14"/>
                      <a:pt x="171" y="14"/>
                    </a:cubicBezTo>
                    <a:cubicBezTo>
                      <a:pt x="170" y="13"/>
                      <a:pt x="169" y="13"/>
                      <a:pt x="170" y="12"/>
                    </a:cubicBezTo>
                    <a:cubicBezTo>
                      <a:pt x="171" y="12"/>
                      <a:pt x="172" y="11"/>
                      <a:pt x="172" y="11"/>
                    </a:cubicBezTo>
                    <a:cubicBezTo>
                      <a:pt x="172" y="10"/>
                      <a:pt x="174" y="9"/>
                      <a:pt x="174" y="8"/>
                    </a:cubicBezTo>
                    <a:cubicBezTo>
                      <a:pt x="175" y="8"/>
                      <a:pt x="176" y="7"/>
                      <a:pt x="177" y="7"/>
                    </a:cubicBezTo>
                    <a:cubicBezTo>
                      <a:pt x="177" y="6"/>
                      <a:pt x="178" y="5"/>
                      <a:pt x="178" y="5"/>
                    </a:cubicBezTo>
                    <a:cubicBezTo>
                      <a:pt x="179" y="5"/>
                      <a:pt x="179" y="5"/>
                      <a:pt x="179" y="5"/>
                    </a:cubicBezTo>
                    <a:cubicBezTo>
                      <a:pt x="179" y="5"/>
                      <a:pt x="179" y="7"/>
                      <a:pt x="179" y="8"/>
                    </a:cubicBezTo>
                    <a:cubicBezTo>
                      <a:pt x="180" y="8"/>
                      <a:pt x="180" y="9"/>
                      <a:pt x="181" y="9"/>
                    </a:cubicBezTo>
                    <a:cubicBezTo>
                      <a:pt x="182" y="9"/>
                      <a:pt x="183" y="9"/>
                      <a:pt x="183" y="9"/>
                    </a:cubicBezTo>
                    <a:cubicBezTo>
                      <a:pt x="184" y="9"/>
                      <a:pt x="185" y="9"/>
                      <a:pt x="184" y="8"/>
                    </a:cubicBezTo>
                    <a:cubicBezTo>
                      <a:pt x="184" y="8"/>
                      <a:pt x="183" y="7"/>
                      <a:pt x="184" y="6"/>
                    </a:cubicBezTo>
                    <a:cubicBezTo>
                      <a:pt x="184" y="6"/>
                      <a:pt x="184" y="5"/>
                      <a:pt x="185" y="6"/>
                    </a:cubicBezTo>
                    <a:cubicBezTo>
                      <a:pt x="186" y="6"/>
                      <a:pt x="187" y="7"/>
                      <a:pt x="187" y="6"/>
                    </a:cubicBezTo>
                    <a:cubicBezTo>
                      <a:pt x="188" y="5"/>
                      <a:pt x="188" y="5"/>
                      <a:pt x="188" y="5"/>
                    </a:cubicBezTo>
                    <a:cubicBezTo>
                      <a:pt x="189" y="4"/>
                      <a:pt x="190" y="4"/>
                      <a:pt x="191" y="4"/>
                    </a:cubicBezTo>
                    <a:cubicBezTo>
                      <a:pt x="192" y="5"/>
                      <a:pt x="191" y="7"/>
                      <a:pt x="192" y="7"/>
                    </a:cubicBezTo>
                    <a:cubicBezTo>
                      <a:pt x="193" y="7"/>
                      <a:pt x="193" y="7"/>
                      <a:pt x="194" y="6"/>
                    </a:cubicBezTo>
                    <a:cubicBezTo>
                      <a:pt x="195" y="6"/>
                      <a:pt x="195" y="4"/>
                      <a:pt x="196" y="4"/>
                    </a:cubicBezTo>
                    <a:cubicBezTo>
                      <a:pt x="197" y="5"/>
                      <a:pt x="198" y="5"/>
                      <a:pt x="198" y="4"/>
                    </a:cubicBezTo>
                    <a:cubicBezTo>
                      <a:pt x="199" y="3"/>
                      <a:pt x="199" y="3"/>
                      <a:pt x="199" y="2"/>
                    </a:cubicBezTo>
                    <a:cubicBezTo>
                      <a:pt x="199" y="1"/>
                      <a:pt x="200" y="0"/>
                      <a:pt x="200" y="0"/>
                    </a:cubicBezTo>
                    <a:cubicBezTo>
                      <a:pt x="201" y="0"/>
                      <a:pt x="201" y="1"/>
                      <a:pt x="202" y="2"/>
                    </a:cubicBezTo>
                    <a:cubicBezTo>
                      <a:pt x="203" y="2"/>
                      <a:pt x="202" y="3"/>
                      <a:pt x="203" y="3"/>
                    </a:cubicBezTo>
                    <a:cubicBezTo>
                      <a:pt x="203" y="4"/>
                      <a:pt x="203" y="5"/>
                      <a:pt x="203" y="5"/>
                    </a:cubicBezTo>
                    <a:cubicBezTo>
                      <a:pt x="203" y="5"/>
                      <a:pt x="204" y="5"/>
                      <a:pt x="204" y="6"/>
                    </a:cubicBezTo>
                    <a:cubicBezTo>
                      <a:pt x="205" y="6"/>
                      <a:pt x="205" y="7"/>
                      <a:pt x="206" y="6"/>
                    </a:cubicBezTo>
                    <a:cubicBezTo>
                      <a:pt x="207" y="6"/>
                      <a:pt x="208" y="6"/>
                      <a:pt x="208" y="6"/>
                    </a:cubicBezTo>
                    <a:cubicBezTo>
                      <a:pt x="209" y="6"/>
                      <a:pt x="209" y="7"/>
                      <a:pt x="209" y="8"/>
                    </a:cubicBezTo>
                    <a:cubicBezTo>
                      <a:pt x="209" y="8"/>
                      <a:pt x="209" y="9"/>
                      <a:pt x="208" y="10"/>
                    </a:cubicBezTo>
                    <a:cubicBezTo>
                      <a:pt x="207" y="11"/>
                      <a:pt x="206" y="12"/>
                      <a:pt x="206" y="13"/>
                    </a:cubicBezTo>
                    <a:cubicBezTo>
                      <a:pt x="206" y="13"/>
                      <a:pt x="206" y="13"/>
                      <a:pt x="207" y="12"/>
                    </a:cubicBezTo>
                    <a:cubicBezTo>
                      <a:pt x="208" y="12"/>
                      <a:pt x="209" y="13"/>
                      <a:pt x="209" y="14"/>
                    </a:cubicBezTo>
                    <a:cubicBezTo>
                      <a:pt x="210" y="14"/>
                      <a:pt x="209" y="15"/>
                      <a:pt x="209" y="16"/>
                    </a:cubicBezTo>
                    <a:cubicBezTo>
                      <a:pt x="209" y="16"/>
                      <a:pt x="210" y="18"/>
                      <a:pt x="209" y="18"/>
                    </a:cubicBezTo>
                    <a:cubicBezTo>
                      <a:pt x="208" y="18"/>
                      <a:pt x="208" y="18"/>
                      <a:pt x="207" y="19"/>
                    </a:cubicBezTo>
                    <a:cubicBezTo>
                      <a:pt x="206" y="20"/>
                      <a:pt x="204" y="22"/>
                      <a:pt x="204" y="23"/>
                    </a:cubicBezTo>
                    <a:cubicBezTo>
                      <a:pt x="203" y="24"/>
                      <a:pt x="203" y="25"/>
                      <a:pt x="204" y="25"/>
                    </a:cubicBezTo>
                    <a:cubicBezTo>
                      <a:pt x="204" y="26"/>
                      <a:pt x="205" y="25"/>
                      <a:pt x="205" y="26"/>
                    </a:cubicBezTo>
                    <a:cubicBezTo>
                      <a:pt x="205" y="27"/>
                      <a:pt x="204" y="28"/>
                      <a:pt x="205" y="29"/>
                    </a:cubicBezTo>
                    <a:cubicBezTo>
                      <a:pt x="205" y="29"/>
                      <a:pt x="205" y="30"/>
                      <a:pt x="206" y="31"/>
                    </a:cubicBezTo>
                    <a:cubicBezTo>
                      <a:pt x="206" y="32"/>
                      <a:pt x="207" y="33"/>
                      <a:pt x="207" y="33"/>
                    </a:cubicBezTo>
                    <a:cubicBezTo>
                      <a:pt x="208" y="34"/>
                      <a:pt x="209" y="34"/>
                      <a:pt x="210" y="34"/>
                    </a:cubicBezTo>
                    <a:cubicBezTo>
                      <a:pt x="211" y="34"/>
                      <a:pt x="212" y="34"/>
                      <a:pt x="212" y="35"/>
                    </a:cubicBezTo>
                    <a:cubicBezTo>
                      <a:pt x="213" y="35"/>
                      <a:pt x="213" y="37"/>
                      <a:pt x="214" y="37"/>
                    </a:cubicBezTo>
                    <a:cubicBezTo>
                      <a:pt x="214" y="38"/>
                      <a:pt x="214" y="39"/>
                      <a:pt x="215" y="39"/>
                    </a:cubicBezTo>
                    <a:cubicBezTo>
                      <a:pt x="215" y="39"/>
                      <a:pt x="215" y="40"/>
                      <a:pt x="215" y="40"/>
                    </a:cubicBezTo>
                    <a:cubicBezTo>
                      <a:pt x="215" y="41"/>
                      <a:pt x="214" y="41"/>
                      <a:pt x="215" y="42"/>
                    </a:cubicBezTo>
                    <a:cubicBezTo>
                      <a:pt x="215" y="42"/>
                      <a:pt x="215" y="43"/>
                      <a:pt x="216" y="44"/>
                    </a:cubicBezTo>
                    <a:cubicBezTo>
                      <a:pt x="216" y="44"/>
                      <a:pt x="217" y="45"/>
                      <a:pt x="217" y="46"/>
                    </a:cubicBezTo>
                    <a:cubicBezTo>
                      <a:pt x="216" y="46"/>
                      <a:pt x="216" y="47"/>
                      <a:pt x="216" y="47"/>
                    </a:cubicBezTo>
                    <a:cubicBezTo>
                      <a:pt x="217" y="48"/>
                      <a:pt x="217" y="47"/>
                      <a:pt x="218" y="48"/>
                    </a:cubicBezTo>
                    <a:cubicBezTo>
                      <a:pt x="218" y="49"/>
                      <a:pt x="219" y="51"/>
                      <a:pt x="220" y="51"/>
                    </a:cubicBezTo>
                    <a:cubicBezTo>
                      <a:pt x="220" y="52"/>
                      <a:pt x="222" y="53"/>
                      <a:pt x="222" y="53"/>
                    </a:cubicBezTo>
                    <a:cubicBezTo>
                      <a:pt x="222" y="54"/>
                      <a:pt x="219" y="53"/>
                      <a:pt x="220" y="54"/>
                    </a:cubicBezTo>
                    <a:cubicBezTo>
                      <a:pt x="221" y="55"/>
                      <a:pt x="220" y="55"/>
                      <a:pt x="220" y="57"/>
                    </a:cubicBezTo>
                    <a:cubicBezTo>
                      <a:pt x="221" y="58"/>
                      <a:pt x="222" y="59"/>
                      <a:pt x="223" y="60"/>
                    </a:cubicBezTo>
                    <a:cubicBezTo>
                      <a:pt x="223" y="60"/>
                      <a:pt x="224" y="61"/>
                      <a:pt x="224" y="62"/>
                    </a:cubicBezTo>
                    <a:cubicBezTo>
                      <a:pt x="223" y="62"/>
                      <a:pt x="223" y="63"/>
                      <a:pt x="223" y="64"/>
                    </a:cubicBezTo>
                    <a:cubicBezTo>
                      <a:pt x="223" y="64"/>
                      <a:pt x="223" y="65"/>
                      <a:pt x="223" y="66"/>
                    </a:cubicBezTo>
                    <a:cubicBezTo>
                      <a:pt x="223" y="67"/>
                      <a:pt x="222" y="69"/>
                      <a:pt x="222" y="69"/>
                    </a:cubicBezTo>
                    <a:cubicBezTo>
                      <a:pt x="221" y="68"/>
                      <a:pt x="221" y="69"/>
                      <a:pt x="221" y="70"/>
                    </a:cubicBezTo>
                    <a:cubicBezTo>
                      <a:pt x="220" y="70"/>
                      <a:pt x="220" y="71"/>
                      <a:pt x="221" y="71"/>
                    </a:cubicBezTo>
                    <a:cubicBezTo>
                      <a:pt x="221" y="71"/>
                      <a:pt x="222" y="71"/>
                      <a:pt x="222" y="72"/>
                    </a:cubicBezTo>
                    <a:cubicBezTo>
                      <a:pt x="223" y="72"/>
                      <a:pt x="224" y="75"/>
                      <a:pt x="225" y="75"/>
                    </a:cubicBezTo>
                    <a:cubicBezTo>
                      <a:pt x="225" y="76"/>
                      <a:pt x="226" y="74"/>
                      <a:pt x="227" y="75"/>
                    </a:cubicBezTo>
                    <a:cubicBezTo>
                      <a:pt x="228" y="76"/>
                      <a:pt x="229" y="76"/>
                      <a:pt x="229" y="75"/>
                    </a:cubicBezTo>
                    <a:cubicBezTo>
                      <a:pt x="229" y="75"/>
                      <a:pt x="229" y="74"/>
                      <a:pt x="230" y="74"/>
                    </a:cubicBezTo>
                    <a:cubicBezTo>
                      <a:pt x="231" y="73"/>
                      <a:pt x="231" y="73"/>
                      <a:pt x="231" y="72"/>
                    </a:cubicBezTo>
                    <a:cubicBezTo>
                      <a:pt x="231" y="71"/>
                      <a:pt x="230" y="71"/>
                      <a:pt x="231" y="71"/>
                    </a:cubicBezTo>
                    <a:cubicBezTo>
                      <a:pt x="232" y="71"/>
                      <a:pt x="234" y="71"/>
                      <a:pt x="234" y="71"/>
                    </a:cubicBezTo>
                    <a:cubicBezTo>
                      <a:pt x="234" y="71"/>
                      <a:pt x="236" y="72"/>
                      <a:pt x="236" y="73"/>
                    </a:cubicBezTo>
                    <a:cubicBezTo>
                      <a:pt x="237" y="73"/>
                      <a:pt x="238" y="73"/>
                      <a:pt x="238" y="73"/>
                    </a:cubicBezTo>
                    <a:cubicBezTo>
                      <a:pt x="239" y="73"/>
                      <a:pt x="239" y="73"/>
                      <a:pt x="240" y="72"/>
                    </a:cubicBezTo>
                    <a:cubicBezTo>
                      <a:pt x="240" y="71"/>
                      <a:pt x="241" y="71"/>
                      <a:pt x="242" y="71"/>
                    </a:cubicBezTo>
                    <a:cubicBezTo>
                      <a:pt x="243" y="72"/>
                      <a:pt x="242" y="72"/>
                      <a:pt x="242" y="73"/>
                    </a:cubicBezTo>
                    <a:cubicBezTo>
                      <a:pt x="242" y="74"/>
                      <a:pt x="242" y="75"/>
                      <a:pt x="242" y="75"/>
                    </a:cubicBezTo>
                    <a:cubicBezTo>
                      <a:pt x="243" y="75"/>
                      <a:pt x="244" y="76"/>
                      <a:pt x="245" y="76"/>
                    </a:cubicBezTo>
                    <a:cubicBezTo>
                      <a:pt x="246" y="76"/>
                      <a:pt x="248" y="76"/>
                      <a:pt x="249" y="76"/>
                    </a:cubicBezTo>
                    <a:cubicBezTo>
                      <a:pt x="249" y="76"/>
                      <a:pt x="251" y="76"/>
                      <a:pt x="252" y="76"/>
                    </a:cubicBezTo>
                    <a:cubicBezTo>
                      <a:pt x="253" y="76"/>
                      <a:pt x="255" y="74"/>
                      <a:pt x="255" y="73"/>
                    </a:cubicBezTo>
                    <a:cubicBezTo>
                      <a:pt x="255" y="72"/>
                      <a:pt x="255" y="72"/>
                      <a:pt x="255" y="72"/>
                    </a:cubicBezTo>
                    <a:cubicBezTo>
                      <a:pt x="256" y="71"/>
                      <a:pt x="257" y="71"/>
                      <a:pt x="257" y="70"/>
                    </a:cubicBezTo>
                    <a:cubicBezTo>
                      <a:pt x="258" y="70"/>
                      <a:pt x="260" y="69"/>
                      <a:pt x="259" y="68"/>
                    </a:cubicBezTo>
                    <a:cubicBezTo>
                      <a:pt x="259" y="66"/>
                      <a:pt x="259" y="66"/>
                      <a:pt x="259" y="65"/>
                    </a:cubicBezTo>
                    <a:cubicBezTo>
                      <a:pt x="260" y="65"/>
                      <a:pt x="261" y="64"/>
                      <a:pt x="261" y="64"/>
                    </a:cubicBezTo>
                    <a:cubicBezTo>
                      <a:pt x="262" y="64"/>
                      <a:pt x="266" y="63"/>
                      <a:pt x="266" y="64"/>
                    </a:cubicBezTo>
                    <a:cubicBezTo>
                      <a:pt x="266" y="65"/>
                      <a:pt x="266" y="66"/>
                      <a:pt x="267" y="65"/>
                    </a:cubicBezTo>
                    <a:cubicBezTo>
                      <a:pt x="267" y="64"/>
                      <a:pt x="269" y="64"/>
                      <a:pt x="269" y="63"/>
                    </a:cubicBezTo>
                    <a:cubicBezTo>
                      <a:pt x="269" y="62"/>
                      <a:pt x="269" y="61"/>
                      <a:pt x="270" y="61"/>
                    </a:cubicBezTo>
                    <a:cubicBezTo>
                      <a:pt x="270" y="60"/>
                      <a:pt x="270" y="59"/>
                      <a:pt x="270" y="58"/>
                    </a:cubicBezTo>
                    <a:cubicBezTo>
                      <a:pt x="269" y="57"/>
                      <a:pt x="269" y="57"/>
                      <a:pt x="270" y="56"/>
                    </a:cubicBezTo>
                    <a:cubicBezTo>
                      <a:pt x="270" y="56"/>
                      <a:pt x="270" y="55"/>
                      <a:pt x="270" y="55"/>
                    </a:cubicBezTo>
                    <a:cubicBezTo>
                      <a:pt x="270" y="54"/>
                      <a:pt x="269" y="52"/>
                      <a:pt x="270" y="52"/>
                    </a:cubicBezTo>
                    <a:cubicBezTo>
                      <a:pt x="271" y="52"/>
                      <a:pt x="272" y="52"/>
                      <a:pt x="272" y="51"/>
                    </a:cubicBezTo>
                    <a:cubicBezTo>
                      <a:pt x="272" y="51"/>
                      <a:pt x="273" y="50"/>
                      <a:pt x="273" y="50"/>
                    </a:cubicBezTo>
                    <a:cubicBezTo>
                      <a:pt x="274" y="50"/>
                      <a:pt x="275" y="49"/>
                      <a:pt x="276" y="49"/>
                    </a:cubicBezTo>
                    <a:cubicBezTo>
                      <a:pt x="277" y="49"/>
                      <a:pt x="277" y="49"/>
                      <a:pt x="277" y="49"/>
                    </a:cubicBezTo>
                    <a:cubicBezTo>
                      <a:pt x="278" y="49"/>
                      <a:pt x="278" y="49"/>
                      <a:pt x="279" y="49"/>
                    </a:cubicBezTo>
                    <a:cubicBezTo>
                      <a:pt x="280" y="49"/>
                      <a:pt x="281" y="50"/>
                      <a:pt x="281" y="50"/>
                    </a:cubicBezTo>
                    <a:cubicBezTo>
                      <a:pt x="282" y="51"/>
                      <a:pt x="282" y="52"/>
                      <a:pt x="281" y="52"/>
                    </a:cubicBezTo>
                    <a:cubicBezTo>
                      <a:pt x="281" y="53"/>
                      <a:pt x="280" y="54"/>
                      <a:pt x="280" y="54"/>
                    </a:cubicBezTo>
                    <a:cubicBezTo>
                      <a:pt x="280" y="55"/>
                      <a:pt x="280" y="57"/>
                      <a:pt x="282" y="57"/>
                    </a:cubicBezTo>
                    <a:cubicBezTo>
                      <a:pt x="284" y="57"/>
                      <a:pt x="285" y="56"/>
                      <a:pt x="285" y="58"/>
                    </a:cubicBezTo>
                    <a:cubicBezTo>
                      <a:pt x="284" y="58"/>
                      <a:pt x="284" y="59"/>
                      <a:pt x="284" y="59"/>
                    </a:cubicBezTo>
                    <a:cubicBezTo>
                      <a:pt x="284" y="60"/>
                      <a:pt x="284" y="60"/>
                      <a:pt x="284" y="60"/>
                    </a:cubicBezTo>
                    <a:cubicBezTo>
                      <a:pt x="285" y="60"/>
                      <a:pt x="287" y="60"/>
                      <a:pt x="287" y="61"/>
                    </a:cubicBezTo>
                    <a:cubicBezTo>
                      <a:pt x="288" y="63"/>
                      <a:pt x="288" y="65"/>
                      <a:pt x="288" y="67"/>
                    </a:cubicBezTo>
                    <a:cubicBezTo>
                      <a:pt x="288" y="68"/>
                      <a:pt x="287" y="69"/>
                      <a:pt x="288" y="70"/>
                    </a:cubicBezTo>
                    <a:cubicBezTo>
                      <a:pt x="290" y="72"/>
                      <a:pt x="291" y="73"/>
                      <a:pt x="292" y="74"/>
                    </a:cubicBezTo>
                    <a:cubicBezTo>
                      <a:pt x="293" y="76"/>
                      <a:pt x="295" y="78"/>
                      <a:pt x="295" y="80"/>
                    </a:cubicBezTo>
                    <a:cubicBezTo>
                      <a:pt x="296" y="80"/>
                      <a:pt x="296" y="80"/>
                      <a:pt x="296" y="80"/>
                    </a:cubicBezTo>
                    <a:cubicBezTo>
                      <a:pt x="296" y="80"/>
                      <a:pt x="296" y="80"/>
                      <a:pt x="298" y="80"/>
                    </a:cubicBezTo>
                    <a:cubicBezTo>
                      <a:pt x="300" y="80"/>
                      <a:pt x="300" y="79"/>
                      <a:pt x="301" y="78"/>
                    </a:cubicBezTo>
                    <a:cubicBezTo>
                      <a:pt x="302" y="78"/>
                      <a:pt x="302" y="78"/>
                      <a:pt x="302" y="78"/>
                    </a:cubicBezTo>
                    <a:cubicBezTo>
                      <a:pt x="302" y="78"/>
                      <a:pt x="303" y="79"/>
                      <a:pt x="304" y="79"/>
                    </a:cubicBezTo>
                    <a:cubicBezTo>
                      <a:pt x="304" y="79"/>
                      <a:pt x="305" y="78"/>
                      <a:pt x="305" y="78"/>
                    </a:cubicBezTo>
                    <a:cubicBezTo>
                      <a:pt x="306" y="77"/>
                      <a:pt x="307" y="78"/>
                      <a:pt x="308" y="77"/>
                    </a:cubicBezTo>
                    <a:cubicBezTo>
                      <a:pt x="308" y="77"/>
                      <a:pt x="308" y="76"/>
                      <a:pt x="309" y="75"/>
                    </a:cubicBezTo>
                    <a:cubicBezTo>
                      <a:pt x="309" y="74"/>
                      <a:pt x="309" y="73"/>
                      <a:pt x="310" y="73"/>
                    </a:cubicBezTo>
                    <a:cubicBezTo>
                      <a:pt x="310" y="72"/>
                      <a:pt x="313" y="71"/>
                      <a:pt x="314" y="72"/>
                    </a:cubicBezTo>
                    <a:cubicBezTo>
                      <a:pt x="315" y="73"/>
                      <a:pt x="316" y="74"/>
                      <a:pt x="317" y="74"/>
                    </a:cubicBezTo>
                    <a:cubicBezTo>
                      <a:pt x="318" y="73"/>
                      <a:pt x="318" y="72"/>
                      <a:pt x="319" y="71"/>
                    </a:cubicBezTo>
                    <a:cubicBezTo>
                      <a:pt x="319" y="70"/>
                      <a:pt x="320" y="69"/>
                      <a:pt x="320" y="69"/>
                    </a:cubicBezTo>
                    <a:cubicBezTo>
                      <a:pt x="321" y="68"/>
                      <a:pt x="321" y="68"/>
                      <a:pt x="322" y="68"/>
                    </a:cubicBezTo>
                    <a:cubicBezTo>
                      <a:pt x="323" y="68"/>
                      <a:pt x="324" y="68"/>
                      <a:pt x="323" y="67"/>
                    </a:cubicBezTo>
                    <a:cubicBezTo>
                      <a:pt x="323" y="67"/>
                      <a:pt x="322" y="66"/>
                      <a:pt x="323" y="65"/>
                    </a:cubicBezTo>
                    <a:cubicBezTo>
                      <a:pt x="324" y="65"/>
                      <a:pt x="326" y="65"/>
                      <a:pt x="327" y="65"/>
                    </a:cubicBezTo>
                    <a:cubicBezTo>
                      <a:pt x="328" y="64"/>
                      <a:pt x="328" y="65"/>
                      <a:pt x="329" y="64"/>
                    </a:cubicBezTo>
                    <a:cubicBezTo>
                      <a:pt x="330" y="64"/>
                      <a:pt x="330" y="64"/>
                      <a:pt x="331" y="64"/>
                    </a:cubicBezTo>
                    <a:cubicBezTo>
                      <a:pt x="331" y="63"/>
                      <a:pt x="333" y="63"/>
                      <a:pt x="333" y="63"/>
                    </a:cubicBezTo>
                    <a:cubicBezTo>
                      <a:pt x="333" y="64"/>
                      <a:pt x="332" y="65"/>
                      <a:pt x="333" y="65"/>
                    </a:cubicBezTo>
                    <a:cubicBezTo>
                      <a:pt x="333" y="66"/>
                      <a:pt x="334" y="67"/>
                      <a:pt x="335" y="67"/>
                    </a:cubicBezTo>
                    <a:cubicBezTo>
                      <a:pt x="335" y="66"/>
                      <a:pt x="336" y="67"/>
                      <a:pt x="337" y="66"/>
                    </a:cubicBezTo>
                    <a:cubicBezTo>
                      <a:pt x="337" y="65"/>
                      <a:pt x="338" y="65"/>
                      <a:pt x="339" y="65"/>
                    </a:cubicBezTo>
                    <a:cubicBezTo>
                      <a:pt x="339" y="65"/>
                      <a:pt x="341" y="66"/>
                      <a:pt x="340" y="67"/>
                    </a:cubicBezTo>
                    <a:cubicBezTo>
                      <a:pt x="340" y="68"/>
                      <a:pt x="340" y="68"/>
                      <a:pt x="341" y="69"/>
                    </a:cubicBezTo>
                    <a:cubicBezTo>
                      <a:pt x="341" y="70"/>
                      <a:pt x="342" y="71"/>
                      <a:pt x="343" y="71"/>
                    </a:cubicBezTo>
                    <a:cubicBezTo>
                      <a:pt x="343" y="72"/>
                      <a:pt x="346" y="73"/>
                      <a:pt x="346" y="74"/>
                    </a:cubicBezTo>
                    <a:cubicBezTo>
                      <a:pt x="346" y="75"/>
                      <a:pt x="345" y="75"/>
                      <a:pt x="346" y="76"/>
                    </a:cubicBezTo>
                    <a:cubicBezTo>
                      <a:pt x="347" y="76"/>
                      <a:pt x="349" y="77"/>
                      <a:pt x="348" y="77"/>
                    </a:cubicBezTo>
                    <a:cubicBezTo>
                      <a:pt x="347" y="77"/>
                      <a:pt x="345" y="78"/>
                      <a:pt x="346" y="78"/>
                    </a:cubicBezTo>
                    <a:cubicBezTo>
                      <a:pt x="347" y="79"/>
                      <a:pt x="347" y="80"/>
                      <a:pt x="347" y="80"/>
                    </a:cubicBezTo>
                    <a:cubicBezTo>
                      <a:pt x="346" y="81"/>
                      <a:pt x="347" y="82"/>
                      <a:pt x="348" y="83"/>
                    </a:cubicBezTo>
                    <a:cubicBezTo>
                      <a:pt x="348" y="83"/>
                      <a:pt x="349" y="85"/>
                      <a:pt x="350" y="85"/>
                    </a:cubicBezTo>
                    <a:cubicBezTo>
                      <a:pt x="350" y="85"/>
                      <a:pt x="350" y="85"/>
                      <a:pt x="350" y="85"/>
                    </a:cubicBezTo>
                    <a:cubicBezTo>
                      <a:pt x="350" y="85"/>
                      <a:pt x="349" y="85"/>
                      <a:pt x="349" y="85"/>
                    </a:cubicBezTo>
                    <a:cubicBezTo>
                      <a:pt x="348" y="85"/>
                      <a:pt x="346" y="82"/>
                      <a:pt x="346" y="82"/>
                    </a:cubicBezTo>
                    <a:cubicBezTo>
                      <a:pt x="346" y="81"/>
                      <a:pt x="346" y="80"/>
                      <a:pt x="346" y="80"/>
                    </a:cubicBezTo>
                    <a:cubicBezTo>
                      <a:pt x="346" y="79"/>
                      <a:pt x="344" y="79"/>
                      <a:pt x="343" y="79"/>
                    </a:cubicBezTo>
                    <a:cubicBezTo>
                      <a:pt x="342" y="79"/>
                      <a:pt x="339" y="81"/>
                      <a:pt x="339" y="81"/>
                    </a:cubicBezTo>
                    <a:cubicBezTo>
                      <a:pt x="338" y="81"/>
                      <a:pt x="338" y="79"/>
                      <a:pt x="337" y="78"/>
                    </a:cubicBezTo>
                    <a:cubicBezTo>
                      <a:pt x="337" y="78"/>
                      <a:pt x="339" y="76"/>
                      <a:pt x="339" y="75"/>
                    </a:cubicBezTo>
                    <a:cubicBezTo>
                      <a:pt x="339" y="74"/>
                      <a:pt x="339" y="74"/>
                      <a:pt x="337" y="73"/>
                    </a:cubicBezTo>
                    <a:cubicBezTo>
                      <a:pt x="336" y="73"/>
                      <a:pt x="336" y="74"/>
                      <a:pt x="335" y="75"/>
                    </a:cubicBezTo>
                    <a:cubicBezTo>
                      <a:pt x="335" y="76"/>
                      <a:pt x="335" y="76"/>
                      <a:pt x="334" y="76"/>
                    </a:cubicBezTo>
                    <a:cubicBezTo>
                      <a:pt x="333" y="76"/>
                      <a:pt x="333" y="77"/>
                      <a:pt x="334" y="78"/>
                    </a:cubicBezTo>
                    <a:cubicBezTo>
                      <a:pt x="334" y="79"/>
                      <a:pt x="333" y="80"/>
                      <a:pt x="332" y="80"/>
                    </a:cubicBezTo>
                    <a:cubicBezTo>
                      <a:pt x="332" y="80"/>
                      <a:pt x="332" y="78"/>
                      <a:pt x="331" y="77"/>
                    </a:cubicBezTo>
                    <a:cubicBezTo>
                      <a:pt x="330" y="77"/>
                      <a:pt x="330" y="77"/>
                      <a:pt x="329" y="77"/>
                    </a:cubicBezTo>
                    <a:cubicBezTo>
                      <a:pt x="329" y="78"/>
                      <a:pt x="329" y="78"/>
                      <a:pt x="330" y="79"/>
                    </a:cubicBezTo>
                    <a:cubicBezTo>
                      <a:pt x="331" y="80"/>
                      <a:pt x="330" y="81"/>
                      <a:pt x="329" y="82"/>
                    </a:cubicBezTo>
                    <a:cubicBezTo>
                      <a:pt x="329" y="82"/>
                      <a:pt x="329" y="83"/>
                      <a:pt x="329" y="84"/>
                    </a:cubicBezTo>
                    <a:cubicBezTo>
                      <a:pt x="330" y="86"/>
                      <a:pt x="331" y="84"/>
                      <a:pt x="331" y="82"/>
                    </a:cubicBezTo>
                    <a:cubicBezTo>
                      <a:pt x="332" y="81"/>
                      <a:pt x="333" y="80"/>
                      <a:pt x="334" y="80"/>
                    </a:cubicBezTo>
                    <a:cubicBezTo>
                      <a:pt x="335" y="80"/>
                      <a:pt x="336" y="80"/>
                      <a:pt x="336" y="81"/>
                    </a:cubicBezTo>
                    <a:cubicBezTo>
                      <a:pt x="337" y="81"/>
                      <a:pt x="338" y="82"/>
                      <a:pt x="339" y="82"/>
                    </a:cubicBezTo>
                    <a:cubicBezTo>
                      <a:pt x="340" y="83"/>
                      <a:pt x="341" y="81"/>
                      <a:pt x="342" y="81"/>
                    </a:cubicBezTo>
                    <a:cubicBezTo>
                      <a:pt x="343" y="80"/>
                      <a:pt x="344" y="81"/>
                      <a:pt x="345" y="82"/>
                    </a:cubicBezTo>
                    <a:cubicBezTo>
                      <a:pt x="345" y="84"/>
                      <a:pt x="344" y="84"/>
                      <a:pt x="343" y="85"/>
                    </a:cubicBezTo>
                    <a:cubicBezTo>
                      <a:pt x="343" y="86"/>
                      <a:pt x="344" y="86"/>
                      <a:pt x="345" y="85"/>
                    </a:cubicBezTo>
                    <a:cubicBezTo>
                      <a:pt x="346" y="85"/>
                      <a:pt x="348" y="86"/>
                      <a:pt x="350" y="87"/>
                    </a:cubicBezTo>
                    <a:cubicBezTo>
                      <a:pt x="351" y="87"/>
                      <a:pt x="350" y="88"/>
                      <a:pt x="350" y="88"/>
                    </a:cubicBezTo>
                    <a:cubicBezTo>
                      <a:pt x="349" y="89"/>
                      <a:pt x="348" y="89"/>
                      <a:pt x="346" y="90"/>
                    </a:cubicBezTo>
                    <a:cubicBezTo>
                      <a:pt x="344" y="91"/>
                      <a:pt x="346" y="91"/>
                      <a:pt x="347" y="92"/>
                    </a:cubicBezTo>
                    <a:cubicBezTo>
                      <a:pt x="348" y="92"/>
                      <a:pt x="348" y="93"/>
                      <a:pt x="346" y="93"/>
                    </a:cubicBezTo>
                    <a:cubicBezTo>
                      <a:pt x="345" y="94"/>
                      <a:pt x="340" y="93"/>
                      <a:pt x="339" y="93"/>
                    </a:cubicBezTo>
                    <a:cubicBezTo>
                      <a:pt x="337" y="92"/>
                      <a:pt x="336" y="91"/>
                      <a:pt x="336" y="91"/>
                    </a:cubicBezTo>
                    <a:cubicBezTo>
                      <a:pt x="335" y="91"/>
                      <a:pt x="336" y="93"/>
                      <a:pt x="336" y="94"/>
                    </a:cubicBezTo>
                    <a:cubicBezTo>
                      <a:pt x="336" y="94"/>
                      <a:pt x="338" y="95"/>
                      <a:pt x="339" y="95"/>
                    </a:cubicBezTo>
                    <a:cubicBezTo>
                      <a:pt x="339" y="96"/>
                      <a:pt x="339" y="97"/>
                      <a:pt x="338" y="97"/>
                    </a:cubicBezTo>
                    <a:cubicBezTo>
                      <a:pt x="337" y="97"/>
                      <a:pt x="337" y="97"/>
                      <a:pt x="336" y="97"/>
                    </a:cubicBezTo>
                    <a:cubicBezTo>
                      <a:pt x="336" y="97"/>
                      <a:pt x="336" y="98"/>
                      <a:pt x="336" y="99"/>
                    </a:cubicBezTo>
                    <a:cubicBezTo>
                      <a:pt x="337" y="100"/>
                      <a:pt x="338" y="100"/>
                      <a:pt x="338" y="101"/>
                    </a:cubicBezTo>
                    <a:cubicBezTo>
                      <a:pt x="339" y="103"/>
                      <a:pt x="338" y="103"/>
                      <a:pt x="337" y="104"/>
                    </a:cubicBezTo>
                    <a:cubicBezTo>
                      <a:pt x="336" y="105"/>
                      <a:pt x="333" y="105"/>
                      <a:pt x="332" y="105"/>
                    </a:cubicBezTo>
                    <a:cubicBezTo>
                      <a:pt x="331" y="105"/>
                      <a:pt x="331" y="105"/>
                      <a:pt x="331" y="106"/>
                    </a:cubicBezTo>
                    <a:cubicBezTo>
                      <a:pt x="332" y="107"/>
                      <a:pt x="333" y="107"/>
                      <a:pt x="334" y="107"/>
                    </a:cubicBezTo>
                    <a:cubicBezTo>
                      <a:pt x="336" y="106"/>
                      <a:pt x="337" y="106"/>
                      <a:pt x="337" y="107"/>
                    </a:cubicBezTo>
                    <a:cubicBezTo>
                      <a:pt x="337" y="108"/>
                      <a:pt x="337" y="110"/>
                      <a:pt x="336" y="110"/>
                    </a:cubicBezTo>
                    <a:cubicBezTo>
                      <a:pt x="335" y="110"/>
                      <a:pt x="332" y="110"/>
                      <a:pt x="330" y="110"/>
                    </a:cubicBezTo>
                    <a:cubicBezTo>
                      <a:pt x="329" y="110"/>
                      <a:pt x="328" y="110"/>
                      <a:pt x="327" y="111"/>
                    </a:cubicBezTo>
                    <a:cubicBezTo>
                      <a:pt x="326" y="112"/>
                      <a:pt x="327" y="114"/>
                      <a:pt x="327" y="115"/>
                    </a:cubicBezTo>
                    <a:cubicBezTo>
                      <a:pt x="327" y="116"/>
                      <a:pt x="322" y="115"/>
                      <a:pt x="321" y="116"/>
                    </a:cubicBezTo>
                    <a:cubicBezTo>
                      <a:pt x="320" y="116"/>
                      <a:pt x="321" y="119"/>
                      <a:pt x="322" y="120"/>
                    </a:cubicBezTo>
                    <a:cubicBezTo>
                      <a:pt x="323" y="121"/>
                      <a:pt x="324" y="121"/>
                      <a:pt x="326" y="121"/>
                    </a:cubicBezTo>
                    <a:cubicBezTo>
                      <a:pt x="328" y="121"/>
                      <a:pt x="330" y="122"/>
                      <a:pt x="330" y="123"/>
                    </a:cubicBezTo>
                    <a:cubicBezTo>
                      <a:pt x="330" y="123"/>
                      <a:pt x="328" y="125"/>
                      <a:pt x="328" y="126"/>
                    </a:cubicBezTo>
                    <a:cubicBezTo>
                      <a:pt x="327" y="126"/>
                      <a:pt x="328" y="127"/>
                      <a:pt x="329" y="128"/>
                    </a:cubicBezTo>
                    <a:cubicBezTo>
                      <a:pt x="329" y="128"/>
                      <a:pt x="331" y="127"/>
                      <a:pt x="332" y="127"/>
                    </a:cubicBezTo>
                    <a:cubicBezTo>
                      <a:pt x="333" y="127"/>
                      <a:pt x="333" y="128"/>
                      <a:pt x="332" y="129"/>
                    </a:cubicBezTo>
                    <a:cubicBezTo>
                      <a:pt x="331" y="130"/>
                      <a:pt x="329" y="131"/>
                      <a:pt x="329" y="132"/>
                    </a:cubicBezTo>
                    <a:cubicBezTo>
                      <a:pt x="329" y="132"/>
                      <a:pt x="330" y="133"/>
                      <a:pt x="331" y="134"/>
                    </a:cubicBezTo>
                    <a:cubicBezTo>
                      <a:pt x="332" y="136"/>
                      <a:pt x="332" y="136"/>
                      <a:pt x="332" y="136"/>
                    </a:cubicBezTo>
                    <a:cubicBezTo>
                      <a:pt x="331" y="137"/>
                      <a:pt x="329" y="138"/>
                      <a:pt x="329" y="139"/>
                    </a:cubicBezTo>
                    <a:cubicBezTo>
                      <a:pt x="328" y="139"/>
                      <a:pt x="328" y="138"/>
                      <a:pt x="328" y="137"/>
                    </a:cubicBezTo>
                    <a:cubicBezTo>
                      <a:pt x="328" y="136"/>
                      <a:pt x="328" y="136"/>
                      <a:pt x="328" y="136"/>
                    </a:cubicBezTo>
                    <a:cubicBezTo>
                      <a:pt x="327" y="137"/>
                      <a:pt x="325" y="139"/>
                      <a:pt x="324" y="140"/>
                    </a:cubicBezTo>
                    <a:cubicBezTo>
                      <a:pt x="322" y="142"/>
                      <a:pt x="321" y="142"/>
                      <a:pt x="320" y="142"/>
                    </a:cubicBezTo>
                    <a:cubicBezTo>
                      <a:pt x="319" y="141"/>
                      <a:pt x="318" y="142"/>
                      <a:pt x="317" y="142"/>
                    </a:cubicBezTo>
                    <a:cubicBezTo>
                      <a:pt x="317" y="143"/>
                      <a:pt x="317" y="144"/>
                      <a:pt x="317" y="145"/>
                    </a:cubicBezTo>
                    <a:cubicBezTo>
                      <a:pt x="317" y="146"/>
                      <a:pt x="317" y="147"/>
                      <a:pt x="316" y="147"/>
                    </a:cubicBezTo>
                    <a:cubicBezTo>
                      <a:pt x="315" y="147"/>
                      <a:pt x="314" y="147"/>
                      <a:pt x="314" y="149"/>
                    </a:cubicBezTo>
                    <a:cubicBezTo>
                      <a:pt x="314" y="150"/>
                      <a:pt x="313" y="151"/>
                      <a:pt x="312" y="151"/>
                    </a:cubicBezTo>
                    <a:cubicBezTo>
                      <a:pt x="312" y="151"/>
                      <a:pt x="310" y="151"/>
                      <a:pt x="309" y="150"/>
                    </a:cubicBezTo>
                    <a:cubicBezTo>
                      <a:pt x="308" y="150"/>
                      <a:pt x="309" y="149"/>
                      <a:pt x="309" y="148"/>
                    </a:cubicBezTo>
                    <a:cubicBezTo>
                      <a:pt x="310" y="147"/>
                      <a:pt x="310" y="147"/>
                      <a:pt x="310" y="146"/>
                    </a:cubicBezTo>
                    <a:cubicBezTo>
                      <a:pt x="310" y="146"/>
                      <a:pt x="309" y="145"/>
                      <a:pt x="309" y="144"/>
                    </a:cubicBezTo>
                    <a:cubicBezTo>
                      <a:pt x="309" y="144"/>
                      <a:pt x="311" y="142"/>
                      <a:pt x="312" y="141"/>
                    </a:cubicBezTo>
                    <a:cubicBezTo>
                      <a:pt x="314" y="140"/>
                      <a:pt x="315" y="141"/>
                      <a:pt x="316" y="141"/>
                    </a:cubicBezTo>
                    <a:cubicBezTo>
                      <a:pt x="317" y="142"/>
                      <a:pt x="318" y="138"/>
                      <a:pt x="319" y="137"/>
                    </a:cubicBezTo>
                    <a:cubicBezTo>
                      <a:pt x="320" y="136"/>
                      <a:pt x="319" y="135"/>
                      <a:pt x="319" y="134"/>
                    </a:cubicBezTo>
                    <a:cubicBezTo>
                      <a:pt x="319" y="133"/>
                      <a:pt x="319" y="134"/>
                      <a:pt x="320" y="132"/>
                    </a:cubicBezTo>
                    <a:cubicBezTo>
                      <a:pt x="321" y="131"/>
                      <a:pt x="322" y="131"/>
                      <a:pt x="323" y="131"/>
                    </a:cubicBezTo>
                    <a:cubicBezTo>
                      <a:pt x="324" y="130"/>
                      <a:pt x="323" y="129"/>
                      <a:pt x="323" y="129"/>
                    </a:cubicBezTo>
                    <a:cubicBezTo>
                      <a:pt x="323" y="128"/>
                      <a:pt x="324" y="127"/>
                      <a:pt x="325" y="125"/>
                    </a:cubicBezTo>
                    <a:cubicBezTo>
                      <a:pt x="327" y="124"/>
                      <a:pt x="327" y="123"/>
                      <a:pt x="326" y="123"/>
                    </a:cubicBezTo>
                    <a:cubicBezTo>
                      <a:pt x="325" y="122"/>
                      <a:pt x="324" y="123"/>
                      <a:pt x="322" y="124"/>
                    </a:cubicBezTo>
                    <a:cubicBezTo>
                      <a:pt x="321" y="125"/>
                      <a:pt x="319" y="125"/>
                      <a:pt x="318" y="124"/>
                    </a:cubicBezTo>
                    <a:cubicBezTo>
                      <a:pt x="317" y="124"/>
                      <a:pt x="316" y="124"/>
                      <a:pt x="315" y="124"/>
                    </a:cubicBezTo>
                    <a:cubicBezTo>
                      <a:pt x="314" y="125"/>
                      <a:pt x="313" y="126"/>
                      <a:pt x="313" y="127"/>
                    </a:cubicBezTo>
                    <a:cubicBezTo>
                      <a:pt x="313" y="127"/>
                      <a:pt x="314" y="128"/>
                      <a:pt x="314" y="129"/>
                    </a:cubicBezTo>
                    <a:cubicBezTo>
                      <a:pt x="315" y="130"/>
                      <a:pt x="314" y="131"/>
                      <a:pt x="313" y="132"/>
                    </a:cubicBezTo>
                    <a:cubicBezTo>
                      <a:pt x="312" y="132"/>
                      <a:pt x="312" y="133"/>
                      <a:pt x="312" y="135"/>
                    </a:cubicBezTo>
                    <a:cubicBezTo>
                      <a:pt x="313" y="137"/>
                      <a:pt x="312" y="138"/>
                      <a:pt x="311" y="138"/>
                    </a:cubicBezTo>
                    <a:cubicBezTo>
                      <a:pt x="310" y="139"/>
                      <a:pt x="310" y="138"/>
                      <a:pt x="310" y="136"/>
                    </a:cubicBezTo>
                    <a:cubicBezTo>
                      <a:pt x="310" y="135"/>
                      <a:pt x="309" y="135"/>
                      <a:pt x="308" y="135"/>
                    </a:cubicBezTo>
                    <a:cubicBezTo>
                      <a:pt x="307" y="135"/>
                      <a:pt x="308" y="134"/>
                      <a:pt x="308" y="133"/>
                    </a:cubicBezTo>
                    <a:cubicBezTo>
                      <a:pt x="308" y="132"/>
                      <a:pt x="308" y="132"/>
                      <a:pt x="308" y="132"/>
                    </a:cubicBezTo>
                    <a:cubicBezTo>
                      <a:pt x="307" y="132"/>
                      <a:pt x="307" y="133"/>
                      <a:pt x="306" y="134"/>
                    </a:cubicBezTo>
                    <a:cubicBezTo>
                      <a:pt x="305" y="136"/>
                      <a:pt x="304" y="135"/>
                      <a:pt x="304" y="135"/>
                    </a:cubicBezTo>
                    <a:cubicBezTo>
                      <a:pt x="303" y="134"/>
                      <a:pt x="304" y="134"/>
                      <a:pt x="304" y="133"/>
                    </a:cubicBezTo>
                    <a:cubicBezTo>
                      <a:pt x="305" y="132"/>
                      <a:pt x="304" y="131"/>
                      <a:pt x="304" y="131"/>
                    </a:cubicBezTo>
                    <a:cubicBezTo>
                      <a:pt x="303" y="130"/>
                      <a:pt x="304" y="129"/>
                      <a:pt x="304" y="128"/>
                    </a:cubicBezTo>
                    <a:cubicBezTo>
                      <a:pt x="304" y="127"/>
                      <a:pt x="307" y="127"/>
                      <a:pt x="308" y="127"/>
                    </a:cubicBezTo>
                    <a:cubicBezTo>
                      <a:pt x="308" y="127"/>
                      <a:pt x="308" y="126"/>
                      <a:pt x="308" y="125"/>
                    </a:cubicBezTo>
                    <a:cubicBezTo>
                      <a:pt x="307" y="123"/>
                      <a:pt x="307" y="124"/>
                      <a:pt x="306" y="125"/>
                    </a:cubicBezTo>
                    <a:cubicBezTo>
                      <a:pt x="306" y="126"/>
                      <a:pt x="304" y="126"/>
                      <a:pt x="303" y="126"/>
                    </a:cubicBezTo>
                    <a:cubicBezTo>
                      <a:pt x="302" y="126"/>
                      <a:pt x="302" y="125"/>
                      <a:pt x="302" y="124"/>
                    </a:cubicBezTo>
                    <a:cubicBezTo>
                      <a:pt x="303" y="123"/>
                      <a:pt x="305" y="122"/>
                      <a:pt x="306" y="122"/>
                    </a:cubicBezTo>
                    <a:cubicBezTo>
                      <a:pt x="307" y="121"/>
                      <a:pt x="307" y="121"/>
                      <a:pt x="307" y="120"/>
                    </a:cubicBezTo>
                    <a:cubicBezTo>
                      <a:pt x="306" y="120"/>
                      <a:pt x="306" y="121"/>
                      <a:pt x="305" y="121"/>
                    </a:cubicBezTo>
                    <a:cubicBezTo>
                      <a:pt x="304" y="122"/>
                      <a:pt x="303" y="121"/>
                      <a:pt x="303" y="121"/>
                    </a:cubicBezTo>
                    <a:cubicBezTo>
                      <a:pt x="302" y="121"/>
                      <a:pt x="301" y="122"/>
                      <a:pt x="301" y="123"/>
                    </a:cubicBezTo>
                    <a:cubicBezTo>
                      <a:pt x="301" y="124"/>
                      <a:pt x="301" y="124"/>
                      <a:pt x="301" y="125"/>
                    </a:cubicBezTo>
                    <a:cubicBezTo>
                      <a:pt x="300" y="127"/>
                      <a:pt x="300" y="127"/>
                      <a:pt x="301" y="128"/>
                    </a:cubicBezTo>
                    <a:cubicBezTo>
                      <a:pt x="302" y="130"/>
                      <a:pt x="300" y="132"/>
                      <a:pt x="299" y="133"/>
                    </a:cubicBezTo>
                    <a:cubicBezTo>
                      <a:pt x="298" y="134"/>
                      <a:pt x="298" y="135"/>
                      <a:pt x="298" y="135"/>
                    </a:cubicBezTo>
                    <a:cubicBezTo>
                      <a:pt x="297" y="136"/>
                      <a:pt x="295" y="135"/>
                      <a:pt x="294" y="134"/>
                    </a:cubicBezTo>
                    <a:cubicBezTo>
                      <a:pt x="293" y="133"/>
                      <a:pt x="292" y="131"/>
                      <a:pt x="292" y="131"/>
                    </a:cubicBezTo>
                    <a:cubicBezTo>
                      <a:pt x="291" y="131"/>
                      <a:pt x="290" y="131"/>
                      <a:pt x="290" y="131"/>
                    </a:cubicBezTo>
                    <a:cubicBezTo>
                      <a:pt x="289" y="131"/>
                      <a:pt x="289" y="129"/>
                      <a:pt x="289" y="129"/>
                    </a:cubicBezTo>
                    <a:cubicBezTo>
                      <a:pt x="289" y="128"/>
                      <a:pt x="287" y="129"/>
                      <a:pt x="287" y="129"/>
                    </a:cubicBezTo>
                    <a:cubicBezTo>
                      <a:pt x="286" y="130"/>
                      <a:pt x="285" y="131"/>
                      <a:pt x="285" y="132"/>
                    </a:cubicBezTo>
                    <a:cubicBezTo>
                      <a:pt x="284" y="133"/>
                      <a:pt x="284" y="134"/>
                      <a:pt x="284" y="136"/>
                    </a:cubicBezTo>
                    <a:cubicBezTo>
                      <a:pt x="285" y="137"/>
                      <a:pt x="286" y="136"/>
                      <a:pt x="286" y="136"/>
                    </a:cubicBezTo>
                    <a:cubicBezTo>
                      <a:pt x="287" y="136"/>
                      <a:pt x="287" y="135"/>
                      <a:pt x="286" y="135"/>
                    </a:cubicBezTo>
                    <a:cubicBezTo>
                      <a:pt x="286" y="134"/>
                      <a:pt x="286" y="134"/>
                      <a:pt x="286" y="133"/>
                    </a:cubicBezTo>
                    <a:cubicBezTo>
                      <a:pt x="287" y="133"/>
                      <a:pt x="288" y="133"/>
                      <a:pt x="290" y="133"/>
                    </a:cubicBezTo>
                    <a:cubicBezTo>
                      <a:pt x="291" y="132"/>
                      <a:pt x="291" y="133"/>
                      <a:pt x="291" y="133"/>
                    </a:cubicBezTo>
                    <a:cubicBezTo>
                      <a:pt x="290" y="134"/>
                      <a:pt x="289" y="135"/>
                      <a:pt x="288" y="135"/>
                    </a:cubicBezTo>
                    <a:cubicBezTo>
                      <a:pt x="288" y="136"/>
                      <a:pt x="288" y="136"/>
                      <a:pt x="289" y="138"/>
                    </a:cubicBezTo>
                    <a:cubicBezTo>
                      <a:pt x="290" y="140"/>
                      <a:pt x="290" y="140"/>
                      <a:pt x="290" y="141"/>
                    </a:cubicBezTo>
                    <a:cubicBezTo>
                      <a:pt x="289" y="142"/>
                      <a:pt x="289" y="142"/>
                      <a:pt x="288" y="141"/>
                    </a:cubicBezTo>
                    <a:cubicBezTo>
                      <a:pt x="287" y="141"/>
                      <a:pt x="285" y="140"/>
                      <a:pt x="285" y="140"/>
                    </a:cubicBezTo>
                    <a:cubicBezTo>
                      <a:pt x="284" y="140"/>
                      <a:pt x="284" y="141"/>
                      <a:pt x="283" y="141"/>
                    </a:cubicBezTo>
                    <a:cubicBezTo>
                      <a:pt x="283" y="142"/>
                      <a:pt x="285" y="144"/>
                      <a:pt x="285" y="144"/>
                    </a:cubicBezTo>
                    <a:cubicBezTo>
                      <a:pt x="286" y="145"/>
                      <a:pt x="289" y="147"/>
                      <a:pt x="289" y="147"/>
                    </a:cubicBezTo>
                    <a:cubicBezTo>
                      <a:pt x="290" y="148"/>
                      <a:pt x="293" y="145"/>
                      <a:pt x="294" y="145"/>
                    </a:cubicBezTo>
                    <a:cubicBezTo>
                      <a:pt x="295" y="144"/>
                      <a:pt x="298" y="144"/>
                      <a:pt x="300" y="143"/>
                    </a:cubicBezTo>
                    <a:cubicBezTo>
                      <a:pt x="301" y="143"/>
                      <a:pt x="304" y="145"/>
                      <a:pt x="305" y="146"/>
                    </a:cubicBezTo>
                    <a:cubicBezTo>
                      <a:pt x="305" y="147"/>
                      <a:pt x="305" y="148"/>
                      <a:pt x="305" y="148"/>
                    </a:cubicBezTo>
                    <a:cubicBezTo>
                      <a:pt x="304" y="148"/>
                      <a:pt x="304" y="148"/>
                      <a:pt x="303" y="149"/>
                    </a:cubicBezTo>
                    <a:cubicBezTo>
                      <a:pt x="303" y="149"/>
                      <a:pt x="304" y="150"/>
                      <a:pt x="305" y="151"/>
                    </a:cubicBezTo>
                    <a:cubicBezTo>
                      <a:pt x="307" y="152"/>
                      <a:pt x="308" y="154"/>
                      <a:pt x="309" y="156"/>
                    </a:cubicBezTo>
                    <a:cubicBezTo>
                      <a:pt x="310" y="158"/>
                      <a:pt x="309" y="158"/>
                      <a:pt x="308" y="158"/>
                    </a:cubicBezTo>
                    <a:cubicBezTo>
                      <a:pt x="308" y="158"/>
                      <a:pt x="306" y="161"/>
                      <a:pt x="306" y="161"/>
                    </a:cubicBezTo>
                    <a:cubicBezTo>
                      <a:pt x="305" y="162"/>
                      <a:pt x="305" y="161"/>
                      <a:pt x="305" y="160"/>
                    </a:cubicBezTo>
                    <a:cubicBezTo>
                      <a:pt x="305" y="160"/>
                      <a:pt x="305" y="159"/>
                      <a:pt x="304" y="158"/>
                    </a:cubicBezTo>
                    <a:cubicBezTo>
                      <a:pt x="304" y="158"/>
                      <a:pt x="303" y="158"/>
                      <a:pt x="302" y="158"/>
                    </a:cubicBezTo>
                    <a:cubicBezTo>
                      <a:pt x="301" y="159"/>
                      <a:pt x="300" y="158"/>
                      <a:pt x="299" y="157"/>
                    </a:cubicBezTo>
                    <a:cubicBezTo>
                      <a:pt x="298" y="157"/>
                      <a:pt x="297" y="156"/>
                      <a:pt x="296" y="155"/>
                    </a:cubicBezTo>
                    <a:cubicBezTo>
                      <a:pt x="296" y="155"/>
                      <a:pt x="295" y="154"/>
                      <a:pt x="294" y="155"/>
                    </a:cubicBezTo>
                    <a:cubicBezTo>
                      <a:pt x="294" y="156"/>
                      <a:pt x="293" y="157"/>
                      <a:pt x="292" y="157"/>
                    </a:cubicBezTo>
                    <a:cubicBezTo>
                      <a:pt x="292" y="157"/>
                      <a:pt x="290" y="157"/>
                      <a:pt x="289" y="157"/>
                    </a:cubicBezTo>
                    <a:cubicBezTo>
                      <a:pt x="288" y="157"/>
                      <a:pt x="289" y="159"/>
                      <a:pt x="289" y="160"/>
                    </a:cubicBezTo>
                    <a:cubicBezTo>
                      <a:pt x="289" y="161"/>
                      <a:pt x="290" y="161"/>
                      <a:pt x="291" y="161"/>
                    </a:cubicBezTo>
                    <a:cubicBezTo>
                      <a:pt x="292" y="161"/>
                      <a:pt x="294" y="160"/>
                      <a:pt x="295" y="160"/>
                    </a:cubicBezTo>
                    <a:cubicBezTo>
                      <a:pt x="296" y="159"/>
                      <a:pt x="296" y="160"/>
                      <a:pt x="296" y="162"/>
                    </a:cubicBezTo>
                    <a:cubicBezTo>
                      <a:pt x="297" y="165"/>
                      <a:pt x="297" y="165"/>
                      <a:pt x="297" y="167"/>
                    </a:cubicBezTo>
                    <a:cubicBezTo>
                      <a:pt x="298" y="168"/>
                      <a:pt x="298" y="168"/>
                      <a:pt x="300" y="168"/>
                    </a:cubicBezTo>
                    <a:cubicBezTo>
                      <a:pt x="301" y="167"/>
                      <a:pt x="300" y="168"/>
                      <a:pt x="300" y="169"/>
                    </a:cubicBezTo>
                    <a:cubicBezTo>
                      <a:pt x="299" y="170"/>
                      <a:pt x="299" y="170"/>
                      <a:pt x="300" y="171"/>
                    </a:cubicBezTo>
                    <a:cubicBezTo>
                      <a:pt x="301" y="171"/>
                      <a:pt x="303" y="170"/>
                      <a:pt x="305" y="169"/>
                    </a:cubicBezTo>
                    <a:cubicBezTo>
                      <a:pt x="306" y="168"/>
                      <a:pt x="305" y="166"/>
                      <a:pt x="305" y="165"/>
                    </a:cubicBezTo>
                    <a:cubicBezTo>
                      <a:pt x="305" y="164"/>
                      <a:pt x="308" y="161"/>
                      <a:pt x="309" y="160"/>
                    </a:cubicBezTo>
                    <a:cubicBezTo>
                      <a:pt x="310" y="159"/>
                      <a:pt x="310" y="159"/>
                      <a:pt x="311" y="160"/>
                    </a:cubicBezTo>
                    <a:cubicBezTo>
                      <a:pt x="311" y="161"/>
                      <a:pt x="314" y="165"/>
                      <a:pt x="315" y="165"/>
                    </a:cubicBezTo>
                    <a:cubicBezTo>
                      <a:pt x="316" y="166"/>
                      <a:pt x="318" y="164"/>
                      <a:pt x="319" y="163"/>
                    </a:cubicBezTo>
                    <a:cubicBezTo>
                      <a:pt x="320" y="162"/>
                      <a:pt x="320" y="163"/>
                      <a:pt x="320" y="163"/>
                    </a:cubicBezTo>
                    <a:cubicBezTo>
                      <a:pt x="320" y="164"/>
                      <a:pt x="319" y="165"/>
                      <a:pt x="318" y="167"/>
                    </a:cubicBezTo>
                    <a:cubicBezTo>
                      <a:pt x="316" y="168"/>
                      <a:pt x="316" y="168"/>
                      <a:pt x="314" y="168"/>
                    </a:cubicBezTo>
                    <a:cubicBezTo>
                      <a:pt x="312" y="168"/>
                      <a:pt x="312" y="168"/>
                      <a:pt x="311" y="168"/>
                    </a:cubicBezTo>
                    <a:cubicBezTo>
                      <a:pt x="310" y="168"/>
                      <a:pt x="309" y="169"/>
                      <a:pt x="308" y="170"/>
                    </a:cubicBezTo>
                    <a:cubicBezTo>
                      <a:pt x="308" y="171"/>
                      <a:pt x="309" y="171"/>
                      <a:pt x="310" y="172"/>
                    </a:cubicBezTo>
                    <a:cubicBezTo>
                      <a:pt x="310" y="172"/>
                      <a:pt x="309" y="173"/>
                      <a:pt x="309" y="173"/>
                    </a:cubicBezTo>
                    <a:cubicBezTo>
                      <a:pt x="308" y="173"/>
                      <a:pt x="307" y="172"/>
                      <a:pt x="306" y="171"/>
                    </a:cubicBezTo>
                    <a:cubicBezTo>
                      <a:pt x="306" y="171"/>
                      <a:pt x="304" y="173"/>
                      <a:pt x="303" y="173"/>
                    </a:cubicBezTo>
                    <a:cubicBezTo>
                      <a:pt x="301" y="174"/>
                      <a:pt x="298" y="175"/>
                      <a:pt x="297" y="175"/>
                    </a:cubicBezTo>
                    <a:cubicBezTo>
                      <a:pt x="296" y="176"/>
                      <a:pt x="295" y="176"/>
                      <a:pt x="295" y="177"/>
                    </a:cubicBezTo>
                    <a:cubicBezTo>
                      <a:pt x="295" y="178"/>
                      <a:pt x="298" y="177"/>
                      <a:pt x="298" y="179"/>
                    </a:cubicBezTo>
                    <a:cubicBezTo>
                      <a:pt x="299" y="180"/>
                      <a:pt x="297" y="181"/>
                      <a:pt x="296" y="182"/>
                    </a:cubicBezTo>
                    <a:cubicBezTo>
                      <a:pt x="294" y="184"/>
                      <a:pt x="294" y="185"/>
                      <a:pt x="295" y="186"/>
                    </a:cubicBezTo>
                    <a:cubicBezTo>
                      <a:pt x="295" y="188"/>
                      <a:pt x="293" y="188"/>
                      <a:pt x="292" y="188"/>
                    </a:cubicBezTo>
                    <a:cubicBezTo>
                      <a:pt x="291" y="189"/>
                      <a:pt x="289" y="191"/>
                      <a:pt x="289" y="193"/>
                    </a:cubicBezTo>
                    <a:cubicBezTo>
                      <a:pt x="288" y="194"/>
                      <a:pt x="288" y="194"/>
                      <a:pt x="290" y="195"/>
                    </a:cubicBezTo>
                    <a:cubicBezTo>
                      <a:pt x="292" y="196"/>
                      <a:pt x="293" y="196"/>
                      <a:pt x="295" y="196"/>
                    </a:cubicBezTo>
                    <a:cubicBezTo>
                      <a:pt x="297" y="196"/>
                      <a:pt x="299" y="198"/>
                      <a:pt x="300" y="198"/>
                    </a:cubicBezTo>
                    <a:cubicBezTo>
                      <a:pt x="302" y="198"/>
                      <a:pt x="302" y="196"/>
                      <a:pt x="304" y="197"/>
                    </a:cubicBezTo>
                    <a:cubicBezTo>
                      <a:pt x="306" y="197"/>
                      <a:pt x="305" y="198"/>
                      <a:pt x="305" y="200"/>
                    </a:cubicBezTo>
                    <a:cubicBezTo>
                      <a:pt x="305" y="203"/>
                      <a:pt x="304" y="205"/>
                      <a:pt x="304" y="207"/>
                    </a:cubicBezTo>
                    <a:cubicBezTo>
                      <a:pt x="304" y="208"/>
                      <a:pt x="301" y="207"/>
                      <a:pt x="300" y="207"/>
                    </a:cubicBezTo>
                    <a:cubicBezTo>
                      <a:pt x="299" y="207"/>
                      <a:pt x="299" y="209"/>
                      <a:pt x="299" y="211"/>
                    </a:cubicBezTo>
                    <a:cubicBezTo>
                      <a:pt x="298" y="213"/>
                      <a:pt x="297" y="214"/>
                      <a:pt x="296" y="215"/>
                    </a:cubicBezTo>
                    <a:cubicBezTo>
                      <a:pt x="296" y="216"/>
                      <a:pt x="298" y="216"/>
                      <a:pt x="299" y="217"/>
                    </a:cubicBezTo>
                    <a:cubicBezTo>
                      <a:pt x="299" y="218"/>
                      <a:pt x="300" y="220"/>
                      <a:pt x="300" y="222"/>
                    </a:cubicBezTo>
                    <a:cubicBezTo>
                      <a:pt x="301" y="224"/>
                      <a:pt x="300" y="225"/>
                      <a:pt x="299" y="227"/>
                    </a:cubicBezTo>
                    <a:cubicBezTo>
                      <a:pt x="299" y="229"/>
                      <a:pt x="297" y="228"/>
                      <a:pt x="295" y="228"/>
                    </a:cubicBezTo>
                    <a:cubicBezTo>
                      <a:pt x="294" y="227"/>
                      <a:pt x="293" y="228"/>
                      <a:pt x="292" y="229"/>
                    </a:cubicBezTo>
                    <a:cubicBezTo>
                      <a:pt x="291" y="230"/>
                      <a:pt x="290" y="229"/>
                      <a:pt x="290" y="230"/>
                    </a:cubicBezTo>
                    <a:cubicBezTo>
                      <a:pt x="289" y="230"/>
                      <a:pt x="288" y="232"/>
                      <a:pt x="288" y="234"/>
                    </a:cubicBezTo>
                    <a:cubicBezTo>
                      <a:pt x="288" y="235"/>
                      <a:pt x="290" y="234"/>
                      <a:pt x="291" y="235"/>
                    </a:cubicBezTo>
                    <a:cubicBezTo>
                      <a:pt x="292" y="235"/>
                      <a:pt x="291" y="236"/>
                      <a:pt x="291" y="238"/>
                    </a:cubicBezTo>
                    <a:cubicBezTo>
                      <a:pt x="290" y="239"/>
                      <a:pt x="291" y="240"/>
                      <a:pt x="293" y="241"/>
                    </a:cubicBezTo>
                    <a:cubicBezTo>
                      <a:pt x="294" y="242"/>
                      <a:pt x="294" y="240"/>
                      <a:pt x="295" y="240"/>
                    </a:cubicBezTo>
                    <a:cubicBezTo>
                      <a:pt x="295" y="239"/>
                      <a:pt x="295" y="238"/>
                      <a:pt x="297" y="238"/>
                    </a:cubicBezTo>
                    <a:cubicBezTo>
                      <a:pt x="298" y="238"/>
                      <a:pt x="299" y="237"/>
                      <a:pt x="300" y="237"/>
                    </a:cubicBezTo>
                    <a:cubicBezTo>
                      <a:pt x="301" y="236"/>
                      <a:pt x="300" y="238"/>
                      <a:pt x="299" y="239"/>
                    </a:cubicBezTo>
                    <a:cubicBezTo>
                      <a:pt x="298" y="240"/>
                      <a:pt x="298" y="240"/>
                      <a:pt x="298" y="242"/>
                    </a:cubicBezTo>
                    <a:cubicBezTo>
                      <a:pt x="298" y="244"/>
                      <a:pt x="300" y="243"/>
                      <a:pt x="301" y="243"/>
                    </a:cubicBezTo>
                    <a:cubicBezTo>
                      <a:pt x="302" y="244"/>
                      <a:pt x="302" y="246"/>
                      <a:pt x="302" y="247"/>
                    </a:cubicBezTo>
                    <a:cubicBezTo>
                      <a:pt x="303" y="248"/>
                      <a:pt x="303" y="248"/>
                      <a:pt x="304" y="248"/>
                    </a:cubicBezTo>
                    <a:cubicBezTo>
                      <a:pt x="305" y="247"/>
                      <a:pt x="305" y="247"/>
                      <a:pt x="305" y="248"/>
                    </a:cubicBezTo>
                    <a:cubicBezTo>
                      <a:pt x="305" y="249"/>
                      <a:pt x="304" y="250"/>
                      <a:pt x="304" y="250"/>
                    </a:cubicBezTo>
                    <a:cubicBezTo>
                      <a:pt x="303" y="251"/>
                      <a:pt x="303" y="251"/>
                      <a:pt x="304" y="251"/>
                    </a:cubicBezTo>
                    <a:cubicBezTo>
                      <a:pt x="305" y="252"/>
                      <a:pt x="306" y="251"/>
                      <a:pt x="306" y="252"/>
                    </a:cubicBezTo>
                    <a:cubicBezTo>
                      <a:pt x="307" y="252"/>
                      <a:pt x="307" y="254"/>
                      <a:pt x="307" y="255"/>
                    </a:cubicBezTo>
                    <a:cubicBezTo>
                      <a:pt x="307" y="256"/>
                      <a:pt x="306" y="257"/>
                      <a:pt x="306" y="257"/>
                    </a:cubicBezTo>
                    <a:cubicBezTo>
                      <a:pt x="306" y="258"/>
                      <a:pt x="307" y="257"/>
                      <a:pt x="307" y="258"/>
                    </a:cubicBezTo>
                    <a:cubicBezTo>
                      <a:pt x="307" y="259"/>
                      <a:pt x="305" y="260"/>
                      <a:pt x="304" y="260"/>
                    </a:cubicBezTo>
                    <a:cubicBezTo>
                      <a:pt x="303" y="260"/>
                      <a:pt x="303" y="260"/>
                      <a:pt x="303" y="259"/>
                    </a:cubicBezTo>
                    <a:cubicBezTo>
                      <a:pt x="303" y="258"/>
                      <a:pt x="303" y="257"/>
                      <a:pt x="303" y="256"/>
                    </a:cubicBezTo>
                    <a:cubicBezTo>
                      <a:pt x="302" y="255"/>
                      <a:pt x="301" y="253"/>
                      <a:pt x="301" y="251"/>
                    </a:cubicBezTo>
                    <a:cubicBezTo>
                      <a:pt x="300" y="250"/>
                      <a:pt x="300" y="250"/>
                      <a:pt x="299" y="249"/>
                    </a:cubicBezTo>
                    <a:cubicBezTo>
                      <a:pt x="299" y="249"/>
                      <a:pt x="298" y="250"/>
                      <a:pt x="297" y="251"/>
                    </a:cubicBezTo>
                    <a:cubicBezTo>
                      <a:pt x="297" y="252"/>
                      <a:pt x="297" y="253"/>
                      <a:pt x="296" y="254"/>
                    </a:cubicBezTo>
                    <a:cubicBezTo>
                      <a:pt x="296" y="255"/>
                      <a:pt x="297" y="255"/>
                      <a:pt x="298" y="255"/>
                    </a:cubicBezTo>
                    <a:cubicBezTo>
                      <a:pt x="298" y="255"/>
                      <a:pt x="299" y="254"/>
                      <a:pt x="300" y="254"/>
                    </a:cubicBezTo>
                    <a:cubicBezTo>
                      <a:pt x="300" y="254"/>
                      <a:pt x="299" y="255"/>
                      <a:pt x="299" y="256"/>
                    </a:cubicBezTo>
                    <a:cubicBezTo>
                      <a:pt x="298" y="257"/>
                      <a:pt x="297" y="257"/>
                      <a:pt x="296" y="258"/>
                    </a:cubicBezTo>
                    <a:cubicBezTo>
                      <a:pt x="294" y="258"/>
                      <a:pt x="294" y="257"/>
                      <a:pt x="295" y="256"/>
                    </a:cubicBezTo>
                    <a:cubicBezTo>
                      <a:pt x="295" y="256"/>
                      <a:pt x="295" y="255"/>
                      <a:pt x="294" y="254"/>
                    </a:cubicBezTo>
                    <a:cubicBezTo>
                      <a:pt x="293" y="253"/>
                      <a:pt x="293" y="252"/>
                      <a:pt x="293" y="251"/>
                    </a:cubicBezTo>
                    <a:cubicBezTo>
                      <a:pt x="293" y="251"/>
                      <a:pt x="293" y="250"/>
                      <a:pt x="293" y="249"/>
                    </a:cubicBezTo>
                    <a:cubicBezTo>
                      <a:pt x="292" y="249"/>
                      <a:pt x="291" y="250"/>
                      <a:pt x="290" y="251"/>
                    </a:cubicBezTo>
                    <a:cubicBezTo>
                      <a:pt x="290" y="252"/>
                      <a:pt x="289" y="252"/>
                      <a:pt x="289" y="251"/>
                    </a:cubicBezTo>
                    <a:cubicBezTo>
                      <a:pt x="289" y="251"/>
                      <a:pt x="289" y="249"/>
                      <a:pt x="290" y="248"/>
                    </a:cubicBezTo>
                    <a:cubicBezTo>
                      <a:pt x="290" y="247"/>
                      <a:pt x="290" y="246"/>
                      <a:pt x="290" y="245"/>
                    </a:cubicBezTo>
                    <a:cubicBezTo>
                      <a:pt x="289" y="245"/>
                      <a:pt x="289" y="246"/>
                      <a:pt x="287" y="246"/>
                    </a:cubicBezTo>
                    <a:cubicBezTo>
                      <a:pt x="286" y="247"/>
                      <a:pt x="285" y="246"/>
                      <a:pt x="284" y="246"/>
                    </a:cubicBezTo>
                    <a:cubicBezTo>
                      <a:pt x="282" y="246"/>
                      <a:pt x="282" y="245"/>
                      <a:pt x="281" y="245"/>
                    </a:cubicBezTo>
                    <a:cubicBezTo>
                      <a:pt x="281" y="244"/>
                      <a:pt x="282" y="243"/>
                      <a:pt x="282" y="242"/>
                    </a:cubicBezTo>
                    <a:cubicBezTo>
                      <a:pt x="283" y="241"/>
                      <a:pt x="282" y="240"/>
                      <a:pt x="282" y="239"/>
                    </a:cubicBezTo>
                    <a:cubicBezTo>
                      <a:pt x="282" y="239"/>
                      <a:pt x="281" y="238"/>
                      <a:pt x="280" y="238"/>
                    </a:cubicBezTo>
                    <a:cubicBezTo>
                      <a:pt x="279" y="237"/>
                      <a:pt x="278" y="238"/>
                      <a:pt x="278" y="238"/>
                    </a:cubicBezTo>
                    <a:cubicBezTo>
                      <a:pt x="278" y="239"/>
                      <a:pt x="279" y="240"/>
                      <a:pt x="280" y="241"/>
                    </a:cubicBezTo>
                    <a:cubicBezTo>
                      <a:pt x="280" y="243"/>
                      <a:pt x="280" y="244"/>
                      <a:pt x="280" y="245"/>
                    </a:cubicBezTo>
                    <a:cubicBezTo>
                      <a:pt x="280" y="246"/>
                      <a:pt x="280" y="249"/>
                      <a:pt x="280" y="250"/>
                    </a:cubicBezTo>
                    <a:cubicBezTo>
                      <a:pt x="279" y="251"/>
                      <a:pt x="280" y="253"/>
                      <a:pt x="280" y="254"/>
                    </a:cubicBezTo>
                    <a:cubicBezTo>
                      <a:pt x="280" y="255"/>
                      <a:pt x="279" y="255"/>
                      <a:pt x="279" y="255"/>
                    </a:cubicBezTo>
                    <a:cubicBezTo>
                      <a:pt x="278" y="256"/>
                      <a:pt x="278" y="256"/>
                      <a:pt x="277" y="255"/>
                    </a:cubicBezTo>
                    <a:cubicBezTo>
                      <a:pt x="276" y="254"/>
                      <a:pt x="276" y="252"/>
                      <a:pt x="276" y="250"/>
                    </a:cubicBezTo>
                    <a:cubicBezTo>
                      <a:pt x="276" y="249"/>
                      <a:pt x="277" y="247"/>
                      <a:pt x="277" y="245"/>
                    </a:cubicBezTo>
                    <a:cubicBezTo>
                      <a:pt x="278" y="243"/>
                      <a:pt x="278" y="242"/>
                      <a:pt x="278" y="242"/>
                    </a:cubicBezTo>
                    <a:cubicBezTo>
                      <a:pt x="278" y="241"/>
                      <a:pt x="276" y="242"/>
                      <a:pt x="275" y="242"/>
                    </a:cubicBezTo>
                    <a:cubicBezTo>
                      <a:pt x="275" y="242"/>
                      <a:pt x="275" y="244"/>
                      <a:pt x="275" y="245"/>
                    </a:cubicBezTo>
                    <a:cubicBezTo>
                      <a:pt x="275" y="246"/>
                      <a:pt x="274" y="247"/>
                      <a:pt x="273" y="249"/>
                    </a:cubicBezTo>
                    <a:cubicBezTo>
                      <a:pt x="272" y="250"/>
                      <a:pt x="271" y="251"/>
                      <a:pt x="270" y="252"/>
                    </a:cubicBezTo>
                    <a:cubicBezTo>
                      <a:pt x="269" y="253"/>
                      <a:pt x="267" y="254"/>
                      <a:pt x="266" y="255"/>
                    </a:cubicBezTo>
                    <a:cubicBezTo>
                      <a:pt x="265" y="255"/>
                      <a:pt x="264" y="258"/>
                      <a:pt x="264" y="259"/>
                    </a:cubicBezTo>
                    <a:cubicBezTo>
                      <a:pt x="264" y="260"/>
                      <a:pt x="267" y="262"/>
                      <a:pt x="268" y="263"/>
                    </a:cubicBezTo>
                    <a:cubicBezTo>
                      <a:pt x="268" y="263"/>
                      <a:pt x="270" y="263"/>
                      <a:pt x="271" y="263"/>
                    </a:cubicBezTo>
                    <a:cubicBezTo>
                      <a:pt x="272" y="263"/>
                      <a:pt x="272" y="264"/>
                      <a:pt x="272" y="265"/>
                    </a:cubicBezTo>
                    <a:cubicBezTo>
                      <a:pt x="273" y="266"/>
                      <a:pt x="272" y="267"/>
                      <a:pt x="271" y="267"/>
                    </a:cubicBezTo>
                    <a:cubicBezTo>
                      <a:pt x="270" y="267"/>
                      <a:pt x="270" y="268"/>
                      <a:pt x="271" y="269"/>
                    </a:cubicBezTo>
                    <a:cubicBezTo>
                      <a:pt x="271" y="271"/>
                      <a:pt x="273" y="271"/>
                      <a:pt x="274" y="271"/>
                    </a:cubicBezTo>
                    <a:cubicBezTo>
                      <a:pt x="274" y="270"/>
                      <a:pt x="274" y="267"/>
                      <a:pt x="275" y="266"/>
                    </a:cubicBezTo>
                    <a:cubicBezTo>
                      <a:pt x="275" y="265"/>
                      <a:pt x="275" y="265"/>
                      <a:pt x="276" y="265"/>
                    </a:cubicBezTo>
                    <a:cubicBezTo>
                      <a:pt x="276" y="265"/>
                      <a:pt x="276" y="264"/>
                      <a:pt x="277" y="265"/>
                    </a:cubicBezTo>
                    <a:cubicBezTo>
                      <a:pt x="279" y="266"/>
                      <a:pt x="281" y="267"/>
                      <a:pt x="282" y="268"/>
                    </a:cubicBezTo>
                    <a:cubicBezTo>
                      <a:pt x="283" y="269"/>
                      <a:pt x="284" y="268"/>
                      <a:pt x="285" y="268"/>
                    </a:cubicBezTo>
                    <a:cubicBezTo>
                      <a:pt x="285" y="269"/>
                      <a:pt x="285" y="269"/>
                      <a:pt x="285" y="270"/>
                    </a:cubicBezTo>
                    <a:cubicBezTo>
                      <a:pt x="285" y="270"/>
                      <a:pt x="283" y="271"/>
                      <a:pt x="282" y="271"/>
                    </a:cubicBezTo>
                    <a:cubicBezTo>
                      <a:pt x="281" y="272"/>
                      <a:pt x="279" y="272"/>
                      <a:pt x="278" y="272"/>
                    </a:cubicBezTo>
                    <a:cubicBezTo>
                      <a:pt x="278" y="273"/>
                      <a:pt x="279" y="274"/>
                      <a:pt x="280" y="275"/>
                    </a:cubicBezTo>
                    <a:cubicBezTo>
                      <a:pt x="280" y="276"/>
                      <a:pt x="280" y="277"/>
                      <a:pt x="279" y="277"/>
                    </a:cubicBezTo>
                    <a:cubicBezTo>
                      <a:pt x="278" y="278"/>
                      <a:pt x="277" y="278"/>
                      <a:pt x="276" y="277"/>
                    </a:cubicBezTo>
                    <a:cubicBezTo>
                      <a:pt x="274" y="277"/>
                      <a:pt x="273" y="278"/>
                      <a:pt x="272" y="278"/>
                    </a:cubicBezTo>
                    <a:cubicBezTo>
                      <a:pt x="271" y="279"/>
                      <a:pt x="269" y="278"/>
                      <a:pt x="269" y="278"/>
                    </a:cubicBezTo>
                    <a:cubicBezTo>
                      <a:pt x="269" y="277"/>
                      <a:pt x="268" y="275"/>
                      <a:pt x="268" y="274"/>
                    </a:cubicBezTo>
                    <a:cubicBezTo>
                      <a:pt x="268" y="273"/>
                      <a:pt x="268" y="272"/>
                      <a:pt x="267" y="272"/>
                    </a:cubicBezTo>
                    <a:cubicBezTo>
                      <a:pt x="266" y="272"/>
                      <a:pt x="266" y="273"/>
                      <a:pt x="265" y="274"/>
                    </a:cubicBezTo>
                    <a:cubicBezTo>
                      <a:pt x="265" y="275"/>
                      <a:pt x="264" y="277"/>
                      <a:pt x="264" y="278"/>
                    </a:cubicBezTo>
                    <a:cubicBezTo>
                      <a:pt x="264" y="279"/>
                      <a:pt x="264" y="280"/>
                      <a:pt x="264" y="280"/>
                    </a:cubicBezTo>
                    <a:cubicBezTo>
                      <a:pt x="265" y="280"/>
                      <a:pt x="268" y="281"/>
                      <a:pt x="269" y="281"/>
                    </a:cubicBezTo>
                    <a:cubicBezTo>
                      <a:pt x="270" y="282"/>
                      <a:pt x="269" y="282"/>
                      <a:pt x="269" y="283"/>
                    </a:cubicBezTo>
                    <a:cubicBezTo>
                      <a:pt x="269" y="284"/>
                      <a:pt x="268" y="283"/>
                      <a:pt x="267" y="283"/>
                    </a:cubicBezTo>
                    <a:cubicBezTo>
                      <a:pt x="266" y="283"/>
                      <a:pt x="266" y="283"/>
                      <a:pt x="265" y="285"/>
                    </a:cubicBezTo>
                    <a:cubicBezTo>
                      <a:pt x="265" y="286"/>
                      <a:pt x="265" y="285"/>
                      <a:pt x="264" y="285"/>
                    </a:cubicBezTo>
                    <a:cubicBezTo>
                      <a:pt x="263" y="285"/>
                      <a:pt x="263" y="283"/>
                      <a:pt x="263" y="282"/>
                    </a:cubicBezTo>
                    <a:cubicBezTo>
                      <a:pt x="263" y="282"/>
                      <a:pt x="261" y="282"/>
                      <a:pt x="261" y="283"/>
                    </a:cubicBezTo>
                    <a:cubicBezTo>
                      <a:pt x="260" y="283"/>
                      <a:pt x="261" y="284"/>
                      <a:pt x="261" y="285"/>
                    </a:cubicBezTo>
                    <a:cubicBezTo>
                      <a:pt x="261" y="286"/>
                      <a:pt x="259" y="285"/>
                      <a:pt x="259" y="284"/>
                    </a:cubicBezTo>
                    <a:cubicBezTo>
                      <a:pt x="258" y="284"/>
                      <a:pt x="258" y="282"/>
                      <a:pt x="259" y="282"/>
                    </a:cubicBezTo>
                    <a:cubicBezTo>
                      <a:pt x="259" y="281"/>
                      <a:pt x="260" y="282"/>
                      <a:pt x="261" y="281"/>
                    </a:cubicBezTo>
                    <a:cubicBezTo>
                      <a:pt x="261" y="281"/>
                      <a:pt x="262" y="278"/>
                      <a:pt x="262" y="277"/>
                    </a:cubicBezTo>
                    <a:cubicBezTo>
                      <a:pt x="262" y="275"/>
                      <a:pt x="262" y="275"/>
                      <a:pt x="261" y="274"/>
                    </a:cubicBezTo>
                    <a:cubicBezTo>
                      <a:pt x="261" y="274"/>
                      <a:pt x="259" y="274"/>
                      <a:pt x="258" y="276"/>
                    </a:cubicBezTo>
                    <a:cubicBezTo>
                      <a:pt x="256" y="277"/>
                      <a:pt x="255" y="277"/>
                      <a:pt x="254" y="277"/>
                    </a:cubicBezTo>
                    <a:cubicBezTo>
                      <a:pt x="254" y="277"/>
                      <a:pt x="254" y="276"/>
                      <a:pt x="254" y="275"/>
                    </a:cubicBezTo>
                    <a:cubicBezTo>
                      <a:pt x="254" y="274"/>
                      <a:pt x="255" y="274"/>
                      <a:pt x="257" y="273"/>
                    </a:cubicBezTo>
                    <a:cubicBezTo>
                      <a:pt x="259" y="273"/>
                      <a:pt x="260" y="273"/>
                      <a:pt x="260" y="272"/>
                    </a:cubicBezTo>
                    <a:cubicBezTo>
                      <a:pt x="260" y="271"/>
                      <a:pt x="259" y="271"/>
                      <a:pt x="259" y="270"/>
                    </a:cubicBezTo>
                    <a:cubicBezTo>
                      <a:pt x="258" y="270"/>
                      <a:pt x="256" y="270"/>
                      <a:pt x="255" y="271"/>
                    </a:cubicBezTo>
                    <a:cubicBezTo>
                      <a:pt x="253" y="271"/>
                      <a:pt x="251" y="272"/>
                      <a:pt x="250" y="273"/>
                    </a:cubicBezTo>
                    <a:cubicBezTo>
                      <a:pt x="249" y="274"/>
                      <a:pt x="247" y="274"/>
                      <a:pt x="246" y="275"/>
                    </a:cubicBezTo>
                    <a:cubicBezTo>
                      <a:pt x="246" y="275"/>
                      <a:pt x="245" y="276"/>
                      <a:pt x="245" y="276"/>
                    </a:cubicBezTo>
                    <a:cubicBezTo>
                      <a:pt x="245" y="277"/>
                      <a:pt x="247" y="276"/>
                      <a:pt x="248" y="276"/>
                    </a:cubicBezTo>
                    <a:cubicBezTo>
                      <a:pt x="249" y="276"/>
                      <a:pt x="250" y="277"/>
                      <a:pt x="250" y="277"/>
                    </a:cubicBezTo>
                    <a:cubicBezTo>
                      <a:pt x="250" y="277"/>
                      <a:pt x="250" y="277"/>
                      <a:pt x="249" y="279"/>
                    </a:cubicBezTo>
                    <a:cubicBezTo>
                      <a:pt x="248" y="280"/>
                      <a:pt x="248" y="280"/>
                      <a:pt x="249" y="280"/>
                    </a:cubicBezTo>
                    <a:cubicBezTo>
                      <a:pt x="249" y="281"/>
                      <a:pt x="250" y="280"/>
                      <a:pt x="251" y="279"/>
                    </a:cubicBezTo>
                    <a:cubicBezTo>
                      <a:pt x="252" y="279"/>
                      <a:pt x="252" y="279"/>
                      <a:pt x="253" y="279"/>
                    </a:cubicBezTo>
                    <a:cubicBezTo>
                      <a:pt x="255" y="280"/>
                      <a:pt x="254" y="281"/>
                      <a:pt x="254" y="282"/>
                    </a:cubicBezTo>
                    <a:cubicBezTo>
                      <a:pt x="253" y="282"/>
                      <a:pt x="252" y="282"/>
                      <a:pt x="252" y="284"/>
                    </a:cubicBezTo>
                    <a:cubicBezTo>
                      <a:pt x="251" y="285"/>
                      <a:pt x="253" y="286"/>
                      <a:pt x="253" y="286"/>
                    </a:cubicBezTo>
                    <a:cubicBezTo>
                      <a:pt x="254" y="287"/>
                      <a:pt x="253" y="287"/>
                      <a:pt x="252" y="288"/>
                    </a:cubicBezTo>
                    <a:cubicBezTo>
                      <a:pt x="251" y="288"/>
                      <a:pt x="248" y="288"/>
                      <a:pt x="247" y="288"/>
                    </a:cubicBezTo>
                    <a:cubicBezTo>
                      <a:pt x="246" y="288"/>
                      <a:pt x="246" y="289"/>
                      <a:pt x="245" y="290"/>
                    </a:cubicBezTo>
                    <a:cubicBezTo>
                      <a:pt x="245" y="291"/>
                      <a:pt x="246" y="291"/>
                      <a:pt x="247" y="292"/>
                    </a:cubicBezTo>
                    <a:cubicBezTo>
                      <a:pt x="248" y="294"/>
                      <a:pt x="250" y="295"/>
                      <a:pt x="252" y="296"/>
                    </a:cubicBezTo>
                    <a:cubicBezTo>
                      <a:pt x="253" y="297"/>
                      <a:pt x="254" y="297"/>
                      <a:pt x="255" y="296"/>
                    </a:cubicBezTo>
                    <a:cubicBezTo>
                      <a:pt x="256" y="295"/>
                      <a:pt x="256" y="294"/>
                      <a:pt x="256" y="292"/>
                    </a:cubicBezTo>
                    <a:cubicBezTo>
                      <a:pt x="257" y="291"/>
                      <a:pt x="258" y="292"/>
                      <a:pt x="258" y="292"/>
                    </a:cubicBezTo>
                    <a:cubicBezTo>
                      <a:pt x="259" y="292"/>
                      <a:pt x="259" y="293"/>
                      <a:pt x="258" y="294"/>
                    </a:cubicBezTo>
                    <a:cubicBezTo>
                      <a:pt x="257" y="295"/>
                      <a:pt x="257" y="296"/>
                      <a:pt x="257" y="297"/>
                    </a:cubicBezTo>
                    <a:cubicBezTo>
                      <a:pt x="257" y="299"/>
                      <a:pt x="257" y="299"/>
                      <a:pt x="258" y="300"/>
                    </a:cubicBezTo>
                    <a:cubicBezTo>
                      <a:pt x="259" y="300"/>
                      <a:pt x="259" y="301"/>
                      <a:pt x="259" y="301"/>
                    </a:cubicBezTo>
                    <a:cubicBezTo>
                      <a:pt x="259" y="302"/>
                      <a:pt x="258" y="302"/>
                      <a:pt x="258" y="302"/>
                    </a:cubicBezTo>
                    <a:cubicBezTo>
                      <a:pt x="257" y="301"/>
                      <a:pt x="256" y="300"/>
                      <a:pt x="255" y="300"/>
                    </a:cubicBezTo>
                    <a:cubicBezTo>
                      <a:pt x="254" y="300"/>
                      <a:pt x="253" y="301"/>
                      <a:pt x="252" y="301"/>
                    </a:cubicBezTo>
                    <a:cubicBezTo>
                      <a:pt x="251" y="302"/>
                      <a:pt x="251" y="303"/>
                      <a:pt x="251" y="304"/>
                    </a:cubicBezTo>
                    <a:cubicBezTo>
                      <a:pt x="251" y="305"/>
                      <a:pt x="252" y="306"/>
                      <a:pt x="254" y="306"/>
                    </a:cubicBezTo>
                    <a:cubicBezTo>
                      <a:pt x="256" y="307"/>
                      <a:pt x="257" y="306"/>
                      <a:pt x="257" y="307"/>
                    </a:cubicBezTo>
                    <a:cubicBezTo>
                      <a:pt x="258" y="307"/>
                      <a:pt x="257" y="308"/>
                      <a:pt x="256" y="308"/>
                    </a:cubicBezTo>
                    <a:cubicBezTo>
                      <a:pt x="254" y="308"/>
                      <a:pt x="253" y="309"/>
                      <a:pt x="251" y="308"/>
                    </a:cubicBezTo>
                    <a:cubicBezTo>
                      <a:pt x="249" y="308"/>
                      <a:pt x="246" y="307"/>
                      <a:pt x="245" y="307"/>
                    </a:cubicBezTo>
                    <a:cubicBezTo>
                      <a:pt x="244" y="307"/>
                      <a:pt x="244" y="307"/>
                      <a:pt x="243" y="308"/>
                    </a:cubicBezTo>
                    <a:cubicBezTo>
                      <a:pt x="242" y="308"/>
                      <a:pt x="242" y="309"/>
                      <a:pt x="242" y="310"/>
                    </a:cubicBezTo>
                    <a:cubicBezTo>
                      <a:pt x="242" y="312"/>
                      <a:pt x="241" y="312"/>
                      <a:pt x="239" y="312"/>
                    </a:cubicBezTo>
                    <a:cubicBezTo>
                      <a:pt x="238" y="313"/>
                      <a:pt x="237" y="313"/>
                      <a:pt x="236" y="313"/>
                    </a:cubicBezTo>
                    <a:cubicBezTo>
                      <a:pt x="235" y="313"/>
                      <a:pt x="234" y="312"/>
                      <a:pt x="234" y="311"/>
                    </a:cubicBezTo>
                    <a:cubicBezTo>
                      <a:pt x="234" y="310"/>
                      <a:pt x="235" y="310"/>
                      <a:pt x="236" y="310"/>
                    </a:cubicBezTo>
                    <a:cubicBezTo>
                      <a:pt x="237" y="309"/>
                      <a:pt x="238" y="309"/>
                      <a:pt x="238" y="309"/>
                    </a:cubicBezTo>
                    <a:cubicBezTo>
                      <a:pt x="238" y="308"/>
                      <a:pt x="237" y="307"/>
                      <a:pt x="237" y="307"/>
                    </a:cubicBezTo>
                    <a:cubicBezTo>
                      <a:pt x="236" y="308"/>
                      <a:pt x="235" y="309"/>
                      <a:pt x="234" y="309"/>
                    </a:cubicBezTo>
                    <a:cubicBezTo>
                      <a:pt x="233" y="308"/>
                      <a:pt x="234" y="307"/>
                      <a:pt x="234" y="306"/>
                    </a:cubicBezTo>
                    <a:cubicBezTo>
                      <a:pt x="234" y="305"/>
                      <a:pt x="233" y="304"/>
                      <a:pt x="232" y="304"/>
                    </a:cubicBezTo>
                    <a:cubicBezTo>
                      <a:pt x="232" y="304"/>
                      <a:pt x="231" y="304"/>
                      <a:pt x="231" y="305"/>
                    </a:cubicBezTo>
                    <a:cubicBezTo>
                      <a:pt x="231" y="306"/>
                      <a:pt x="230" y="306"/>
                      <a:pt x="230" y="307"/>
                    </a:cubicBezTo>
                    <a:cubicBezTo>
                      <a:pt x="230" y="309"/>
                      <a:pt x="232" y="309"/>
                      <a:pt x="232" y="310"/>
                    </a:cubicBezTo>
                    <a:cubicBezTo>
                      <a:pt x="233" y="310"/>
                      <a:pt x="233" y="311"/>
                      <a:pt x="232" y="312"/>
                    </a:cubicBezTo>
                    <a:cubicBezTo>
                      <a:pt x="231" y="313"/>
                      <a:pt x="230" y="314"/>
                      <a:pt x="229" y="315"/>
                    </a:cubicBezTo>
                    <a:cubicBezTo>
                      <a:pt x="229" y="316"/>
                      <a:pt x="230" y="318"/>
                      <a:pt x="232" y="319"/>
                    </a:cubicBezTo>
                    <a:cubicBezTo>
                      <a:pt x="233" y="320"/>
                      <a:pt x="234" y="319"/>
                      <a:pt x="235" y="319"/>
                    </a:cubicBezTo>
                    <a:cubicBezTo>
                      <a:pt x="236" y="318"/>
                      <a:pt x="237" y="318"/>
                      <a:pt x="238" y="319"/>
                    </a:cubicBezTo>
                    <a:cubicBezTo>
                      <a:pt x="239" y="320"/>
                      <a:pt x="240" y="319"/>
                      <a:pt x="241" y="319"/>
                    </a:cubicBezTo>
                    <a:cubicBezTo>
                      <a:pt x="242" y="319"/>
                      <a:pt x="242" y="319"/>
                      <a:pt x="242" y="320"/>
                    </a:cubicBezTo>
                    <a:cubicBezTo>
                      <a:pt x="242" y="321"/>
                      <a:pt x="242" y="322"/>
                      <a:pt x="241" y="323"/>
                    </a:cubicBezTo>
                    <a:cubicBezTo>
                      <a:pt x="240" y="325"/>
                      <a:pt x="239" y="327"/>
                      <a:pt x="238" y="329"/>
                    </a:cubicBezTo>
                    <a:cubicBezTo>
                      <a:pt x="237" y="330"/>
                      <a:pt x="235" y="329"/>
                      <a:pt x="234" y="329"/>
                    </a:cubicBezTo>
                    <a:cubicBezTo>
                      <a:pt x="233" y="328"/>
                      <a:pt x="233" y="328"/>
                      <a:pt x="233" y="329"/>
                    </a:cubicBezTo>
                    <a:cubicBezTo>
                      <a:pt x="232" y="330"/>
                      <a:pt x="232" y="332"/>
                      <a:pt x="232" y="333"/>
                    </a:cubicBezTo>
                    <a:cubicBezTo>
                      <a:pt x="233" y="334"/>
                      <a:pt x="234" y="334"/>
                      <a:pt x="235" y="334"/>
                    </a:cubicBezTo>
                    <a:cubicBezTo>
                      <a:pt x="236" y="334"/>
                      <a:pt x="235" y="334"/>
                      <a:pt x="236" y="335"/>
                    </a:cubicBezTo>
                    <a:cubicBezTo>
                      <a:pt x="236" y="336"/>
                      <a:pt x="235" y="337"/>
                      <a:pt x="234" y="338"/>
                    </a:cubicBezTo>
                    <a:cubicBezTo>
                      <a:pt x="234" y="340"/>
                      <a:pt x="231" y="343"/>
                      <a:pt x="230" y="343"/>
                    </a:cubicBezTo>
                    <a:cubicBezTo>
                      <a:pt x="229" y="344"/>
                      <a:pt x="228" y="345"/>
                      <a:pt x="228" y="344"/>
                    </a:cubicBezTo>
                    <a:cubicBezTo>
                      <a:pt x="227" y="344"/>
                      <a:pt x="228" y="343"/>
                      <a:pt x="228" y="341"/>
                    </a:cubicBezTo>
                    <a:cubicBezTo>
                      <a:pt x="228" y="340"/>
                      <a:pt x="228" y="339"/>
                      <a:pt x="227" y="339"/>
                    </a:cubicBezTo>
                    <a:cubicBezTo>
                      <a:pt x="226" y="338"/>
                      <a:pt x="222" y="337"/>
                      <a:pt x="221" y="337"/>
                    </a:cubicBezTo>
                    <a:cubicBezTo>
                      <a:pt x="219" y="336"/>
                      <a:pt x="218" y="335"/>
                      <a:pt x="217" y="334"/>
                    </a:cubicBezTo>
                    <a:cubicBezTo>
                      <a:pt x="216" y="334"/>
                      <a:pt x="216" y="331"/>
                      <a:pt x="216" y="330"/>
                    </a:cubicBezTo>
                    <a:cubicBezTo>
                      <a:pt x="216" y="329"/>
                      <a:pt x="216" y="328"/>
                      <a:pt x="215" y="328"/>
                    </a:cubicBezTo>
                    <a:cubicBezTo>
                      <a:pt x="214" y="328"/>
                      <a:pt x="214" y="329"/>
                      <a:pt x="214" y="331"/>
                    </a:cubicBezTo>
                    <a:cubicBezTo>
                      <a:pt x="214" y="333"/>
                      <a:pt x="214" y="333"/>
                      <a:pt x="215" y="335"/>
                    </a:cubicBezTo>
                    <a:cubicBezTo>
                      <a:pt x="215" y="338"/>
                      <a:pt x="215" y="337"/>
                      <a:pt x="214" y="338"/>
                    </a:cubicBezTo>
                    <a:cubicBezTo>
                      <a:pt x="214" y="339"/>
                      <a:pt x="212" y="340"/>
                      <a:pt x="211" y="340"/>
                    </a:cubicBezTo>
                    <a:cubicBezTo>
                      <a:pt x="209" y="341"/>
                      <a:pt x="207" y="341"/>
                      <a:pt x="205" y="341"/>
                    </a:cubicBezTo>
                    <a:cubicBezTo>
                      <a:pt x="204" y="341"/>
                      <a:pt x="205" y="341"/>
                      <a:pt x="204" y="342"/>
                    </a:cubicBezTo>
                    <a:cubicBezTo>
                      <a:pt x="203" y="342"/>
                      <a:pt x="203" y="343"/>
                      <a:pt x="202" y="344"/>
                    </a:cubicBezTo>
                    <a:cubicBezTo>
                      <a:pt x="201" y="345"/>
                      <a:pt x="200" y="346"/>
                      <a:pt x="199" y="346"/>
                    </a:cubicBezTo>
                    <a:cubicBezTo>
                      <a:pt x="198" y="346"/>
                      <a:pt x="197" y="345"/>
                      <a:pt x="196" y="344"/>
                    </a:cubicBezTo>
                    <a:cubicBezTo>
                      <a:pt x="196" y="343"/>
                      <a:pt x="196" y="339"/>
                      <a:pt x="196" y="338"/>
                    </a:cubicBezTo>
                    <a:cubicBezTo>
                      <a:pt x="195" y="336"/>
                      <a:pt x="195" y="334"/>
                      <a:pt x="195" y="334"/>
                    </a:cubicBezTo>
                    <a:cubicBezTo>
                      <a:pt x="195" y="333"/>
                      <a:pt x="193" y="333"/>
                      <a:pt x="193" y="334"/>
                    </a:cubicBezTo>
                    <a:cubicBezTo>
                      <a:pt x="192" y="336"/>
                      <a:pt x="192" y="337"/>
                      <a:pt x="191" y="338"/>
                    </a:cubicBezTo>
                    <a:cubicBezTo>
                      <a:pt x="191" y="340"/>
                      <a:pt x="189" y="343"/>
                      <a:pt x="189" y="344"/>
                    </a:cubicBezTo>
                    <a:cubicBezTo>
                      <a:pt x="189" y="346"/>
                      <a:pt x="190" y="346"/>
                      <a:pt x="194" y="347"/>
                    </a:cubicBezTo>
                    <a:cubicBezTo>
                      <a:pt x="197" y="347"/>
                      <a:pt x="197" y="349"/>
                      <a:pt x="197" y="351"/>
                    </a:cubicBezTo>
                    <a:cubicBezTo>
                      <a:pt x="197" y="353"/>
                      <a:pt x="195" y="356"/>
                      <a:pt x="194" y="356"/>
                    </a:cubicBezTo>
                    <a:cubicBezTo>
                      <a:pt x="192" y="357"/>
                      <a:pt x="191" y="357"/>
                      <a:pt x="189" y="357"/>
                    </a:cubicBezTo>
                    <a:cubicBezTo>
                      <a:pt x="187" y="356"/>
                      <a:pt x="187" y="354"/>
                      <a:pt x="187" y="353"/>
                    </a:cubicBezTo>
                    <a:cubicBezTo>
                      <a:pt x="187" y="352"/>
                      <a:pt x="188" y="351"/>
                      <a:pt x="188" y="350"/>
                    </a:cubicBezTo>
                    <a:cubicBezTo>
                      <a:pt x="189" y="349"/>
                      <a:pt x="189" y="348"/>
                      <a:pt x="188" y="347"/>
                    </a:cubicBezTo>
                    <a:cubicBezTo>
                      <a:pt x="188" y="346"/>
                      <a:pt x="187" y="345"/>
                      <a:pt x="186" y="345"/>
                    </a:cubicBezTo>
                    <a:cubicBezTo>
                      <a:pt x="185" y="345"/>
                      <a:pt x="184" y="346"/>
                      <a:pt x="184" y="347"/>
                    </a:cubicBezTo>
                    <a:cubicBezTo>
                      <a:pt x="184" y="349"/>
                      <a:pt x="185" y="349"/>
                      <a:pt x="186" y="350"/>
                    </a:cubicBezTo>
                    <a:cubicBezTo>
                      <a:pt x="186" y="351"/>
                      <a:pt x="185" y="352"/>
                      <a:pt x="184" y="353"/>
                    </a:cubicBezTo>
                    <a:cubicBezTo>
                      <a:pt x="184" y="354"/>
                      <a:pt x="184" y="354"/>
                      <a:pt x="184" y="355"/>
                    </a:cubicBezTo>
                    <a:cubicBezTo>
                      <a:pt x="183" y="356"/>
                      <a:pt x="182" y="356"/>
                      <a:pt x="181" y="356"/>
                    </a:cubicBezTo>
                    <a:cubicBezTo>
                      <a:pt x="179" y="356"/>
                      <a:pt x="174" y="354"/>
                      <a:pt x="173" y="354"/>
                    </a:cubicBezTo>
                    <a:cubicBezTo>
                      <a:pt x="171" y="354"/>
                      <a:pt x="168" y="355"/>
                      <a:pt x="167" y="355"/>
                    </a:cubicBezTo>
                    <a:cubicBezTo>
                      <a:pt x="166" y="356"/>
                      <a:pt x="165" y="355"/>
                      <a:pt x="164" y="355"/>
                    </a:cubicBezTo>
                    <a:cubicBezTo>
                      <a:pt x="163" y="354"/>
                      <a:pt x="163" y="355"/>
                      <a:pt x="163" y="356"/>
                    </a:cubicBezTo>
                    <a:cubicBezTo>
                      <a:pt x="163" y="357"/>
                      <a:pt x="166" y="358"/>
                      <a:pt x="168" y="359"/>
                    </a:cubicBezTo>
                    <a:cubicBezTo>
                      <a:pt x="169" y="360"/>
                      <a:pt x="171" y="361"/>
                      <a:pt x="173" y="362"/>
                    </a:cubicBezTo>
                    <a:cubicBezTo>
                      <a:pt x="175" y="362"/>
                      <a:pt x="178" y="362"/>
                      <a:pt x="180" y="361"/>
                    </a:cubicBezTo>
                    <a:cubicBezTo>
                      <a:pt x="182" y="360"/>
                      <a:pt x="185" y="360"/>
                      <a:pt x="186" y="359"/>
                    </a:cubicBezTo>
                    <a:cubicBezTo>
                      <a:pt x="187" y="359"/>
                      <a:pt x="187" y="360"/>
                      <a:pt x="187" y="361"/>
                    </a:cubicBezTo>
                    <a:cubicBezTo>
                      <a:pt x="187" y="362"/>
                      <a:pt x="186" y="364"/>
                      <a:pt x="185" y="365"/>
                    </a:cubicBezTo>
                    <a:cubicBezTo>
                      <a:pt x="184" y="366"/>
                      <a:pt x="184" y="367"/>
                      <a:pt x="184" y="367"/>
                    </a:cubicBezTo>
                    <a:cubicBezTo>
                      <a:pt x="185" y="367"/>
                      <a:pt x="187" y="366"/>
                      <a:pt x="189" y="365"/>
                    </a:cubicBezTo>
                    <a:cubicBezTo>
                      <a:pt x="191" y="363"/>
                      <a:pt x="191" y="365"/>
                      <a:pt x="192" y="366"/>
                    </a:cubicBezTo>
                    <a:cubicBezTo>
                      <a:pt x="193" y="367"/>
                      <a:pt x="194" y="370"/>
                      <a:pt x="194" y="371"/>
                    </a:cubicBezTo>
                    <a:cubicBezTo>
                      <a:pt x="195" y="372"/>
                      <a:pt x="193" y="372"/>
                      <a:pt x="191" y="373"/>
                    </a:cubicBezTo>
                    <a:cubicBezTo>
                      <a:pt x="189" y="374"/>
                      <a:pt x="188" y="375"/>
                      <a:pt x="187" y="376"/>
                    </a:cubicBezTo>
                    <a:cubicBezTo>
                      <a:pt x="186" y="377"/>
                      <a:pt x="186" y="377"/>
                      <a:pt x="185" y="377"/>
                    </a:cubicBezTo>
                    <a:cubicBezTo>
                      <a:pt x="184" y="377"/>
                      <a:pt x="184" y="377"/>
                      <a:pt x="184" y="378"/>
                    </a:cubicBezTo>
                    <a:cubicBezTo>
                      <a:pt x="184" y="379"/>
                      <a:pt x="184" y="381"/>
                      <a:pt x="183" y="382"/>
                    </a:cubicBezTo>
                    <a:cubicBezTo>
                      <a:pt x="183" y="383"/>
                      <a:pt x="182" y="383"/>
                      <a:pt x="181" y="382"/>
                    </a:cubicBezTo>
                    <a:cubicBezTo>
                      <a:pt x="181" y="382"/>
                      <a:pt x="182" y="381"/>
                      <a:pt x="182" y="380"/>
                    </a:cubicBezTo>
                    <a:cubicBezTo>
                      <a:pt x="182" y="379"/>
                      <a:pt x="181" y="378"/>
                      <a:pt x="181" y="377"/>
                    </a:cubicBezTo>
                    <a:cubicBezTo>
                      <a:pt x="180" y="376"/>
                      <a:pt x="178" y="380"/>
                      <a:pt x="178" y="380"/>
                    </a:cubicBezTo>
                    <a:cubicBezTo>
                      <a:pt x="177" y="381"/>
                      <a:pt x="179" y="382"/>
                      <a:pt x="180" y="382"/>
                    </a:cubicBezTo>
                    <a:cubicBezTo>
                      <a:pt x="180" y="383"/>
                      <a:pt x="180" y="384"/>
                      <a:pt x="178" y="387"/>
                    </a:cubicBezTo>
                    <a:cubicBezTo>
                      <a:pt x="177" y="389"/>
                      <a:pt x="177" y="391"/>
                      <a:pt x="177" y="394"/>
                    </a:cubicBezTo>
                    <a:cubicBezTo>
                      <a:pt x="177" y="396"/>
                      <a:pt x="176" y="395"/>
                      <a:pt x="175" y="395"/>
                    </a:cubicBezTo>
                    <a:cubicBezTo>
                      <a:pt x="174" y="395"/>
                      <a:pt x="173" y="396"/>
                      <a:pt x="171" y="398"/>
                    </a:cubicBezTo>
                    <a:cubicBezTo>
                      <a:pt x="170" y="400"/>
                      <a:pt x="169" y="404"/>
                      <a:pt x="168" y="406"/>
                    </a:cubicBezTo>
                    <a:cubicBezTo>
                      <a:pt x="167" y="408"/>
                      <a:pt x="166" y="408"/>
                      <a:pt x="165" y="408"/>
                    </a:cubicBezTo>
                    <a:cubicBezTo>
                      <a:pt x="165" y="407"/>
                      <a:pt x="165" y="406"/>
                      <a:pt x="165" y="405"/>
                    </a:cubicBezTo>
                    <a:cubicBezTo>
                      <a:pt x="165" y="404"/>
                      <a:pt x="168" y="401"/>
                      <a:pt x="168" y="399"/>
                    </a:cubicBezTo>
                    <a:cubicBezTo>
                      <a:pt x="169" y="398"/>
                      <a:pt x="168" y="397"/>
                      <a:pt x="168" y="397"/>
                    </a:cubicBezTo>
                    <a:cubicBezTo>
                      <a:pt x="167" y="396"/>
                      <a:pt x="164" y="397"/>
                      <a:pt x="163" y="397"/>
                    </a:cubicBezTo>
                    <a:cubicBezTo>
                      <a:pt x="162" y="397"/>
                      <a:pt x="161" y="398"/>
                      <a:pt x="161" y="399"/>
                    </a:cubicBezTo>
                    <a:cubicBezTo>
                      <a:pt x="160" y="400"/>
                      <a:pt x="160" y="402"/>
                      <a:pt x="161" y="403"/>
                    </a:cubicBezTo>
                    <a:cubicBezTo>
                      <a:pt x="161" y="405"/>
                      <a:pt x="160" y="406"/>
                      <a:pt x="159" y="407"/>
                    </a:cubicBezTo>
                    <a:cubicBezTo>
                      <a:pt x="157" y="409"/>
                      <a:pt x="156" y="412"/>
                      <a:pt x="156" y="414"/>
                    </a:cubicBezTo>
                    <a:cubicBezTo>
                      <a:pt x="156" y="416"/>
                      <a:pt x="157" y="420"/>
                      <a:pt x="157" y="422"/>
                    </a:cubicBezTo>
                    <a:cubicBezTo>
                      <a:pt x="157" y="423"/>
                      <a:pt x="155" y="426"/>
                      <a:pt x="154" y="426"/>
                    </a:cubicBezTo>
                    <a:cubicBezTo>
                      <a:pt x="154" y="426"/>
                      <a:pt x="154" y="425"/>
                      <a:pt x="154" y="424"/>
                    </a:cubicBezTo>
                    <a:cubicBezTo>
                      <a:pt x="154" y="422"/>
                      <a:pt x="155" y="419"/>
                      <a:pt x="155" y="417"/>
                    </a:cubicBezTo>
                    <a:cubicBezTo>
                      <a:pt x="155" y="416"/>
                      <a:pt x="154" y="413"/>
                      <a:pt x="154" y="411"/>
                    </a:cubicBezTo>
                    <a:cubicBezTo>
                      <a:pt x="153" y="410"/>
                      <a:pt x="150" y="410"/>
                      <a:pt x="148" y="410"/>
                    </a:cubicBezTo>
                    <a:cubicBezTo>
                      <a:pt x="145" y="410"/>
                      <a:pt x="143" y="409"/>
                      <a:pt x="141" y="408"/>
                    </a:cubicBezTo>
                    <a:cubicBezTo>
                      <a:pt x="139" y="407"/>
                      <a:pt x="139" y="408"/>
                      <a:pt x="137" y="408"/>
                    </a:cubicBezTo>
                    <a:cubicBezTo>
                      <a:pt x="136" y="409"/>
                      <a:pt x="138" y="409"/>
                      <a:pt x="139" y="410"/>
                    </a:cubicBezTo>
                    <a:cubicBezTo>
                      <a:pt x="140" y="410"/>
                      <a:pt x="143" y="410"/>
                      <a:pt x="144" y="411"/>
                    </a:cubicBezTo>
                    <a:cubicBezTo>
                      <a:pt x="146" y="412"/>
                      <a:pt x="146" y="413"/>
                      <a:pt x="146" y="415"/>
                    </a:cubicBezTo>
                    <a:cubicBezTo>
                      <a:pt x="147" y="416"/>
                      <a:pt x="145" y="418"/>
                      <a:pt x="144" y="420"/>
                    </a:cubicBezTo>
                    <a:cubicBezTo>
                      <a:pt x="143" y="421"/>
                      <a:pt x="142" y="423"/>
                      <a:pt x="142" y="424"/>
                    </a:cubicBezTo>
                    <a:cubicBezTo>
                      <a:pt x="141" y="425"/>
                      <a:pt x="142" y="425"/>
                      <a:pt x="142" y="426"/>
                    </a:cubicBezTo>
                    <a:cubicBezTo>
                      <a:pt x="143" y="426"/>
                      <a:pt x="144" y="425"/>
                      <a:pt x="146" y="424"/>
                    </a:cubicBezTo>
                    <a:cubicBezTo>
                      <a:pt x="147" y="423"/>
                      <a:pt x="149" y="425"/>
                      <a:pt x="149" y="426"/>
                    </a:cubicBezTo>
                    <a:cubicBezTo>
                      <a:pt x="150" y="427"/>
                      <a:pt x="147" y="427"/>
                      <a:pt x="146" y="427"/>
                    </a:cubicBezTo>
                    <a:cubicBezTo>
                      <a:pt x="145" y="428"/>
                      <a:pt x="146" y="429"/>
                      <a:pt x="145" y="431"/>
                    </a:cubicBezTo>
                    <a:cubicBezTo>
                      <a:pt x="145" y="433"/>
                      <a:pt x="144" y="433"/>
                      <a:pt x="142" y="433"/>
                    </a:cubicBezTo>
                    <a:cubicBezTo>
                      <a:pt x="141" y="433"/>
                      <a:pt x="140" y="436"/>
                      <a:pt x="142" y="438"/>
                    </a:cubicBezTo>
                    <a:cubicBezTo>
                      <a:pt x="142" y="439"/>
                      <a:pt x="143" y="439"/>
                      <a:pt x="144" y="439"/>
                    </a:cubicBezTo>
                    <a:cubicBezTo>
                      <a:pt x="144" y="440"/>
                      <a:pt x="140" y="441"/>
                      <a:pt x="139" y="441"/>
                    </a:cubicBezTo>
                    <a:cubicBezTo>
                      <a:pt x="137" y="442"/>
                      <a:pt x="133" y="442"/>
                      <a:pt x="133" y="442"/>
                    </a:cubicBezTo>
                    <a:cubicBezTo>
                      <a:pt x="132" y="441"/>
                      <a:pt x="134" y="440"/>
                      <a:pt x="136" y="438"/>
                    </a:cubicBezTo>
                    <a:cubicBezTo>
                      <a:pt x="138" y="437"/>
                      <a:pt x="140" y="434"/>
                      <a:pt x="140" y="433"/>
                    </a:cubicBezTo>
                    <a:cubicBezTo>
                      <a:pt x="141" y="432"/>
                      <a:pt x="140" y="431"/>
                      <a:pt x="138" y="432"/>
                    </a:cubicBezTo>
                    <a:cubicBezTo>
                      <a:pt x="137" y="433"/>
                      <a:pt x="136" y="433"/>
                      <a:pt x="135" y="433"/>
                    </a:cubicBezTo>
                    <a:cubicBezTo>
                      <a:pt x="135" y="432"/>
                      <a:pt x="134" y="432"/>
                      <a:pt x="135" y="431"/>
                    </a:cubicBezTo>
                    <a:cubicBezTo>
                      <a:pt x="135" y="430"/>
                      <a:pt x="136" y="429"/>
                      <a:pt x="136" y="428"/>
                    </a:cubicBezTo>
                    <a:cubicBezTo>
                      <a:pt x="136" y="428"/>
                      <a:pt x="134" y="426"/>
                      <a:pt x="134" y="426"/>
                    </a:cubicBezTo>
                    <a:cubicBezTo>
                      <a:pt x="133" y="425"/>
                      <a:pt x="130" y="427"/>
                      <a:pt x="129" y="428"/>
                    </a:cubicBezTo>
                    <a:cubicBezTo>
                      <a:pt x="128" y="429"/>
                      <a:pt x="129" y="431"/>
                      <a:pt x="130" y="434"/>
                    </a:cubicBezTo>
                    <a:cubicBezTo>
                      <a:pt x="130" y="437"/>
                      <a:pt x="130" y="437"/>
                      <a:pt x="129" y="438"/>
                    </a:cubicBezTo>
                    <a:cubicBezTo>
                      <a:pt x="129" y="439"/>
                      <a:pt x="127" y="440"/>
                      <a:pt x="126" y="440"/>
                    </a:cubicBezTo>
                    <a:cubicBezTo>
                      <a:pt x="126" y="440"/>
                      <a:pt x="126" y="439"/>
                      <a:pt x="126" y="438"/>
                    </a:cubicBezTo>
                    <a:cubicBezTo>
                      <a:pt x="126" y="437"/>
                      <a:pt x="126" y="435"/>
                      <a:pt x="127" y="434"/>
                    </a:cubicBezTo>
                    <a:cubicBezTo>
                      <a:pt x="127" y="434"/>
                      <a:pt x="127" y="433"/>
                      <a:pt x="126" y="433"/>
                    </a:cubicBezTo>
                    <a:cubicBezTo>
                      <a:pt x="125" y="432"/>
                      <a:pt x="124" y="434"/>
                      <a:pt x="124" y="435"/>
                    </a:cubicBezTo>
                    <a:cubicBezTo>
                      <a:pt x="124" y="435"/>
                      <a:pt x="125" y="436"/>
                      <a:pt x="125" y="437"/>
                    </a:cubicBezTo>
                    <a:cubicBezTo>
                      <a:pt x="125" y="438"/>
                      <a:pt x="124" y="438"/>
                      <a:pt x="122" y="439"/>
                    </a:cubicBezTo>
                    <a:cubicBezTo>
                      <a:pt x="122" y="439"/>
                      <a:pt x="122" y="439"/>
                      <a:pt x="122" y="439"/>
                    </a:cubicBezTo>
                    <a:cubicBezTo>
                      <a:pt x="122" y="438"/>
                      <a:pt x="120" y="437"/>
                      <a:pt x="120" y="437"/>
                    </a:cubicBezTo>
                    <a:cubicBezTo>
                      <a:pt x="119" y="437"/>
                      <a:pt x="119" y="437"/>
                      <a:pt x="118" y="436"/>
                    </a:cubicBezTo>
                    <a:cubicBezTo>
                      <a:pt x="118" y="436"/>
                      <a:pt x="117" y="436"/>
                      <a:pt x="117" y="437"/>
                    </a:cubicBezTo>
                    <a:cubicBezTo>
                      <a:pt x="116" y="437"/>
                      <a:pt x="116" y="437"/>
                      <a:pt x="116" y="437"/>
                    </a:cubicBezTo>
                    <a:cubicBezTo>
                      <a:pt x="115" y="436"/>
                      <a:pt x="114" y="435"/>
                      <a:pt x="113" y="435"/>
                    </a:cubicBezTo>
                    <a:cubicBezTo>
                      <a:pt x="113" y="435"/>
                      <a:pt x="111" y="434"/>
                      <a:pt x="110" y="433"/>
                    </a:cubicBezTo>
                    <a:cubicBezTo>
                      <a:pt x="110" y="433"/>
                      <a:pt x="110" y="430"/>
                      <a:pt x="110" y="429"/>
                    </a:cubicBezTo>
                    <a:cubicBezTo>
                      <a:pt x="109" y="429"/>
                      <a:pt x="108" y="426"/>
                      <a:pt x="108" y="426"/>
                    </a:cubicBezTo>
                    <a:cubicBezTo>
                      <a:pt x="108" y="425"/>
                      <a:pt x="107" y="424"/>
                      <a:pt x="107" y="423"/>
                    </a:cubicBezTo>
                    <a:cubicBezTo>
                      <a:pt x="106" y="423"/>
                      <a:pt x="107" y="423"/>
                      <a:pt x="107" y="422"/>
                    </a:cubicBezTo>
                    <a:cubicBezTo>
                      <a:pt x="108" y="422"/>
                      <a:pt x="107" y="421"/>
                      <a:pt x="107" y="421"/>
                    </a:cubicBezTo>
                    <a:cubicBezTo>
                      <a:pt x="106" y="421"/>
                      <a:pt x="106" y="420"/>
                      <a:pt x="106" y="420"/>
                    </a:cubicBezTo>
                    <a:cubicBezTo>
                      <a:pt x="106" y="420"/>
                      <a:pt x="105" y="419"/>
                      <a:pt x="104" y="419"/>
                    </a:cubicBezTo>
                    <a:cubicBezTo>
                      <a:pt x="103" y="418"/>
                      <a:pt x="103" y="419"/>
                      <a:pt x="103" y="419"/>
                    </a:cubicBezTo>
                    <a:cubicBezTo>
                      <a:pt x="102" y="420"/>
                      <a:pt x="101" y="420"/>
                      <a:pt x="101" y="419"/>
                    </a:cubicBezTo>
                    <a:cubicBezTo>
                      <a:pt x="101" y="418"/>
                      <a:pt x="102" y="418"/>
                      <a:pt x="102" y="418"/>
                    </a:cubicBezTo>
                    <a:cubicBezTo>
                      <a:pt x="102" y="418"/>
                      <a:pt x="103" y="418"/>
                      <a:pt x="103" y="418"/>
                    </a:cubicBezTo>
                    <a:cubicBezTo>
                      <a:pt x="103" y="417"/>
                      <a:pt x="102" y="416"/>
                      <a:pt x="102" y="416"/>
                    </a:cubicBezTo>
                    <a:cubicBezTo>
                      <a:pt x="102" y="415"/>
                      <a:pt x="100" y="415"/>
                      <a:pt x="100" y="415"/>
                    </a:cubicBezTo>
                    <a:cubicBezTo>
                      <a:pt x="100" y="414"/>
                      <a:pt x="101" y="414"/>
                      <a:pt x="101" y="413"/>
                    </a:cubicBezTo>
                    <a:cubicBezTo>
                      <a:pt x="102" y="413"/>
                      <a:pt x="102" y="413"/>
                      <a:pt x="102" y="412"/>
                    </a:cubicBezTo>
                    <a:cubicBezTo>
                      <a:pt x="102" y="411"/>
                      <a:pt x="102" y="410"/>
                      <a:pt x="101" y="409"/>
                    </a:cubicBezTo>
                    <a:cubicBezTo>
                      <a:pt x="101" y="408"/>
                      <a:pt x="101" y="407"/>
                      <a:pt x="102" y="407"/>
                    </a:cubicBezTo>
                    <a:cubicBezTo>
                      <a:pt x="102" y="406"/>
                      <a:pt x="100" y="406"/>
                      <a:pt x="100" y="406"/>
                    </a:cubicBezTo>
                    <a:cubicBezTo>
                      <a:pt x="99" y="405"/>
                      <a:pt x="99" y="405"/>
                      <a:pt x="99" y="404"/>
                    </a:cubicBezTo>
                    <a:cubicBezTo>
                      <a:pt x="98" y="404"/>
                      <a:pt x="99" y="403"/>
                      <a:pt x="99" y="402"/>
                    </a:cubicBezTo>
                    <a:cubicBezTo>
                      <a:pt x="99" y="402"/>
                      <a:pt x="98" y="402"/>
                      <a:pt x="98" y="402"/>
                    </a:cubicBezTo>
                    <a:cubicBezTo>
                      <a:pt x="97" y="402"/>
                      <a:pt x="97" y="401"/>
                      <a:pt x="97" y="400"/>
                    </a:cubicBezTo>
                    <a:cubicBezTo>
                      <a:pt x="97" y="400"/>
                      <a:pt x="97" y="399"/>
                      <a:pt x="96" y="398"/>
                    </a:cubicBezTo>
                    <a:cubicBezTo>
                      <a:pt x="96" y="397"/>
                      <a:pt x="97" y="396"/>
                      <a:pt x="97" y="395"/>
                    </a:cubicBezTo>
                    <a:cubicBezTo>
                      <a:pt x="97" y="395"/>
                      <a:pt x="98" y="394"/>
                      <a:pt x="99" y="393"/>
                    </a:cubicBezTo>
                    <a:cubicBezTo>
                      <a:pt x="99" y="393"/>
                      <a:pt x="100" y="392"/>
                      <a:pt x="101" y="391"/>
                    </a:cubicBezTo>
                    <a:cubicBezTo>
                      <a:pt x="101" y="391"/>
                      <a:pt x="101" y="390"/>
                      <a:pt x="101" y="390"/>
                    </a:cubicBezTo>
                    <a:cubicBezTo>
                      <a:pt x="102" y="390"/>
                      <a:pt x="101" y="389"/>
                      <a:pt x="100" y="389"/>
                    </a:cubicBezTo>
                    <a:cubicBezTo>
                      <a:pt x="99" y="388"/>
                      <a:pt x="99" y="388"/>
                      <a:pt x="98" y="388"/>
                    </a:cubicBezTo>
                    <a:cubicBezTo>
                      <a:pt x="98" y="387"/>
                      <a:pt x="97" y="387"/>
                      <a:pt x="97" y="387"/>
                    </a:cubicBezTo>
                    <a:cubicBezTo>
                      <a:pt x="96" y="387"/>
                      <a:pt x="96" y="387"/>
                      <a:pt x="96" y="386"/>
                    </a:cubicBezTo>
                    <a:cubicBezTo>
                      <a:pt x="96" y="386"/>
                      <a:pt x="96" y="383"/>
                      <a:pt x="96" y="382"/>
                    </a:cubicBezTo>
                    <a:cubicBezTo>
                      <a:pt x="96" y="381"/>
                      <a:pt x="95" y="381"/>
                      <a:pt x="94" y="381"/>
                    </a:cubicBezTo>
                    <a:cubicBezTo>
                      <a:pt x="94" y="381"/>
                      <a:pt x="94" y="381"/>
                      <a:pt x="94" y="380"/>
                    </a:cubicBezTo>
                    <a:cubicBezTo>
                      <a:pt x="94" y="379"/>
                      <a:pt x="93" y="379"/>
                      <a:pt x="94" y="378"/>
                    </a:cubicBezTo>
                    <a:cubicBezTo>
                      <a:pt x="94" y="377"/>
                      <a:pt x="92" y="376"/>
                      <a:pt x="92" y="375"/>
                    </a:cubicBezTo>
                    <a:cubicBezTo>
                      <a:pt x="92" y="375"/>
                      <a:pt x="92" y="374"/>
                      <a:pt x="92" y="374"/>
                    </a:cubicBezTo>
                    <a:cubicBezTo>
                      <a:pt x="92" y="374"/>
                      <a:pt x="91" y="372"/>
                      <a:pt x="91" y="372"/>
                    </a:cubicBezTo>
                    <a:cubicBezTo>
                      <a:pt x="91" y="371"/>
                      <a:pt x="90" y="372"/>
                      <a:pt x="90" y="372"/>
                    </a:cubicBezTo>
                    <a:cubicBezTo>
                      <a:pt x="89" y="372"/>
                      <a:pt x="89" y="372"/>
                      <a:pt x="89" y="371"/>
                    </a:cubicBezTo>
                    <a:cubicBezTo>
                      <a:pt x="89" y="370"/>
                      <a:pt x="87" y="369"/>
                      <a:pt x="86" y="368"/>
                    </a:cubicBezTo>
                    <a:cubicBezTo>
                      <a:pt x="86" y="367"/>
                      <a:pt x="87" y="367"/>
                      <a:pt x="88" y="366"/>
                    </a:cubicBezTo>
                    <a:cubicBezTo>
                      <a:pt x="88" y="366"/>
                      <a:pt x="87" y="364"/>
                      <a:pt x="86" y="364"/>
                    </a:cubicBezTo>
                    <a:cubicBezTo>
                      <a:pt x="85" y="363"/>
                      <a:pt x="85" y="363"/>
                      <a:pt x="85" y="363"/>
                    </a:cubicBezTo>
                    <a:cubicBezTo>
                      <a:pt x="84" y="364"/>
                      <a:pt x="84" y="363"/>
                      <a:pt x="83" y="363"/>
                    </a:cubicBezTo>
                    <a:cubicBezTo>
                      <a:pt x="82" y="363"/>
                      <a:pt x="81" y="362"/>
                      <a:pt x="81" y="361"/>
                    </a:cubicBezTo>
                    <a:cubicBezTo>
                      <a:pt x="80" y="360"/>
                      <a:pt x="80" y="360"/>
                      <a:pt x="79" y="359"/>
                    </a:cubicBezTo>
                    <a:cubicBezTo>
                      <a:pt x="78" y="359"/>
                      <a:pt x="79" y="358"/>
                      <a:pt x="79" y="358"/>
                    </a:cubicBezTo>
                    <a:cubicBezTo>
                      <a:pt x="80" y="357"/>
                      <a:pt x="79" y="357"/>
                      <a:pt x="79" y="356"/>
                    </a:cubicBezTo>
                    <a:cubicBezTo>
                      <a:pt x="78" y="356"/>
                      <a:pt x="80" y="355"/>
                      <a:pt x="80" y="354"/>
                    </a:cubicBezTo>
                    <a:cubicBezTo>
                      <a:pt x="81" y="354"/>
                      <a:pt x="80" y="353"/>
                      <a:pt x="81" y="353"/>
                    </a:cubicBezTo>
                    <a:cubicBezTo>
                      <a:pt x="81" y="352"/>
                      <a:pt x="81" y="352"/>
                      <a:pt x="81" y="351"/>
                    </a:cubicBezTo>
                    <a:cubicBezTo>
                      <a:pt x="81" y="350"/>
                      <a:pt x="82" y="350"/>
                      <a:pt x="82" y="350"/>
                    </a:cubicBezTo>
                    <a:cubicBezTo>
                      <a:pt x="83" y="349"/>
                      <a:pt x="82" y="348"/>
                      <a:pt x="82" y="348"/>
                    </a:cubicBezTo>
                    <a:cubicBezTo>
                      <a:pt x="82" y="347"/>
                      <a:pt x="81" y="347"/>
                      <a:pt x="80" y="347"/>
                    </a:cubicBezTo>
                    <a:cubicBezTo>
                      <a:pt x="80" y="347"/>
                      <a:pt x="78" y="348"/>
                      <a:pt x="78" y="349"/>
                    </a:cubicBezTo>
                    <a:cubicBezTo>
                      <a:pt x="77" y="349"/>
                      <a:pt x="77" y="349"/>
                      <a:pt x="76" y="348"/>
                    </a:cubicBezTo>
                    <a:cubicBezTo>
                      <a:pt x="76" y="348"/>
                      <a:pt x="75" y="348"/>
                      <a:pt x="74" y="349"/>
                    </a:cubicBezTo>
                    <a:cubicBezTo>
                      <a:pt x="73" y="349"/>
                      <a:pt x="71" y="350"/>
                      <a:pt x="70" y="350"/>
                    </a:cubicBezTo>
                    <a:cubicBezTo>
                      <a:pt x="70" y="350"/>
                      <a:pt x="68" y="351"/>
                      <a:pt x="68" y="351"/>
                    </a:cubicBezTo>
                    <a:cubicBezTo>
                      <a:pt x="68" y="352"/>
                      <a:pt x="67" y="351"/>
                      <a:pt x="67" y="351"/>
                    </a:cubicBezTo>
                    <a:cubicBezTo>
                      <a:pt x="67" y="351"/>
                      <a:pt x="66" y="351"/>
                      <a:pt x="65" y="351"/>
                    </a:cubicBezTo>
                    <a:cubicBezTo>
                      <a:pt x="65" y="350"/>
                      <a:pt x="64" y="351"/>
                      <a:pt x="64" y="352"/>
                    </a:cubicBezTo>
                    <a:cubicBezTo>
                      <a:pt x="64" y="352"/>
                      <a:pt x="64" y="352"/>
                      <a:pt x="63" y="353"/>
                    </a:cubicBezTo>
                    <a:cubicBezTo>
                      <a:pt x="63" y="353"/>
                      <a:pt x="62" y="354"/>
                      <a:pt x="62" y="355"/>
                    </a:cubicBezTo>
                    <a:cubicBezTo>
                      <a:pt x="61" y="355"/>
                      <a:pt x="60" y="355"/>
                      <a:pt x="60" y="355"/>
                    </a:cubicBezTo>
                    <a:cubicBezTo>
                      <a:pt x="59" y="356"/>
                      <a:pt x="58" y="355"/>
                      <a:pt x="58" y="355"/>
                    </a:cubicBezTo>
                    <a:cubicBezTo>
                      <a:pt x="58" y="354"/>
                      <a:pt x="58" y="353"/>
                      <a:pt x="58" y="352"/>
                    </a:cubicBezTo>
                    <a:cubicBezTo>
                      <a:pt x="58" y="351"/>
                      <a:pt x="58" y="351"/>
                      <a:pt x="57" y="350"/>
                    </a:cubicBezTo>
                    <a:cubicBezTo>
                      <a:pt x="57" y="350"/>
                      <a:pt x="57" y="349"/>
                      <a:pt x="57" y="348"/>
                    </a:cubicBezTo>
                    <a:cubicBezTo>
                      <a:pt x="57" y="347"/>
                      <a:pt x="56" y="346"/>
                      <a:pt x="55" y="346"/>
                    </a:cubicBezTo>
                    <a:cubicBezTo>
                      <a:pt x="55" y="345"/>
                      <a:pt x="53" y="346"/>
                      <a:pt x="52" y="346"/>
                    </a:cubicBezTo>
                    <a:cubicBezTo>
                      <a:pt x="52" y="346"/>
                      <a:pt x="51" y="346"/>
                      <a:pt x="51" y="345"/>
                    </a:cubicBezTo>
                    <a:cubicBezTo>
                      <a:pt x="51" y="345"/>
                      <a:pt x="50" y="344"/>
                      <a:pt x="49" y="344"/>
                    </a:cubicBezTo>
                    <a:cubicBezTo>
                      <a:pt x="49" y="344"/>
                      <a:pt x="49" y="343"/>
                      <a:pt x="49" y="342"/>
                    </a:cubicBezTo>
                    <a:cubicBezTo>
                      <a:pt x="49" y="342"/>
                      <a:pt x="48" y="341"/>
                      <a:pt x="48" y="340"/>
                    </a:cubicBezTo>
                    <a:cubicBezTo>
                      <a:pt x="47" y="339"/>
                      <a:pt x="47" y="340"/>
                      <a:pt x="46" y="340"/>
                    </a:cubicBezTo>
                    <a:cubicBezTo>
                      <a:pt x="45" y="340"/>
                      <a:pt x="45" y="339"/>
                      <a:pt x="45" y="338"/>
                    </a:cubicBezTo>
                    <a:cubicBezTo>
                      <a:pt x="46" y="337"/>
                      <a:pt x="47" y="336"/>
                      <a:pt x="48" y="336"/>
                    </a:cubicBezTo>
                    <a:cubicBezTo>
                      <a:pt x="49" y="336"/>
                      <a:pt x="49" y="335"/>
                      <a:pt x="48" y="335"/>
                    </a:cubicBezTo>
                    <a:cubicBezTo>
                      <a:pt x="48" y="335"/>
                      <a:pt x="47" y="334"/>
                      <a:pt x="47" y="334"/>
                    </a:cubicBezTo>
                    <a:cubicBezTo>
                      <a:pt x="46" y="333"/>
                      <a:pt x="47" y="333"/>
                      <a:pt x="47" y="332"/>
                    </a:cubicBezTo>
                    <a:cubicBezTo>
                      <a:pt x="47" y="332"/>
                      <a:pt x="44" y="333"/>
                      <a:pt x="44" y="333"/>
                    </a:cubicBezTo>
                    <a:cubicBezTo>
                      <a:pt x="43" y="334"/>
                      <a:pt x="43" y="335"/>
                      <a:pt x="43" y="336"/>
                    </a:cubicBezTo>
                    <a:cubicBezTo>
                      <a:pt x="43" y="337"/>
                      <a:pt x="42" y="337"/>
                      <a:pt x="42" y="337"/>
                    </a:cubicBezTo>
                    <a:cubicBezTo>
                      <a:pt x="41" y="338"/>
                      <a:pt x="40" y="339"/>
                      <a:pt x="40" y="339"/>
                    </a:cubicBezTo>
                    <a:cubicBezTo>
                      <a:pt x="39" y="340"/>
                      <a:pt x="38" y="340"/>
                      <a:pt x="37" y="340"/>
                    </a:cubicBezTo>
                    <a:cubicBezTo>
                      <a:pt x="36" y="340"/>
                      <a:pt x="36" y="340"/>
                      <a:pt x="36" y="341"/>
                    </a:cubicBezTo>
                    <a:cubicBezTo>
                      <a:pt x="35" y="341"/>
                      <a:pt x="34" y="341"/>
                      <a:pt x="34" y="341"/>
                    </a:cubicBezTo>
                    <a:cubicBezTo>
                      <a:pt x="34" y="341"/>
                      <a:pt x="34" y="340"/>
                      <a:pt x="35" y="339"/>
                    </a:cubicBezTo>
                    <a:cubicBezTo>
                      <a:pt x="35" y="338"/>
                      <a:pt x="35" y="338"/>
                      <a:pt x="35" y="338"/>
                    </a:cubicBezTo>
                    <a:cubicBezTo>
                      <a:pt x="34" y="337"/>
                      <a:pt x="33" y="339"/>
                      <a:pt x="33" y="339"/>
                    </a:cubicBezTo>
                    <a:cubicBezTo>
                      <a:pt x="33" y="339"/>
                      <a:pt x="32" y="337"/>
                      <a:pt x="32" y="336"/>
                    </a:cubicBezTo>
                    <a:cubicBezTo>
                      <a:pt x="32" y="336"/>
                      <a:pt x="32" y="336"/>
                      <a:pt x="31" y="336"/>
                    </a:cubicBezTo>
                    <a:cubicBezTo>
                      <a:pt x="30" y="336"/>
                      <a:pt x="30" y="334"/>
                      <a:pt x="30" y="334"/>
                    </a:cubicBezTo>
                    <a:cubicBezTo>
                      <a:pt x="30" y="333"/>
                      <a:pt x="28" y="336"/>
                      <a:pt x="28" y="337"/>
                    </a:cubicBezTo>
                    <a:cubicBezTo>
                      <a:pt x="27" y="337"/>
                      <a:pt x="26" y="337"/>
                      <a:pt x="26" y="337"/>
                    </a:cubicBezTo>
                    <a:cubicBezTo>
                      <a:pt x="25" y="337"/>
                      <a:pt x="23" y="337"/>
                      <a:pt x="23" y="337"/>
                    </a:cubicBezTo>
                    <a:cubicBezTo>
                      <a:pt x="22" y="337"/>
                      <a:pt x="22" y="337"/>
                      <a:pt x="22" y="338"/>
                    </a:cubicBezTo>
                    <a:cubicBezTo>
                      <a:pt x="22" y="339"/>
                      <a:pt x="22" y="338"/>
                      <a:pt x="21" y="338"/>
                    </a:cubicBezTo>
                    <a:cubicBezTo>
                      <a:pt x="21" y="337"/>
                      <a:pt x="21" y="337"/>
                      <a:pt x="20" y="337"/>
                    </a:cubicBezTo>
                    <a:cubicBezTo>
                      <a:pt x="20" y="337"/>
                      <a:pt x="20" y="337"/>
                      <a:pt x="19" y="337"/>
                    </a:cubicBezTo>
                    <a:cubicBezTo>
                      <a:pt x="18" y="336"/>
                      <a:pt x="18" y="336"/>
                      <a:pt x="18" y="335"/>
                    </a:cubicBezTo>
                    <a:cubicBezTo>
                      <a:pt x="17" y="335"/>
                      <a:pt x="17" y="334"/>
                      <a:pt x="16" y="333"/>
                    </a:cubicBezTo>
                    <a:cubicBezTo>
                      <a:pt x="16" y="332"/>
                      <a:pt x="15" y="333"/>
                      <a:pt x="15" y="333"/>
                    </a:cubicBezTo>
                    <a:cubicBezTo>
                      <a:pt x="14" y="334"/>
                      <a:pt x="14" y="334"/>
                      <a:pt x="13" y="334"/>
                    </a:cubicBezTo>
                    <a:cubicBezTo>
                      <a:pt x="13" y="334"/>
                      <a:pt x="12" y="333"/>
                      <a:pt x="12" y="333"/>
                    </a:cubicBezTo>
                    <a:cubicBezTo>
                      <a:pt x="12" y="332"/>
                      <a:pt x="11" y="332"/>
                      <a:pt x="10" y="332"/>
                    </a:cubicBezTo>
                    <a:cubicBezTo>
                      <a:pt x="9" y="332"/>
                      <a:pt x="9" y="332"/>
                      <a:pt x="8" y="332"/>
                    </a:cubicBezTo>
                    <a:cubicBezTo>
                      <a:pt x="7" y="332"/>
                      <a:pt x="5" y="331"/>
                      <a:pt x="5" y="33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3" name="AutoShape 23"/>
              <p:cNvSpPr/>
              <p:nvPr/>
            </p:nvSpPr>
            <p:spPr>
              <a:xfrm>
                <a:off x="9109266" y="3024051"/>
                <a:ext cx="804968" cy="497103"/>
              </a:xfrm>
              <a:custGeom>
                <a:avLst/>
                <a:gdLst/>
                <a:ahLst/>
                <a:cxnLst/>
                <a:rect l="l" t="t" r="r" b="b"/>
                <a:pathLst>
                  <a:path w="615" h="379">
                    <a:moveTo>
                      <a:pt x="615" y="279"/>
                    </a:moveTo>
                    <a:cubicBezTo>
                      <a:pt x="614" y="279"/>
                      <a:pt x="613" y="278"/>
                      <a:pt x="613" y="277"/>
                    </a:cubicBezTo>
                    <a:cubicBezTo>
                      <a:pt x="612" y="276"/>
                      <a:pt x="611" y="275"/>
                      <a:pt x="610" y="275"/>
                    </a:cubicBezTo>
                    <a:cubicBezTo>
                      <a:pt x="609" y="275"/>
                      <a:pt x="607" y="276"/>
                      <a:pt x="606" y="276"/>
                    </a:cubicBezTo>
                    <a:cubicBezTo>
                      <a:pt x="606" y="276"/>
                      <a:pt x="605" y="276"/>
                      <a:pt x="605" y="276"/>
                    </a:cubicBezTo>
                    <a:cubicBezTo>
                      <a:pt x="605" y="276"/>
                      <a:pt x="605" y="276"/>
                      <a:pt x="605" y="276"/>
                    </a:cubicBezTo>
                    <a:cubicBezTo>
                      <a:pt x="605" y="276"/>
                      <a:pt x="604" y="274"/>
                      <a:pt x="604" y="274"/>
                    </a:cubicBezTo>
                    <a:cubicBezTo>
                      <a:pt x="604" y="273"/>
                      <a:pt x="604" y="273"/>
                      <a:pt x="604" y="272"/>
                    </a:cubicBezTo>
                    <a:cubicBezTo>
                      <a:pt x="605" y="271"/>
                      <a:pt x="604" y="270"/>
                      <a:pt x="603" y="269"/>
                    </a:cubicBezTo>
                    <a:cubicBezTo>
                      <a:pt x="603" y="269"/>
                      <a:pt x="601" y="267"/>
                      <a:pt x="601" y="266"/>
                    </a:cubicBezTo>
                    <a:cubicBezTo>
                      <a:pt x="600" y="265"/>
                      <a:pt x="599" y="265"/>
                      <a:pt x="599" y="264"/>
                    </a:cubicBezTo>
                    <a:cubicBezTo>
                      <a:pt x="599" y="263"/>
                      <a:pt x="599" y="261"/>
                      <a:pt x="599" y="261"/>
                    </a:cubicBezTo>
                    <a:cubicBezTo>
                      <a:pt x="599" y="260"/>
                      <a:pt x="599" y="259"/>
                      <a:pt x="599" y="258"/>
                    </a:cubicBezTo>
                    <a:cubicBezTo>
                      <a:pt x="599" y="257"/>
                      <a:pt x="599" y="256"/>
                      <a:pt x="598" y="256"/>
                    </a:cubicBezTo>
                    <a:cubicBezTo>
                      <a:pt x="598" y="255"/>
                      <a:pt x="599" y="254"/>
                      <a:pt x="599" y="253"/>
                    </a:cubicBezTo>
                    <a:cubicBezTo>
                      <a:pt x="599" y="253"/>
                      <a:pt x="599" y="251"/>
                      <a:pt x="599" y="250"/>
                    </a:cubicBezTo>
                    <a:cubicBezTo>
                      <a:pt x="599" y="249"/>
                      <a:pt x="598" y="249"/>
                      <a:pt x="597" y="249"/>
                    </a:cubicBezTo>
                    <a:cubicBezTo>
                      <a:pt x="596" y="248"/>
                      <a:pt x="596" y="246"/>
                      <a:pt x="596" y="245"/>
                    </a:cubicBezTo>
                    <a:cubicBezTo>
                      <a:pt x="596" y="244"/>
                      <a:pt x="596" y="243"/>
                      <a:pt x="596" y="242"/>
                    </a:cubicBezTo>
                    <a:cubicBezTo>
                      <a:pt x="595" y="242"/>
                      <a:pt x="595" y="241"/>
                      <a:pt x="594" y="241"/>
                    </a:cubicBezTo>
                    <a:cubicBezTo>
                      <a:pt x="593" y="241"/>
                      <a:pt x="592" y="240"/>
                      <a:pt x="592" y="239"/>
                    </a:cubicBezTo>
                    <a:cubicBezTo>
                      <a:pt x="591" y="239"/>
                      <a:pt x="591" y="239"/>
                      <a:pt x="590" y="238"/>
                    </a:cubicBezTo>
                    <a:cubicBezTo>
                      <a:pt x="589" y="237"/>
                      <a:pt x="590" y="237"/>
                      <a:pt x="589" y="236"/>
                    </a:cubicBezTo>
                    <a:cubicBezTo>
                      <a:pt x="589" y="235"/>
                      <a:pt x="587" y="235"/>
                      <a:pt x="586" y="234"/>
                    </a:cubicBezTo>
                    <a:cubicBezTo>
                      <a:pt x="585" y="234"/>
                      <a:pt x="585" y="234"/>
                      <a:pt x="585" y="235"/>
                    </a:cubicBezTo>
                    <a:cubicBezTo>
                      <a:pt x="585" y="235"/>
                      <a:pt x="584" y="235"/>
                      <a:pt x="583" y="234"/>
                    </a:cubicBezTo>
                    <a:cubicBezTo>
                      <a:pt x="582" y="234"/>
                      <a:pt x="583" y="233"/>
                      <a:pt x="584" y="232"/>
                    </a:cubicBezTo>
                    <a:cubicBezTo>
                      <a:pt x="584" y="232"/>
                      <a:pt x="583" y="231"/>
                      <a:pt x="582" y="231"/>
                    </a:cubicBezTo>
                    <a:cubicBezTo>
                      <a:pt x="582" y="230"/>
                      <a:pt x="581" y="230"/>
                      <a:pt x="581" y="229"/>
                    </a:cubicBezTo>
                    <a:cubicBezTo>
                      <a:pt x="580" y="228"/>
                      <a:pt x="581" y="227"/>
                      <a:pt x="582" y="227"/>
                    </a:cubicBezTo>
                    <a:cubicBezTo>
                      <a:pt x="582" y="226"/>
                      <a:pt x="583" y="226"/>
                      <a:pt x="583" y="225"/>
                    </a:cubicBezTo>
                    <a:cubicBezTo>
                      <a:pt x="583" y="224"/>
                      <a:pt x="585" y="224"/>
                      <a:pt x="585" y="224"/>
                    </a:cubicBezTo>
                    <a:cubicBezTo>
                      <a:pt x="585" y="224"/>
                      <a:pt x="584" y="223"/>
                      <a:pt x="583" y="223"/>
                    </a:cubicBezTo>
                    <a:cubicBezTo>
                      <a:pt x="583" y="223"/>
                      <a:pt x="582" y="222"/>
                      <a:pt x="581" y="222"/>
                    </a:cubicBezTo>
                    <a:cubicBezTo>
                      <a:pt x="581" y="221"/>
                      <a:pt x="581" y="220"/>
                      <a:pt x="581" y="219"/>
                    </a:cubicBezTo>
                    <a:cubicBezTo>
                      <a:pt x="581" y="218"/>
                      <a:pt x="581" y="217"/>
                      <a:pt x="581" y="216"/>
                    </a:cubicBezTo>
                    <a:cubicBezTo>
                      <a:pt x="582" y="216"/>
                      <a:pt x="582" y="216"/>
                      <a:pt x="581" y="215"/>
                    </a:cubicBezTo>
                    <a:cubicBezTo>
                      <a:pt x="581" y="215"/>
                      <a:pt x="580" y="214"/>
                      <a:pt x="579" y="213"/>
                    </a:cubicBezTo>
                    <a:cubicBezTo>
                      <a:pt x="578" y="212"/>
                      <a:pt x="578" y="211"/>
                      <a:pt x="578" y="210"/>
                    </a:cubicBezTo>
                    <a:cubicBezTo>
                      <a:pt x="578" y="210"/>
                      <a:pt x="576" y="209"/>
                      <a:pt x="576" y="209"/>
                    </a:cubicBezTo>
                    <a:cubicBezTo>
                      <a:pt x="575" y="208"/>
                      <a:pt x="574" y="208"/>
                      <a:pt x="574" y="209"/>
                    </a:cubicBezTo>
                    <a:cubicBezTo>
                      <a:pt x="574" y="210"/>
                      <a:pt x="574" y="209"/>
                      <a:pt x="573" y="209"/>
                    </a:cubicBezTo>
                    <a:cubicBezTo>
                      <a:pt x="572" y="208"/>
                      <a:pt x="573" y="207"/>
                      <a:pt x="573" y="206"/>
                    </a:cubicBezTo>
                    <a:cubicBezTo>
                      <a:pt x="573" y="205"/>
                      <a:pt x="572" y="204"/>
                      <a:pt x="571" y="204"/>
                    </a:cubicBezTo>
                    <a:cubicBezTo>
                      <a:pt x="571" y="203"/>
                      <a:pt x="570" y="203"/>
                      <a:pt x="569" y="202"/>
                    </a:cubicBezTo>
                    <a:cubicBezTo>
                      <a:pt x="568" y="201"/>
                      <a:pt x="568" y="199"/>
                      <a:pt x="569" y="198"/>
                    </a:cubicBezTo>
                    <a:cubicBezTo>
                      <a:pt x="569" y="196"/>
                      <a:pt x="569" y="196"/>
                      <a:pt x="570" y="195"/>
                    </a:cubicBezTo>
                    <a:cubicBezTo>
                      <a:pt x="570" y="194"/>
                      <a:pt x="571" y="195"/>
                      <a:pt x="572" y="195"/>
                    </a:cubicBezTo>
                    <a:cubicBezTo>
                      <a:pt x="573" y="195"/>
                      <a:pt x="573" y="195"/>
                      <a:pt x="574" y="195"/>
                    </a:cubicBezTo>
                    <a:cubicBezTo>
                      <a:pt x="575" y="195"/>
                      <a:pt x="575" y="194"/>
                      <a:pt x="575" y="193"/>
                    </a:cubicBezTo>
                    <a:cubicBezTo>
                      <a:pt x="576" y="193"/>
                      <a:pt x="576" y="192"/>
                      <a:pt x="575" y="192"/>
                    </a:cubicBezTo>
                    <a:cubicBezTo>
                      <a:pt x="574" y="191"/>
                      <a:pt x="575" y="191"/>
                      <a:pt x="575" y="190"/>
                    </a:cubicBezTo>
                    <a:cubicBezTo>
                      <a:pt x="575" y="189"/>
                      <a:pt x="574" y="188"/>
                      <a:pt x="574" y="188"/>
                    </a:cubicBezTo>
                    <a:cubicBezTo>
                      <a:pt x="574" y="187"/>
                      <a:pt x="575" y="186"/>
                      <a:pt x="575" y="185"/>
                    </a:cubicBezTo>
                    <a:cubicBezTo>
                      <a:pt x="575" y="184"/>
                      <a:pt x="576" y="183"/>
                      <a:pt x="577" y="183"/>
                    </a:cubicBezTo>
                    <a:cubicBezTo>
                      <a:pt x="578" y="182"/>
                      <a:pt x="578" y="182"/>
                      <a:pt x="579" y="182"/>
                    </a:cubicBezTo>
                    <a:cubicBezTo>
                      <a:pt x="579" y="182"/>
                      <a:pt x="580" y="182"/>
                      <a:pt x="580" y="181"/>
                    </a:cubicBezTo>
                    <a:cubicBezTo>
                      <a:pt x="580" y="181"/>
                      <a:pt x="580" y="181"/>
                      <a:pt x="581" y="180"/>
                    </a:cubicBezTo>
                    <a:cubicBezTo>
                      <a:pt x="581" y="180"/>
                      <a:pt x="582" y="179"/>
                      <a:pt x="582" y="178"/>
                    </a:cubicBezTo>
                    <a:cubicBezTo>
                      <a:pt x="583" y="178"/>
                      <a:pt x="584" y="177"/>
                      <a:pt x="585" y="176"/>
                    </a:cubicBezTo>
                    <a:cubicBezTo>
                      <a:pt x="586" y="176"/>
                      <a:pt x="586" y="175"/>
                      <a:pt x="587" y="175"/>
                    </a:cubicBezTo>
                    <a:cubicBezTo>
                      <a:pt x="588" y="175"/>
                      <a:pt x="589" y="175"/>
                      <a:pt x="590" y="175"/>
                    </a:cubicBezTo>
                    <a:cubicBezTo>
                      <a:pt x="590" y="175"/>
                      <a:pt x="590" y="174"/>
                      <a:pt x="589" y="173"/>
                    </a:cubicBezTo>
                    <a:cubicBezTo>
                      <a:pt x="589" y="173"/>
                      <a:pt x="589" y="172"/>
                      <a:pt x="588" y="171"/>
                    </a:cubicBezTo>
                    <a:cubicBezTo>
                      <a:pt x="588" y="170"/>
                      <a:pt x="588" y="170"/>
                      <a:pt x="588" y="170"/>
                    </a:cubicBezTo>
                    <a:cubicBezTo>
                      <a:pt x="587" y="169"/>
                      <a:pt x="587" y="170"/>
                      <a:pt x="586" y="170"/>
                    </a:cubicBezTo>
                    <a:cubicBezTo>
                      <a:pt x="585" y="170"/>
                      <a:pt x="585" y="170"/>
                      <a:pt x="584" y="169"/>
                    </a:cubicBezTo>
                    <a:cubicBezTo>
                      <a:pt x="584" y="168"/>
                      <a:pt x="584" y="168"/>
                      <a:pt x="583" y="168"/>
                    </a:cubicBezTo>
                    <a:cubicBezTo>
                      <a:pt x="582" y="168"/>
                      <a:pt x="582" y="168"/>
                      <a:pt x="581" y="168"/>
                    </a:cubicBezTo>
                    <a:cubicBezTo>
                      <a:pt x="581" y="168"/>
                      <a:pt x="580" y="168"/>
                      <a:pt x="579" y="168"/>
                    </a:cubicBezTo>
                    <a:cubicBezTo>
                      <a:pt x="579" y="168"/>
                      <a:pt x="579" y="167"/>
                      <a:pt x="579" y="166"/>
                    </a:cubicBezTo>
                    <a:cubicBezTo>
                      <a:pt x="579" y="165"/>
                      <a:pt x="578" y="165"/>
                      <a:pt x="577" y="164"/>
                    </a:cubicBezTo>
                    <a:cubicBezTo>
                      <a:pt x="576" y="164"/>
                      <a:pt x="575" y="164"/>
                      <a:pt x="575" y="163"/>
                    </a:cubicBezTo>
                    <a:cubicBezTo>
                      <a:pt x="574" y="163"/>
                      <a:pt x="574" y="162"/>
                      <a:pt x="574" y="161"/>
                    </a:cubicBezTo>
                    <a:cubicBezTo>
                      <a:pt x="575" y="161"/>
                      <a:pt x="575" y="160"/>
                      <a:pt x="574" y="159"/>
                    </a:cubicBezTo>
                    <a:cubicBezTo>
                      <a:pt x="573" y="159"/>
                      <a:pt x="572" y="159"/>
                      <a:pt x="572" y="160"/>
                    </a:cubicBezTo>
                    <a:cubicBezTo>
                      <a:pt x="571" y="160"/>
                      <a:pt x="571" y="161"/>
                      <a:pt x="570" y="161"/>
                    </a:cubicBezTo>
                    <a:cubicBezTo>
                      <a:pt x="569" y="162"/>
                      <a:pt x="568" y="161"/>
                      <a:pt x="567" y="161"/>
                    </a:cubicBezTo>
                    <a:cubicBezTo>
                      <a:pt x="566" y="162"/>
                      <a:pt x="566" y="164"/>
                      <a:pt x="566" y="164"/>
                    </a:cubicBezTo>
                    <a:cubicBezTo>
                      <a:pt x="565" y="164"/>
                      <a:pt x="565" y="163"/>
                      <a:pt x="565" y="162"/>
                    </a:cubicBezTo>
                    <a:cubicBezTo>
                      <a:pt x="565" y="161"/>
                      <a:pt x="564" y="160"/>
                      <a:pt x="563" y="160"/>
                    </a:cubicBezTo>
                    <a:cubicBezTo>
                      <a:pt x="563" y="159"/>
                      <a:pt x="562" y="159"/>
                      <a:pt x="562" y="159"/>
                    </a:cubicBezTo>
                    <a:cubicBezTo>
                      <a:pt x="562" y="158"/>
                      <a:pt x="562" y="158"/>
                      <a:pt x="561" y="157"/>
                    </a:cubicBezTo>
                    <a:cubicBezTo>
                      <a:pt x="560" y="157"/>
                      <a:pt x="560" y="157"/>
                      <a:pt x="560" y="156"/>
                    </a:cubicBezTo>
                    <a:cubicBezTo>
                      <a:pt x="560" y="155"/>
                      <a:pt x="559" y="156"/>
                      <a:pt x="558" y="155"/>
                    </a:cubicBezTo>
                    <a:cubicBezTo>
                      <a:pt x="557" y="155"/>
                      <a:pt x="556" y="154"/>
                      <a:pt x="555" y="154"/>
                    </a:cubicBezTo>
                    <a:cubicBezTo>
                      <a:pt x="554" y="154"/>
                      <a:pt x="555" y="155"/>
                      <a:pt x="555" y="157"/>
                    </a:cubicBezTo>
                    <a:cubicBezTo>
                      <a:pt x="554" y="158"/>
                      <a:pt x="553" y="158"/>
                      <a:pt x="553" y="158"/>
                    </a:cubicBezTo>
                    <a:cubicBezTo>
                      <a:pt x="552" y="159"/>
                      <a:pt x="552" y="160"/>
                      <a:pt x="552" y="161"/>
                    </a:cubicBezTo>
                    <a:cubicBezTo>
                      <a:pt x="551" y="161"/>
                      <a:pt x="551" y="162"/>
                      <a:pt x="550" y="162"/>
                    </a:cubicBezTo>
                    <a:cubicBezTo>
                      <a:pt x="550" y="161"/>
                      <a:pt x="548" y="160"/>
                      <a:pt x="548" y="159"/>
                    </a:cubicBezTo>
                    <a:cubicBezTo>
                      <a:pt x="548" y="159"/>
                      <a:pt x="548" y="158"/>
                      <a:pt x="547" y="158"/>
                    </a:cubicBezTo>
                    <a:cubicBezTo>
                      <a:pt x="546" y="157"/>
                      <a:pt x="547" y="157"/>
                      <a:pt x="547" y="156"/>
                    </a:cubicBezTo>
                    <a:cubicBezTo>
                      <a:pt x="547" y="156"/>
                      <a:pt x="547" y="155"/>
                      <a:pt x="547" y="155"/>
                    </a:cubicBezTo>
                    <a:cubicBezTo>
                      <a:pt x="547" y="154"/>
                      <a:pt x="546" y="153"/>
                      <a:pt x="545" y="152"/>
                    </a:cubicBezTo>
                    <a:cubicBezTo>
                      <a:pt x="544" y="151"/>
                      <a:pt x="544" y="151"/>
                      <a:pt x="543" y="151"/>
                    </a:cubicBezTo>
                    <a:cubicBezTo>
                      <a:pt x="542" y="151"/>
                      <a:pt x="542" y="152"/>
                      <a:pt x="541" y="152"/>
                    </a:cubicBezTo>
                    <a:cubicBezTo>
                      <a:pt x="541" y="152"/>
                      <a:pt x="540" y="150"/>
                      <a:pt x="540" y="149"/>
                    </a:cubicBezTo>
                    <a:cubicBezTo>
                      <a:pt x="540" y="148"/>
                      <a:pt x="540" y="148"/>
                      <a:pt x="539" y="148"/>
                    </a:cubicBezTo>
                    <a:cubicBezTo>
                      <a:pt x="539" y="148"/>
                      <a:pt x="539" y="147"/>
                      <a:pt x="539" y="146"/>
                    </a:cubicBezTo>
                    <a:cubicBezTo>
                      <a:pt x="538" y="146"/>
                      <a:pt x="538" y="145"/>
                      <a:pt x="538" y="145"/>
                    </a:cubicBezTo>
                    <a:cubicBezTo>
                      <a:pt x="537" y="144"/>
                      <a:pt x="537" y="145"/>
                      <a:pt x="536" y="145"/>
                    </a:cubicBezTo>
                    <a:cubicBezTo>
                      <a:pt x="536" y="146"/>
                      <a:pt x="535" y="146"/>
                      <a:pt x="534" y="145"/>
                    </a:cubicBezTo>
                    <a:cubicBezTo>
                      <a:pt x="533" y="145"/>
                      <a:pt x="533" y="145"/>
                      <a:pt x="533" y="144"/>
                    </a:cubicBezTo>
                    <a:cubicBezTo>
                      <a:pt x="533" y="144"/>
                      <a:pt x="533" y="143"/>
                      <a:pt x="533" y="143"/>
                    </a:cubicBezTo>
                    <a:cubicBezTo>
                      <a:pt x="533" y="142"/>
                      <a:pt x="534" y="142"/>
                      <a:pt x="534" y="141"/>
                    </a:cubicBezTo>
                    <a:cubicBezTo>
                      <a:pt x="534" y="141"/>
                      <a:pt x="532" y="140"/>
                      <a:pt x="532" y="140"/>
                    </a:cubicBezTo>
                    <a:cubicBezTo>
                      <a:pt x="532" y="140"/>
                      <a:pt x="531" y="141"/>
                      <a:pt x="530" y="141"/>
                    </a:cubicBezTo>
                    <a:cubicBezTo>
                      <a:pt x="529" y="141"/>
                      <a:pt x="529" y="141"/>
                      <a:pt x="528" y="142"/>
                    </a:cubicBezTo>
                    <a:cubicBezTo>
                      <a:pt x="527" y="143"/>
                      <a:pt x="526" y="142"/>
                      <a:pt x="526" y="141"/>
                    </a:cubicBezTo>
                    <a:cubicBezTo>
                      <a:pt x="525" y="141"/>
                      <a:pt x="524" y="143"/>
                      <a:pt x="523" y="142"/>
                    </a:cubicBezTo>
                    <a:cubicBezTo>
                      <a:pt x="522" y="142"/>
                      <a:pt x="524" y="141"/>
                      <a:pt x="524" y="140"/>
                    </a:cubicBezTo>
                    <a:cubicBezTo>
                      <a:pt x="524" y="139"/>
                      <a:pt x="522" y="139"/>
                      <a:pt x="521" y="139"/>
                    </a:cubicBezTo>
                    <a:cubicBezTo>
                      <a:pt x="520" y="139"/>
                      <a:pt x="519" y="138"/>
                      <a:pt x="520" y="137"/>
                    </a:cubicBezTo>
                    <a:cubicBezTo>
                      <a:pt x="520" y="136"/>
                      <a:pt x="520" y="132"/>
                      <a:pt x="520" y="131"/>
                    </a:cubicBezTo>
                    <a:cubicBezTo>
                      <a:pt x="520" y="131"/>
                      <a:pt x="521" y="127"/>
                      <a:pt x="521" y="127"/>
                    </a:cubicBezTo>
                    <a:cubicBezTo>
                      <a:pt x="521" y="127"/>
                      <a:pt x="520" y="127"/>
                      <a:pt x="519" y="127"/>
                    </a:cubicBezTo>
                    <a:cubicBezTo>
                      <a:pt x="518" y="127"/>
                      <a:pt x="517" y="126"/>
                      <a:pt x="516" y="126"/>
                    </a:cubicBezTo>
                    <a:cubicBezTo>
                      <a:pt x="515" y="125"/>
                      <a:pt x="516" y="123"/>
                      <a:pt x="515" y="123"/>
                    </a:cubicBezTo>
                    <a:cubicBezTo>
                      <a:pt x="513" y="123"/>
                      <a:pt x="512" y="123"/>
                      <a:pt x="512" y="124"/>
                    </a:cubicBezTo>
                    <a:cubicBezTo>
                      <a:pt x="512" y="125"/>
                      <a:pt x="512" y="126"/>
                      <a:pt x="511" y="127"/>
                    </a:cubicBezTo>
                    <a:cubicBezTo>
                      <a:pt x="510" y="128"/>
                      <a:pt x="511" y="128"/>
                      <a:pt x="511" y="130"/>
                    </a:cubicBezTo>
                    <a:cubicBezTo>
                      <a:pt x="511" y="131"/>
                      <a:pt x="510" y="132"/>
                      <a:pt x="510" y="132"/>
                    </a:cubicBezTo>
                    <a:cubicBezTo>
                      <a:pt x="510" y="133"/>
                      <a:pt x="508" y="133"/>
                      <a:pt x="507" y="132"/>
                    </a:cubicBezTo>
                    <a:cubicBezTo>
                      <a:pt x="506" y="132"/>
                      <a:pt x="505" y="132"/>
                      <a:pt x="505" y="132"/>
                    </a:cubicBezTo>
                    <a:cubicBezTo>
                      <a:pt x="504" y="131"/>
                      <a:pt x="504" y="133"/>
                      <a:pt x="504" y="134"/>
                    </a:cubicBezTo>
                    <a:cubicBezTo>
                      <a:pt x="503" y="135"/>
                      <a:pt x="503" y="136"/>
                      <a:pt x="503" y="137"/>
                    </a:cubicBezTo>
                    <a:cubicBezTo>
                      <a:pt x="502" y="138"/>
                      <a:pt x="502" y="136"/>
                      <a:pt x="501" y="135"/>
                    </a:cubicBezTo>
                    <a:cubicBezTo>
                      <a:pt x="500" y="134"/>
                      <a:pt x="498" y="138"/>
                      <a:pt x="498" y="138"/>
                    </a:cubicBezTo>
                    <a:cubicBezTo>
                      <a:pt x="497" y="136"/>
                      <a:pt x="497" y="136"/>
                      <a:pt x="497" y="136"/>
                    </a:cubicBezTo>
                    <a:cubicBezTo>
                      <a:pt x="497" y="136"/>
                      <a:pt x="497" y="137"/>
                      <a:pt x="495" y="138"/>
                    </a:cubicBezTo>
                    <a:cubicBezTo>
                      <a:pt x="494" y="138"/>
                      <a:pt x="494" y="137"/>
                      <a:pt x="493" y="137"/>
                    </a:cubicBezTo>
                    <a:cubicBezTo>
                      <a:pt x="491" y="137"/>
                      <a:pt x="491" y="140"/>
                      <a:pt x="490" y="139"/>
                    </a:cubicBezTo>
                    <a:cubicBezTo>
                      <a:pt x="489" y="138"/>
                      <a:pt x="488" y="137"/>
                      <a:pt x="487" y="137"/>
                    </a:cubicBezTo>
                    <a:cubicBezTo>
                      <a:pt x="486" y="137"/>
                      <a:pt x="486" y="136"/>
                      <a:pt x="486" y="135"/>
                    </a:cubicBezTo>
                    <a:cubicBezTo>
                      <a:pt x="486" y="134"/>
                      <a:pt x="485" y="134"/>
                      <a:pt x="484" y="134"/>
                    </a:cubicBezTo>
                    <a:cubicBezTo>
                      <a:pt x="484" y="134"/>
                      <a:pt x="483" y="134"/>
                      <a:pt x="481" y="134"/>
                    </a:cubicBezTo>
                    <a:cubicBezTo>
                      <a:pt x="480" y="135"/>
                      <a:pt x="479" y="134"/>
                      <a:pt x="479" y="134"/>
                    </a:cubicBezTo>
                    <a:cubicBezTo>
                      <a:pt x="479" y="133"/>
                      <a:pt x="479" y="132"/>
                      <a:pt x="478" y="133"/>
                    </a:cubicBezTo>
                    <a:cubicBezTo>
                      <a:pt x="477" y="133"/>
                      <a:pt x="476" y="131"/>
                      <a:pt x="475" y="130"/>
                    </a:cubicBezTo>
                    <a:cubicBezTo>
                      <a:pt x="474" y="129"/>
                      <a:pt x="474" y="129"/>
                      <a:pt x="473" y="130"/>
                    </a:cubicBezTo>
                    <a:cubicBezTo>
                      <a:pt x="471" y="131"/>
                      <a:pt x="471" y="131"/>
                      <a:pt x="470" y="132"/>
                    </a:cubicBezTo>
                    <a:cubicBezTo>
                      <a:pt x="469" y="132"/>
                      <a:pt x="468" y="131"/>
                      <a:pt x="468" y="130"/>
                    </a:cubicBezTo>
                    <a:cubicBezTo>
                      <a:pt x="468" y="130"/>
                      <a:pt x="468" y="128"/>
                      <a:pt x="467" y="126"/>
                    </a:cubicBezTo>
                    <a:cubicBezTo>
                      <a:pt x="467" y="125"/>
                      <a:pt x="467" y="124"/>
                      <a:pt x="468" y="123"/>
                    </a:cubicBezTo>
                    <a:cubicBezTo>
                      <a:pt x="469" y="123"/>
                      <a:pt x="469" y="122"/>
                      <a:pt x="469" y="121"/>
                    </a:cubicBezTo>
                    <a:cubicBezTo>
                      <a:pt x="469" y="120"/>
                      <a:pt x="470" y="119"/>
                      <a:pt x="469" y="119"/>
                    </a:cubicBezTo>
                    <a:cubicBezTo>
                      <a:pt x="469" y="118"/>
                      <a:pt x="469" y="115"/>
                      <a:pt x="469" y="114"/>
                    </a:cubicBezTo>
                    <a:cubicBezTo>
                      <a:pt x="469" y="113"/>
                      <a:pt x="468" y="113"/>
                      <a:pt x="467" y="113"/>
                    </a:cubicBezTo>
                    <a:cubicBezTo>
                      <a:pt x="466" y="113"/>
                      <a:pt x="466" y="114"/>
                      <a:pt x="466" y="115"/>
                    </a:cubicBezTo>
                    <a:cubicBezTo>
                      <a:pt x="466" y="116"/>
                      <a:pt x="465" y="115"/>
                      <a:pt x="465" y="115"/>
                    </a:cubicBezTo>
                    <a:cubicBezTo>
                      <a:pt x="464" y="114"/>
                      <a:pt x="464" y="113"/>
                      <a:pt x="463" y="114"/>
                    </a:cubicBezTo>
                    <a:cubicBezTo>
                      <a:pt x="463" y="114"/>
                      <a:pt x="464" y="115"/>
                      <a:pt x="463" y="116"/>
                    </a:cubicBezTo>
                    <a:cubicBezTo>
                      <a:pt x="462" y="117"/>
                      <a:pt x="461" y="117"/>
                      <a:pt x="459" y="117"/>
                    </a:cubicBezTo>
                    <a:cubicBezTo>
                      <a:pt x="457" y="117"/>
                      <a:pt x="457" y="117"/>
                      <a:pt x="456" y="116"/>
                    </a:cubicBezTo>
                    <a:cubicBezTo>
                      <a:pt x="455" y="116"/>
                      <a:pt x="452" y="117"/>
                      <a:pt x="452" y="116"/>
                    </a:cubicBezTo>
                    <a:cubicBezTo>
                      <a:pt x="451" y="115"/>
                      <a:pt x="449" y="116"/>
                      <a:pt x="448" y="116"/>
                    </a:cubicBezTo>
                    <a:cubicBezTo>
                      <a:pt x="446" y="116"/>
                      <a:pt x="446" y="115"/>
                      <a:pt x="445" y="114"/>
                    </a:cubicBezTo>
                    <a:cubicBezTo>
                      <a:pt x="444" y="113"/>
                      <a:pt x="443" y="112"/>
                      <a:pt x="443" y="111"/>
                    </a:cubicBezTo>
                    <a:cubicBezTo>
                      <a:pt x="442" y="110"/>
                      <a:pt x="442" y="110"/>
                      <a:pt x="441" y="110"/>
                    </a:cubicBezTo>
                    <a:cubicBezTo>
                      <a:pt x="440" y="110"/>
                      <a:pt x="439" y="108"/>
                      <a:pt x="438" y="108"/>
                    </a:cubicBezTo>
                    <a:cubicBezTo>
                      <a:pt x="437" y="108"/>
                      <a:pt x="436" y="110"/>
                      <a:pt x="435" y="109"/>
                    </a:cubicBezTo>
                    <a:cubicBezTo>
                      <a:pt x="434" y="109"/>
                      <a:pt x="434" y="110"/>
                      <a:pt x="434" y="111"/>
                    </a:cubicBezTo>
                    <a:cubicBezTo>
                      <a:pt x="434" y="112"/>
                      <a:pt x="433" y="112"/>
                      <a:pt x="432" y="113"/>
                    </a:cubicBezTo>
                    <a:cubicBezTo>
                      <a:pt x="431" y="114"/>
                      <a:pt x="431" y="115"/>
                      <a:pt x="430" y="115"/>
                    </a:cubicBezTo>
                    <a:cubicBezTo>
                      <a:pt x="429" y="116"/>
                      <a:pt x="428" y="117"/>
                      <a:pt x="427" y="117"/>
                    </a:cubicBezTo>
                    <a:cubicBezTo>
                      <a:pt x="425" y="117"/>
                      <a:pt x="425" y="117"/>
                      <a:pt x="424" y="118"/>
                    </a:cubicBezTo>
                    <a:cubicBezTo>
                      <a:pt x="424" y="119"/>
                      <a:pt x="423" y="118"/>
                      <a:pt x="422" y="117"/>
                    </a:cubicBezTo>
                    <a:cubicBezTo>
                      <a:pt x="422" y="116"/>
                      <a:pt x="421" y="116"/>
                      <a:pt x="420" y="114"/>
                    </a:cubicBezTo>
                    <a:cubicBezTo>
                      <a:pt x="420" y="113"/>
                      <a:pt x="420" y="112"/>
                      <a:pt x="421" y="111"/>
                    </a:cubicBezTo>
                    <a:cubicBezTo>
                      <a:pt x="421" y="110"/>
                      <a:pt x="421" y="109"/>
                      <a:pt x="420" y="109"/>
                    </a:cubicBezTo>
                    <a:cubicBezTo>
                      <a:pt x="419" y="109"/>
                      <a:pt x="419" y="108"/>
                      <a:pt x="418" y="108"/>
                    </a:cubicBezTo>
                    <a:cubicBezTo>
                      <a:pt x="417" y="107"/>
                      <a:pt x="416" y="109"/>
                      <a:pt x="416" y="110"/>
                    </a:cubicBezTo>
                    <a:cubicBezTo>
                      <a:pt x="416" y="112"/>
                      <a:pt x="414" y="112"/>
                      <a:pt x="412" y="111"/>
                    </a:cubicBezTo>
                    <a:cubicBezTo>
                      <a:pt x="411" y="111"/>
                      <a:pt x="411" y="109"/>
                      <a:pt x="411" y="107"/>
                    </a:cubicBezTo>
                    <a:cubicBezTo>
                      <a:pt x="411" y="105"/>
                      <a:pt x="411" y="105"/>
                      <a:pt x="410" y="104"/>
                    </a:cubicBezTo>
                    <a:cubicBezTo>
                      <a:pt x="409" y="104"/>
                      <a:pt x="408" y="103"/>
                      <a:pt x="408" y="102"/>
                    </a:cubicBezTo>
                    <a:cubicBezTo>
                      <a:pt x="408" y="100"/>
                      <a:pt x="408" y="100"/>
                      <a:pt x="408" y="100"/>
                    </a:cubicBezTo>
                    <a:cubicBezTo>
                      <a:pt x="407" y="100"/>
                      <a:pt x="405" y="100"/>
                      <a:pt x="404" y="99"/>
                    </a:cubicBezTo>
                    <a:cubicBezTo>
                      <a:pt x="404" y="98"/>
                      <a:pt x="405" y="96"/>
                      <a:pt x="406" y="95"/>
                    </a:cubicBezTo>
                    <a:cubicBezTo>
                      <a:pt x="407" y="94"/>
                      <a:pt x="406" y="94"/>
                      <a:pt x="405" y="94"/>
                    </a:cubicBezTo>
                    <a:cubicBezTo>
                      <a:pt x="404" y="93"/>
                      <a:pt x="403" y="92"/>
                      <a:pt x="402" y="91"/>
                    </a:cubicBezTo>
                    <a:cubicBezTo>
                      <a:pt x="401" y="89"/>
                      <a:pt x="401" y="88"/>
                      <a:pt x="401" y="87"/>
                    </a:cubicBezTo>
                    <a:cubicBezTo>
                      <a:pt x="401" y="86"/>
                      <a:pt x="402" y="88"/>
                      <a:pt x="402" y="88"/>
                    </a:cubicBezTo>
                    <a:cubicBezTo>
                      <a:pt x="402" y="88"/>
                      <a:pt x="403" y="87"/>
                      <a:pt x="403" y="87"/>
                    </a:cubicBezTo>
                    <a:cubicBezTo>
                      <a:pt x="404" y="86"/>
                      <a:pt x="404" y="85"/>
                      <a:pt x="404" y="84"/>
                    </a:cubicBezTo>
                    <a:cubicBezTo>
                      <a:pt x="403" y="82"/>
                      <a:pt x="404" y="82"/>
                      <a:pt x="405" y="81"/>
                    </a:cubicBezTo>
                    <a:cubicBezTo>
                      <a:pt x="405" y="80"/>
                      <a:pt x="404" y="79"/>
                      <a:pt x="404" y="79"/>
                    </a:cubicBezTo>
                    <a:cubicBezTo>
                      <a:pt x="403" y="79"/>
                      <a:pt x="403" y="79"/>
                      <a:pt x="402" y="78"/>
                    </a:cubicBezTo>
                    <a:cubicBezTo>
                      <a:pt x="402" y="77"/>
                      <a:pt x="401" y="76"/>
                      <a:pt x="401" y="75"/>
                    </a:cubicBezTo>
                    <a:cubicBezTo>
                      <a:pt x="402" y="74"/>
                      <a:pt x="402" y="74"/>
                      <a:pt x="401" y="73"/>
                    </a:cubicBezTo>
                    <a:cubicBezTo>
                      <a:pt x="400" y="72"/>
                      <a:pt x="403" y="71"/>
                      <a:pt x="403" y="71"/>
                    </a:cubicBezTo>
                    <a:cubicBezTo>
                      <a:pt x="403" y="71"/>
                      <a:pt x="403" y="70"/>
                      <a:pt x="402" y="68"/>
                    </a:cubicBezTo>
                    <a:cubicBezTo>
                      <a:pt x="401" y="66"/>
                      <a:pt x="403" y="65"/>
                      <a:pt x="403" y="65"/>
                    </a:cubicBezTo>
                    <a:cubicBezTo>
                      <a:pt x="402" y="64"/>
                      <a:pt x="402" y="65"/>
                      <a:pt x="401" y="65"/>
                    </a:cubicBezTo>
                    <a:cubicBezTo>
                      <a:pt x="400" y="65"/>
                      <a:pt x="401" y="64"/>
                      <a:pt x="401" y="63"/>
                    </a:cubicBezTo>
                    <a:cubicBezTo>
                      <a:pt x="401" y="63"/>
                      <a:pt x="400" y="63"/>
                      <a:pt x="399" y="61"/>
                    </a:cubicBezTo>
                    <a:cubicBezTo>
                      <a:pt x="398" y="60"/>
                      <a:pt x="397" y="60"/>
                      <a:pt x="395" y="60"/>
                    </a:cubicBezTo>
                    <a:cubicBezTo>
                      <a:pt x="393" y="60"/>
                      <a:pt x="392" y="62"/>
                      <a:pt x="392" y="63"/>
                    </a:cubicBezTo>
                    <a:cubicBezTo>
                      <a:pt x="392" y="64"/>
                      <a:pt x="391" y="66"/>
                      <a:pt x="391" y="66"/>
                    </a:cubicBezTo>
                    <a:cubicBezTo>
                      <a:pt x="390" y="66"/>
                      <a:pt x="390" y="67"/>
                      <a:pt x="389" y="67"/>
                    </a:cubicBezTo>
                    <a:cubicBezTo>
                      <a:pt x="388" y="67"/>
                      <a:pt x="387" y="68"/>
                      <a:pt x="387" y="69"/>
                    </a:cubicBezTo>
                    <a:cubicBezTo>
                      <a:pt x="386" y="70"/>
                      <a:pt x="387" y="70"/>
                      <a:pt x="387" y="71"/>
                    </a:cubicBezTo>
                    <a:cubicBezTo>
                      <a:pt x="388" y="72"/>
                      <a:pt x="388" y="72"/>
                      <a:pt x="387" y="72"/>
                    </a:cubicBezTo>
                    <a:cubicBezTo>
                      <a:pt x="385" y="71"/>
                      <a:pt x="386" y="70"/>
                      <a:pt x="385" y="69"/>
                    </a:cubicBezTo>
                    <a:cubicBezTo>
                      <a:pt x="385" y="69"/>
                      <a:pt x="383" y="71"/>
                      <a:pt x="382" y="72"/>
                    </a:cubicBezTo>
                    <a:cubicBezTo>
                      <a:pt x="381" y="73"/>
                      <a:pt x="379" y="74"/>
                      <a:pt x="378" y="75"/>
                    </a:cubicBezTo>
                    <a:cubicBezTo>
                      <a:pt x="376" y="76"/>
                      <a:pt x="376" y="75"/>
                      <a:pt x="375" y="74"/>
                    </a:cubicBezTo>
                    <a:cubicBezTo>
                      <a:pt x="374" y="73"/>
                      <a:pt x="373" y="74"/>
                      <a:pt x="372" y="74"/>
                    </a:cubicBezTo>
                    <a:cubicBezTo>
                      <a:pt x="372" y="74"/>
                      <a:pt x="371" y="73"/>
                      <a:pt x="370" y="73"/>
                    </a:cubicBezTo>
                    <a:cubicBezTo>
                      <a:pt x="369" y="72"/>
                      <a:pt x="369" y="71"/>
                      <a:pt x="370" y="70"/>
                    </a:cubicBezTo>
                    <a:cubicBezTo>
                      <a:pt x="370" y="69"/>
                      <a:pt x="367" y="69"/>
                      <a:pt x="367" y="69"/>
                    </a:cubicBezTo>
                    <a:cubicBezTo>
                      <a:pt x="366" y="68"/>
                      <a:pt x="365" y="66"/>
                      <a:pt x="364" y="66"/>
                    </a:cubicBezTo>
                    <a:cubicBezTo>
                      <a:pt x="363" y="65"/>
                      <a:pt x="362" y="64"/>
                      <a:pt x="361" y="63"/>
                    </a:cubicBezTo>
                    <a:cubicBezTo>
                      <a:pt x="360" y="63"/>
                      <a:pt x="358" y="63"/>
                      <a:pt x="357" y="64"/>
                    </a:cubicBezTo>
                    <a:cubicBezTo>
                      <a:pt x="355" y="65"/>
                      <a:pt x="356" y="68"/>
                      <a:pt x="355" y="68"/>
                    </a:cubicBezTo>
                    <a:cubicBezTo>
                      <a:pt x="354" y="68"/>
                      <a:pt x="354" y="68"/>
                      <a:pt x="353" y="67"/>
                    </a:cubicBezTo>
                    <a:cubicBezTo>
                      <a:pt x="352" y="65"/>
                      <a:pt x="351" y="66"/>
                      <a:pt x="350" y="66"/>
                    </a:cubicBezTo>
                    <a:cubicBezTo>
                      <a:pt x="349" y="66"/>
                      <a:pt x="348" y="65"/>
                      <a:pt x="348" y="65"/>
                    </a:cubicBezTo>
                    <a:cubicBezTo>
                      <a:pt x="347" y="64"/>
                      <a:pt x="345" y="65"/>
                      <a:pt x="344" y="65"/>
                    </a:cubicBezTo>
                    <a:cubicBezTo>
                      <a:pt x="343" y="66"/>
                      <a:pt x="343" y="67"/>
                      <a:pt x="343" y="68"/>
                    </a:cubicBezTo>
                    <a:cubicBezTo>
                      <a:pt x="343" y="68"/>
                      <a:pt x="343" y="69"/>
                      <a:pt x="343" y="69"/>
                    </a:cubicBezTo>
                    <a:cubicBezTo>
                      <a:pt x="342" y="69"/>
                      <a:pt x="342" y="69"/>
                      <a:pt x="341" y="68"/>
                    </a:cubicBezTo>
                    <a:cubicBezTo>
                      <a:pt x="341" y="67"/>
                      <a:pt x="340" y="68"/>
                      <a:pt x="338" y="68"/>
                    </a:cubicBezTo>
                    <a:cubicBezTo>
                      <a:pt x="337" y="67"/>
                      <a:pt x="337" y="68"/>
                      <a:pt x="336" y="68"/>
                    </a:cubicBezTo>
                    <a:cubicBezTo>
                      <a:pt x="334" y="67"/>
                      <a:pt x="333" y="69"/>
                      <a:pt x="332" y="69"/>
                    </a:cubicBezTo>
                    <a:cubicBezTo>
                      <a:pt x="331" y="70"/>
                      <a:pt x="330" y="71"/>
                      <a:pt x="329" y="71"/>
                    </a:cubicBezTo>
                    <a:cubicBezTo>
                      <a:pt x="327" y="72"/>
                      <a:pt x="328" y="73"/>
                      <a:pt x="326" y="73"/>
                    </a:cubicBezTo>
                    <a:cubicBezTo>
                      <a:pt x="325" y="73"/>
                      <a:pt x="325" y="73"/>
                      <a:pt x="324" y="72"/>
                    </a:cubicBezTo>
                    <a:cubicBezTo>
                      <a:pt x="324" y="70"/>
                      <a:pt x="323" y="72"/>
                      <a:pt x="322" y="72"/>
                    </a:cubicBezTo>
                    <a:cubicBezTo>
                      <a:pt x="321" y="73"/>
                      <a:pt x="319" y="71"/>
                      <a:pt x="318" y="71"/>
                    </a:cubicBezTo>
                    <a:cubicBezTo>
                      <a:pt x="317" y="71"/>
                      <a:pt x="315" y="70"/>
                      <a:pt x="313" y="70"/>
                    </a:cubicBezTo>
                    <a:cubicBezTo>
                      <a:pt x="312" y="70"/>
                      <a:pt x="310" y="68"/>
                      <a:pt x="310" y="68"/>
                    </a:cubicBezTo>
                    <a:cubicBezTo>
                      <a:pt x="309" y="68"/>
                      <a:pt x="309" y="69"/>
                      <a:pt x="308" y="70"/>
                    </a:cubicBezTo>
                    <a:cubicBezTo>
                      <a:pt x="307" y="71"/>
                      <a:pt x="306" y="72"/>
                      <a:pt x="305" y="72"/>
                    </a:cubicBezTo>
                    <a:cubicBezTo>
                      <a:pt x="304" y="72"/>
                      <a:pt x="302" y="74"/>
                      <a:pt x="302" y="75"/>
                    </a:cubicBezTo>
                    <a:cubicBezTo>
                      <a:pt x="302" y="75"/>
                      <a:pt x="300" y="74"/>
                      <a:pt x="300" y="73"/>
                    </a:cubicBezTo>
                    <a:cubicBezTo>
                      <a:pt x="299" y="73"/>
                      <a:pt x="298" y="73"/>
                      <a:pt x="297" y="73"/>
                    </a:cubicBezTo>
                    <a:cubicBezTo>
                      <a:pt x="296" y="73"/>
                      <a:pt x="295" y="74"/>
                      <a:pt x="294" y="75"/>
                    </a:cubicBezTo>
                    <a:cubicBezTo>
                      <a:pt x="294" y="76"/>
                      <a:pt x="294" y="76"/>
                      <a:pt x="294" y="77"/>
                    </a:cubicBezTo>
                    <a:cubicBezTo>
                      <a:pt x="294" y="77"/>
                      <a:pt x="292" y="77"/>
                      <a:pt x="291" y="76"/>
                    </a:cubicBezTo>
                    <a:cubicBezTo>
                      <a:pt x="290" y="76"/>
                      <a:pt x="288" y="74"/>
                      <a:pt x="287" y="73"/>
                    </a:cubicBezTo>
                    <a:cubicBezTo>
                      <a:pt x="285" y="72"/>
                      <a:pt x="284" y="72"/>
                      <a:pt x="283" y="72"/>
                    </a:cubicBezTo>
                    <a:cubicBezTo>
                      <a:pt x="282" y="72"/>
                      <a:pt x="282" y="72"/>
                      <a:pt x="281" y="71"/>
                    </a:cubicBezTo>
                    <a:cubicBezTo>
                      <a:pt x="281" y="71"/>
                      <a:pt x="281" y="70"/>
                      <a:pt x="280" y="70"/>
                    </a:cubicBezTo>
                    <a:cubicBezTo>
                      <a:pt x="278" y="71"/>
                      <a:pt x="280" y="72"/>
                      <a:pt x="281" y="73"/>
                    </a:cubicBezTo>
                    <a:cubicBezTo>
                      <a:pt x="281" y="74"/>
                      <a:pt x="279" y="72"/>
                      <a:pt x="277" y="72"/>
                    </a:cubicBezTo>
                    <a:cubicBezTo>
                      <a:pt x="276" y="71"/>
                      <a:pt x="276" y="71"/>
                      <a:pt x="275" y="70"/>
                    </a:cubicBezTo>
                    <a:cubicBezTo>
                      <a:pt x="274" y="70"/>
                      <a:pt x="274" y="69"/>
                      <a:pt x="273" y="68"/>
                    </a:cubicBezTo>
                    <a:cubicBezTo>
                      <a:pt x="273" y="67"/>
                      <a:pt x="274" y="66"/>
                      <a:pt x="273" y="65"/>
                    </a:cubicBezTo>
                    <a:cubicBezTo>
                      <a:pt x="272" y="65"/>
                      <a:pt x="271" y="66"/>
                      <a:pt x="270" y="67"/>
                    </a:cubicBezTo>
                    <a:cubicBezTo>
                      <a:pt x="269" y="68"/>
                      <a:pt x="268" y="67"/>
                      <a:pt x="267" y="66"/>
                    </a:cubicBezTo>
                    <a:cubicBezTo>
                      <a:pt x="267" y="65"/>
                      <a:pt x="265" y="63"/>
                      <a:pt x="264" y="62"/>
                    </a:cubicBezTo>
                    <a:cubicBezTo>
                      <a:pt x="263" y="61"/>
                      <a:pt x="262" y="63"/>
                      <a:pt x="260" y="63"/>
                    </a:cubicBezTo>
                    <a:cubicBezTo>
                      <a:pt x="259" y="64"/>
                      <a:pt x="258" y="63"/>
                      <a:pt x="257" y="62"/>
                    </a:cubicBezTo>
                    <a:cubicBezTo>
                      <a:pt x="257" y="61"/>
                      <a:pt x="255" y="61"/>
                      <a:pt x="255" y="61"/>
                    </a:cubicBezTo>
                    <a:cubicBezTo>
                      <a:pt x="254" y="61"/>
                      <a:pt x="252" y="60"/>
                      <a:pt x="251" y="60"/>
                    </a:cubicBezTo>
                    <a:cubicBezTo>
                      <a:pt x="250" y="59"/>
                      <a:pt x="250" y="59"/>
                      <a:pt x="248" y="58"/>
                    </a:cubicBezTo>
                    <a:cubicBezTo>
                      <a:pt x="247" y="57"/>
                      <a:pt x="246" y="55"/>
                      <a:pt x="244" y="55"/>
                    </a:cubicBezTo>
                    <a:cubicBezTo>
                      <a:pt x="243" y="55"/>
                      <a:pt x="241" y="54"/>
                      <a:pt x="240" y="55"/>
                    </a:cubicBezTo>
                    <a:cubicBezTo>
                      <a:pt x="239" y="56"/>
                      <a:pt x="240" y="54"/>
                      <a:pt x="240" y="53"/>
                    </a:cubicBezTo>
                    <a:cubicBezTo>
                      <a:pt x="240" y="53"/>
                      <a:pt x="238" y="54"/>
                      <a:pt x="238" y="55"/>
                    </a:cubicBezTo>
                    <a:cubicBezTo>
                      <a:pt x="237" y="56"/>
                      <a:pt x="236" y="56"/>
                      <a:pt x="235" y="57"/>
                    </a:cubicBezTo>
                    <a:cubicBezTo>
                      <a:pt x="234" y="57"/>
                      <a:pt x="234" y="56"/>
                      <a:pt x="233" y="56"/>
                    </a:cubicBezTo>
                    <a:cubicBezTo>
                      <a:pt x="232" y="55"/>
                      <a:pt x="232" y="55"/>
                      <a:pt x="231" y="54"/>
                    </a:cubicBezTo>
                    <a:cubicBezTo>
                      <a:pt x="231" y="52"/>
                      <a:pt x="231" y="52"/>
                      <a:pt x="230" y="51"/>
                    </a:cubicBezTo>
                    <a:cubicBezTo>
                      <a:pt x="229" y="49"/>
                      <a:pt x="227" y="48"/>
                      <a:pt x="226" y="47"/>
                    </a:cubicBezTo>
                    <a:cubicBezTo>
                      <a:pt x="225" y="46"/>
                      <a:pt x="224" y="46"/>
                      <a:pt x="223" y="45"/>
                    </a:cubicBezTo>
                    <a:cubicBezTo>
                      <a:pt x="223" y="44"/>
                      <a:pt x="225" y="45"/>
                      <a:pt x="226" y="45"/>
                    </a:cubicBezTo>
                    <a:cubicBezTo>
                      <a:pt x="226" y="45"/>
                      <a:pt x="226" y="44"/>
                      <a:pt x="226" y="43"/>
                    </a:cubicBezTo>
                    <a:cubicBezTo>
                      <a:pt x="226" y="42"/>
                      <a:pt x="226" y="42"/>
                      <a:pt x="225" y="42"/>
                    </a:cubicBezTo>
                    <a:cubicBezTo>
                      <a:pt x="225" y="43"/>
                      <a:pt x="224" y="43"/>
                      <a:pt x="223" y="43"/>
                    </a:cubicBezTo>
                    <a:cubicBezTo>
                      <a:pt x="222" y="43"/>
                      <a:pt x="222" y="43"/>
                      <a:pt x="221" y="42"/>
                    </a:cubicBezTo>
                    <a:cubicBezTo>
                      <a:pt x="221" y="41"/>
                      <a:pt x="220" y="39"/>
                      <a:pt x="220" y="38"/>
                    </a:cubicBezTo>
                    <a:cubicBezTo>
                      <a:pt x="219" y="37"/>
                      <a:pt x="218" y="36"/>
                      <a:pt x="217" y="36"/>
                    </a:cubicBezTo>
                    <a:cubicBezTo>
                      <a:pt x="216" y="36"/>
                      <a:pt x="215" y="36"/>
                      <a:pt x="214" y="36"/>
                    </a:cubicBezTo>
                    <a:cubicBezTo>
                      <a:pt x="214" y="35"/>
                      <a:pt x="212" y="34"/>
                      <a:pt x="212" y="33"/>
                    </a:cubicBezTo>
                    <a:cubicBezTo>
                      <a:pt x="212" y="33"/>
                      <a:pt x="212" y="32"/>
                      <a:pt x="211" y="31"/>
                    </a:cubicBezTo>
                    <a:cubicBezTo>
                      <a:pt x="210" y="30"/>
                      <a:pt x="211" y="32"/>
                      <a:pt x="209" y="33"/>
                    </a:cubicBezTo>
                    <a:cubicBezTo>
                      <a:pt x="207" y="33"/>
                      <a:pt x="208" y="30"/>
                      <a:pt x="208" y="29"/>
                    </a:cubicBezTo>
                    <a:cubicBezTo>
                      <a:pt x="208" y="27"/>
                      <a:pt x="208" y="27"/>
                      <a:pt x="210" y="26"/>
                    </a:cubicBezTo>
                    <a:cubicBezTo>
                      <a:pt x="211" y="24"/>
                      <a:pt x="210" y="23"/>
                      <a:pt x="209" y="23"/>
                    </a:cubicBezTo>
                    <a:cubicBezTo>
                      <a:pt x="209" y="22"/>
                      <a:pt x="208" y="21"/>
                      <a:pt x="208" y="19"/>
                    </a:cubicBezTo>
                    <a:cubicBezTo>
                      <a:pt x="207" y="18"/>
                      <a:pt x="205" y="19"/>
                      <a:pt x="204" y="19"/>
                    </a:cubicBezTo>
                    <a:cubicBezTo>
                      <a:pt x="203" y="19"/>
                      <a:pt x="202" y="19"/>
                      <a:pt x="201" y="19"/>
                    </a:cubicBezTo>
                    <a:cubicBezTo>
                      <a:pt x="200" y="19"/>
                      <a:pt x="201" y="18"/>
                      <a:pt x="202" y="17"/>
                    </a:cubicBezTo>
                    <a:cubicBezTo>
                      <a:pt x="203" y="17"/>
                      <a:pt x="203" y="16"/>
                      <a:pt x="204" y="15"/>
                    </a:cubicBezTo>
                    <a:cubicBezTo>
                      <a:pt x="204" y="14"/>
                      <a:pt x="202" y="13"/>
                      <a:pt x="202" y="12"/>
                    </a:cubicBezTo>
                    <a:cubicBezTo>
                      <a:pt x="202" y="11"/>
                      <a:pt x="200" y="11"/>
                      <a:pt x="199" y="10"/>
                    </a:cubicBezTo>
                    <a:cubicBezTo>
                      <a:pt x="199" y="10"/>
                      <a:pt x="198" y="8"/>
                      <a:pt x="197" y="8"/>
                    </a:cubicBezTo>
                    <a:cubicBezTo>
                      <a:pt x="197" y="8"/>
                      <a:pt x="195" y="7"/>
                      <a:pt x="195" y="6"/>
                    </a:cubicBezTo>
                    <a:cubicBezTo>
                      <a:pt x="194" y="6"/>
                      <a:pt x="193" y="9"/>
                      <a:pt x="192" y="9"/>
                    </a:cubicBezTo>
                    <a:cubicBezTo>
                      <a:pt x="192" y="9"/>
                      <a:pt x="191" y="9"/>
                      <a:pt x="192" y="8"/>
                    </a:cubicBezTo>
                    <a:cubicBezTo>
                      <a:pt x="192" y="7"/>
                      <a:pt x="193" y="7"/>
                      <a:pt x="193" y="6"/>
                    </a:cubicBezTo>
                    <a:cubicBezTo>
                      <a:pt x="193" y="5"/>
                      <a:pt x="191" y="4"/>
                      <a:pt x="190" y="3"/>
                    </a:cubicBezTo>
                    <a:cubicBezTo>
                      <a:pt x="189" y="3"/>
                      <a:pt x="188" y="1"/>
                      <a:pt x="18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7" y="0"/>
                      <a:pt x="186" y="0"/>
                    </a:cubicBezTo>
                    <a:cubicBezTo>
                      <a:pt x="186" y="0"/>
                      <a:pt x="185" y="0"/>
                      <a:pt x="185" y="1"/>
                    </a:cubicBezTo>
                    <a:cubicBezTo>
                      <a:pt x="185" y="1"/>
                      <a:pt x="184" y="2"/>
                      <a:pt x="184" y="3"/>
                    </a:cubicBezTo>
                    <a:cubicBezTo>
                      <a:pt x="184" y="3"/>
                      <a:pt x="183" y="4"/>
                      <a:pt x="182" y="5"/>
                    </a:cubicBezTo>
                    <a:cubicBezTo>
                      <a:pt x="182" y="5"/>
                      <a:pt x="181" y="5"/>
                      <a:pt x="181" y="5"/>
                    </a:cubicBezTo>
                    <a:cubicBezTo>
                      <a:pt x="180" y="5"/>
                      <a:pt x="179" y="4"/>
                      <a:pt x="178" y="5"/>
                    </a:cubicBezTo>
                    <a:cubicBezTo>
                      <a:pt x="177" y="5"/>
                      <a:pt x="177" y="5"/>
                      <a:pt x="176" y="5"/>
                    </a:cubicBezTo>
                    <a:cubicBezTo>
                      <a:pt x="175" y="5"/>
                      <a:pt x="175" y="7"/>
                      <a:pt x="175" y="8"/>
                    </a:cubicBezTo>
                    <a:cubicBezTo>
                      <a:pt x="175" y="9"/>
                      <a:pt x="176" y="10"/>
                      <a:pt x="175" y="10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3" y="10"/>
                      <a:pt x="172" y="11"/>
                      <a:pt x="172" y="10"/>
                    </a:cubicBezTo>
                    <a:cubicBezTo>
                      <a:pt x="171" y="10"/>
                      <a:pt x="170" y="11"/>
                      <a:pt x="170" y="11"/>
                    </a:cubicBezTo>
                    <a:cubicBezTo>
                      <a:pt x="169" y="12"/>
                      <a:pt x="168" y="12"/>
                      <a:pt x="168" y="13"/>
                    </a:cubicBezTo>
                    <a:cubicBezTo>
                      <a:pt x="168" y="14"/>
                      <a:pt x="168" y="16"/>
                      <a:pt x="168" y="16"/>
                    </a:cubicBezTo>
                    <a:cubicBezTo>
                      <a:pt x="167" y="16"/>
                      <a:pt x="166" y="15"/>
                      <a:pt x="165" y="14"/>
                    </a:cubicBezTo>
                    <a:cubicBezTo>
                      <a:pt x="165" y="14"/>
                      <a:pt x="164" y="12"/>
                      <a:pt x="163" y="12"/>
                    </a:cubicBezTo>
                    <a:cubicBezTo>
                      <a:pt x="163" y="11"/>
                      <a:pt x="163" y="10"/>
                      <a:pt x="162" y="10"/>
                    </a:cubicBezTo>
                    <a:cubicBezTo>
                      <a:pt x="162" y="10"/>
                      <a:pt x="162" y="10"/>
                      <a:pt x="162" y="11"/>
                    </a:cubicBezTo>
                    <a:cubicBezTo>
                      <a:pt x="162" y="12"/>
                      <a:pt x="161" y="12"/>
                      <a:pt x="160" y="12"/>
                    </a:cubicBezTo>
                    <a:cubicBezTo>
                      <a:pt x="159" y="11"/>
                      <a:pt x="158" y="11"/>
                      <a:pt x="158" y="11"/>
                    </a:cubicBezTo>
                    <a:cubicBezTo>
                      <a:pt x="158" y="10"/>
                      <a:pt x="158" y="9"/>
                      <a:pt x="158" y="8"/>
                    </a:cubicBezTo>
                    <a:cubicBezTo>
                      <a:pt x="158" y="7"/>
                      <a:pt x="158" y="7"/>
                      <a:pt x="158" y="6"/>
                    </a:cubicBezTo>
                    <a:cubicBezTo>
                      <a:pt x="158" y="5"/>
                      <a:pt x="157" y="4"/>
                      <a:pt x="157" y="3"/>
                    </a:cubicBezTo>
                    <a:cubicBezTo>
                      <a:pt x="156" y="2"/>
                      <a:pt x="154" y="2"/>
                      <a:pt x="153" y="2"/>
                    </a:cubicBezTo>
                    <a:cubicBezTo>
                      <a:pt x="153" y="2"/>
                      <a:pt x="153" y="3"/>
                      <a:pt x="153" y="4"/>
                    </a:cubicBezTo>
                    <a:cubicBezTo>
                      <a:pt x="153" y="4"/>
                      <a:pt x="152" y="4"/>
                      <a:pt x="152" y="4"/>
                    </a:cubicBezTo>
                    <a:cubicBezTo>
                      <a:pt x="152" y="4"/>
                      <a:pt x="151" y="5"/>
                      <a:pt x="151" y="5"/>
                    </a:cubicBezTo>
                    <a:cubicBezTo>
                      <a:pt x="151" y="6"/>
                      <a:pt x="150" y="8"/>
                      <a:pt x="149" y="8"/>
                    </a:cubicBezTo>
                    <a:cubicBezTo>
                      <a:pt x="149" y="9"/>
                      <a:pt x="149" y="10"/>
                      <a:pt x="148" y="9"/>
                    </a:cubicBezTo>
                    <a:cubicBezTo>
                      <a:pt x="147" y="9"/>
                      <a:pt x="146" y="9"/>
                      <a:pt x="146" y="10"/>
                    </a:cubicBezTo>
                    <a:cubicBezTo>
                      <a:pt x="145" y="10"/>
                      <a:pt x="145" y="10"/>
                      <a:pt x="144" y="10"/>
                    </a:cubicBezTo>
                    <a:cubicBezTo>
                      <a:pt x="143" y="10"/>
                      <a:pt x="142" y="10"/>
                      <a:pt x="142" y="9"/>
                    </a:cubicBezTo>
                    <a:cubicBezTo>
                      <a:pt x="141" y="9"/>
                      <a:pt x="141" y="10"/>
                      <a:pt x="140" y="10"/>
                    </a:cubicBezTo>
                    <a:cubicBezTo>
                      <a:pt x="139" y="11"/>
                      <a:pt x="139" y="11"/>
                      <a:pt x="139" y="11"/>
                    </a:cubicBezTo>
                    <a:cubicBezTo>
                      <a:pt x="139" y="12"/>
                      <a:pt x="137" y="11"/>
                      <a:pt x="136" y="11"/>
                    </a:cubicBezTo>
                    <a:cubicBezTo>
                      <a:pt x="136" y="10"/>
                      <a:pt x="134" y="11"/>
                      <a:pt x="133" y="11"/>
                    </a:cubicBezTo>
                    <a:cubicBezTo>
                      <a:pt x="133" y="12"/>
                      <a:pt x="131" y="12"/>
                      <a:pt x="131" y="12"/>
                    </a:cubicBezTo>
                    <a:cubicBezTo>
                      <a:pt x="130" y="12"/>
                      <a:pt x="129" y="12"/>
                      <a:pt x="129" y="11"/>
                    </a:cubicBezTo>
                    <a:cubicBezTo>
                      <a:pt x="129" y="10"/>
                      <a:pt x="127" y="10"/>
                      <a:pt x="127" y="9"/>
                    </a:cubicBezTo>
                    <a:cubicBezTo>
                      <a:pt x="126" y="9"/>
                      <a:pt x="126" y="8"/>
                      <a:pt x="126" y="7"/>
                    </a:cubicBezTo>
                    <a:cubicBezTo>
                      <a:pt x="125" y="7"/>
                      <a:pt x="123" y="9"/>
                      <a:pt x="123" y="9"/>
                    </a:cubicBezTo>
                    <a:cubicBezTo>
                      <a:pt x="122" y="9"/>
                      <a:pt x="120" y="8"/>
                      <a:pt x="120" y="8"/>
                    </a:cubicBezTo>
                    <a:cubicBezTo>
                      <a:pt x="119" y="8"/>
                      <a:pt x="118" y="8"/>
                      <a:pt x="118" y="9"/>
                    </a:cubicBezTo>
                    <a:cubicBezTo>
                      <a:pt x="118" y="10"/>
                      <a:pt x="117" y="10"/>
                      <a:pt x="116" y="10"/>
                    </a:cubicBezTo>
                    <a:cubicBezTo>
                      <a:pt x="115" y="10"/>
                      <a:pt x="115" y="8"/>
                      <a:pt x="114" y="8"/>
                    </a:cubicBezTo>
                    <a:cubicBezTo>
                      <a:pt x="114" y="8"/>
                      <a:pt x="113" y="9"/>
                      <a:pt x="112" y="9"/>
                    </a:cubicBezTo>
                    <a:cubicBezTo>
                      <a:pt x="112" y="10"/>
                      <a:pt x="110" y="8"/>
                      <a:pt x="108" y="7"/>
                    </a:cubicBezTo>
                    <a:cubicBezTo>
                      <a:pt x="107" y="7"/>
                      <a:pt x="105" y="6"/>
                      <a:pt x="104" y="6"/>
                    </a:cubicBezTo>
                    <a:cubicBezTo>
                      <a:pt x="102" y="5"/>
                      <a:pt x="100" y="6"/>
                      <a:pt x="98" y="6"/>
                    </a:cubicBezTo>
                    <a:cubicBezTo>
                      <a:pt x="97" y="6"/>
                      <a:pt x="94" y="7"/>
                      <a:pt x="93" y="7"/>
                    </a:cubicBezTo>
                    <a:cubicBezTo>
                      <a:pt x="92" y="7"/>
                      <a:pt x="91" y="7"/>
                      <a:pt x="91" y="6"/>
                    </a:cubicBezTo>
                    <a:cubicBezTo>
                      <a:pt x="90" y="6"/>
                      <a:pt x="91" y="5"/>
                      <a:pt x="89" y="5"/>
                    </a:cubicBezTo>
                    <a:cubicBezTo>
                      <a:pt x="88" y="5"/>
                      <a:pt x="88" y="6"/>
                      <a:pt x="87" y="6"/>
                    </a:cubicBezTo>
                    <a:cubicBezTo>
                      <a:pt x="87" y="6"/>
                      <a:pt x="86" y="5"/>
                      <a:pt x="86" y="4"/>
                    </a:cubicBezTo>
                    <a:cubicBezTo>
                      <a:pt x="86" y="4"/>
                      <a:pt x="85" y="4"/>
                      <a:pt x="84" y="5"/>
                    </a:cubicBezTo>
                    <a:cubicBezTo>
                      <a:pt x="84" y="6"/>
                      <a:pt x="84" y="6"/>
                      <a:pt x="84" y="7"/>
                    </a:cubicBezTo>
                    <a:cubicBezTo>
                      <a:pt x="84" y="8"/>
                      <a:pt x="83" y="8"/>
                      <a:pt x="81" y="8"/>
                    </a:cubicBezTo>
                    <a:cubicBezTo>
                      <a:pt x="80" y="8"/>
                      <a:pt x="78" y="7"/>
                      <a:pt x="77" y="7"/>
                    </a:cubicBezTo>
                    <a:cubicBezTo>
                      <a:pt x="77" y="7"/>
                      <a:pt x="76" y="9"/>
                      <a:pt x="76" y="9"/>
                    </a:cubicBezTo>
                    <a:cubicBezTo>
                      <a:pt x="76" y="10"/>
                      <a:pt x="75" y="10"/>
                      <a:pt x="75" y="11"/>
                    </a:cubicBezTo>
                    <a:cubicBezTo>
                      <a:pt x="74" y="11"/>
                      <a:pt x="74" y="11"/>
                      <a:pt x="74" y="12"/>
                    </a:cubicBezTo>
                    <a:cubicBezTo>
                      <a:pt x="74" y="13"/>
                      <a:pt x="74" y="13"/>
                      <a:pt x="73" y="13"/>
                    </a:cubicBezTo>
                    <a:cubicBezTo>
                      <a:pt x="72" y="14"/>
                      <a:pt x="72" y="15"/>
                      <a:pt x="72" y="15"/>
                    </a:cubicBezTo>
                    <a:cubicBezTo>
                      <a:pt x="71" y="16"/>
                      <a:pt x="72" y="16"/>
                      <a:pt x="74" y="16"/>
                    </a:cubicBezTo>
                    <a:cubicBezTo>
                      <a:pt x="75" y="16"/>
                      <a:pt x="78" y="17"/>
                      <a:pt x="79" y="17"/>
                    </a:cubicBezTo>
                    <a:cubicBezTo>
                      <a:pt x="80" y="17"/>
                      <a:pt x="82" y="18"/>
                      <a:pt x="82" y="18"/>
                    </a:cubicBezTo>
                    <a:cubicBezTo>
                      <a:pt x="83" y="18"/>
                      <a:pt x="84" y="19"/>
                      <a:pt x="85" y="19"/>
                    </a:cubicBezTo>
                    <a:cubicBezTo>
                      <a:pt x="86" y="19"/>
                      <a:pt x="86" y="18"/>
                      <a:pt x="87" y="18"/>
                    </a:cubicBezTo>
                    <a:cubicBezTo>
                      <a:pt x="88" y="18"/>
                      <a:pt x="89" y="18"/>
                      <a:pt x="90" y="18"/>
                    </a:cubicBezTo>
                    <a:cubicBezTo>
                      <a:pt x="91" y="18"/>
                      <a:pt x="91" y="19"/>
                      <a:pt x="91" y="19"/>
                    </a:cubicBezTo>
                    <a:cubicBezTo>
                      <a:pt x="92" y="19"/>
                      <a:pt x="93" y="19"/>
                      <a:pt x="93" y="20"/>
                    </a:cubicBezTo>
                    <a:cubicBezTo>
                      <a:pt x="94" y="20"/>
                      <a:pt x="95" y="20"/>
                      <a:pt x="95" y="21"/>
                    </a:cubicBezTo>
                    <a:cubicBezTo>
                      <a:pt x="96" y="22"/>
                      <a:pt x="97" y="22"/>
                      <a:pt x="98" y="22"/>
                    </a:cubicBezTo>
                    <a:cubicBezTo>
                      <a:pt x="99" y="22"/>
                      <a:pt x="99" y="22"/>
                      <a:pt x="99" y="23"/>
                    </a:cubicBezTo>
                    <a:cubicBezTo>
                      <a:pt x="98" y="24"/>
                      <a:pt x="98" y="25"/>
                      <a:pt x="98" y="26"/>
                    </a:cubicBezTo>
                    <a:cubicBezTo>
                      <a:pt x="98" y="26"/>
                      <a:pt x="98" y="28"/>
                      <a:pt x="98" y="29"/>
                    </a:cubicBezTo>
                    <a:cubicBezTo>
                      <a:pt x="98" y="30"/>
                      <a:pt x="97" y="32"/>
                      <a:pt x="97" y="33"/>
                    </a:cubicBezTo>
                    <a:cubicBezTo>
                      <a:pt x="97" y="34"/>
                      <a:pt x="97" y="35"/>
                      <a:pt x="97" y="35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7" y="37"/>
                      <a:pt x="98" y="37"/>
                      <a:pt x="98" y="38"/>
                    </a:cubicBezTo>
                    <a:cubicBezTo>
                      <a:pt x="99" y="39"/>
                      <a:pt x="100" y="39"/>
                      <a:pt x="102" y="38"/>
                    </a:cubicBezTo>
                    <a:cubicBezTo>
                      <a:pt x="104" y="37"/>
                      <a:pt x="106" y="36"/>
                      <a:pt x="107" y="36"/>
                    </a:cubicBezTo>
                    <a:cubicBezTo>
                      <a:pt x="108" y="36"/>
                      <a:pt x="110" y="38"/>
                      <a:pt x="113" y="38"/>
                    </a:cubicBezTo>
                    <a:cubicBezTo>
                      <a:pt x="117" y="38"/>
                      <a:pt x="116" y="39"/>
                      <a:pt x="118" y="40"/>
                    </a:cubicBezTo>
                    <a:cubicBezTo>
                      <a:pt x="120" y="40"/>
                      <a:pt x="122" y="41"/>
                      <a:pt x="123" y="42"/>
                    </a:cubicBezTo>
                    <a:cubicBezTo>
                      <a:pt x="124" y="43"/>
                      <a:pt x="124" y="43"/>
                      <a:pt x="126" y="43"/>
                    </a:cubicBezTo>
                    <a:cubicBezTo>
                      <a:pt x="126" y="44"/>
                      <a:pt x="126" y="44"/>
                      <a:pt x="126" y="44"/>
                    </a:cubicBezTo>
                    <a:cubicBezTo>
                      <a:pt x="126" y="45"/>
                      <a:pt x="125" y="46"/>
                      <a:pt x="125" y="46"/>
                    </a:cubicBezTo>
                    <a:cubicBezTo>
                      <a:pt x="124" y="46"/>
                      <a:pt x="125" y="46"/>
                      <a:pt x="125" y="47"/>
                    </a:cubicBezTo>
                    <a:cubicBezTo>
                      <a:pt x="125" y="48"/>
                      <a:pt x="126" y="48"/>
                      <a:pt x="127" y="48"/>
                    </a:cubicBezTo>
                    <a:cubicBezTo>
                      <a:pt x="128" y="48"/>
                      <a:pt x="127" y="49"/>
                      <a:pt x="127" y="49"/>
                    </a:cubicBezTo>
                    <a:cubicBezTo>
                      <a:pt x="127" y="50"/>
                      <a:pt x="128" y="50"/>
                      <a:pt x="128" y="51"/>
                    </a:cubicBezTo>
                    <a:cubicBezTo>
                      <a:pt x="128" y="52"/>
                      <a:pt x="128" y="52"/>
                      <a:pt x="128" y="53"/>
                    </a:cubicBezTo>
                    <a:cubicBezTo>
                      <a:pt x="127" y="53"/>
                      <a:pt x="127" y="54"/>
                      <a:pt x="127" y="55"/>
                    </a:cubicBezTo>
                    <a:cubicBezTo>
                      <a:pt x="127" y="56"/>
                      <a:pt x="127" y="56"/>
                      <a:pt x="128" y="56"/>
                    </a:cubicBezTo>
                    <a:cubicBezTo>
                      <a:pt x="128" y="57"/>
                      <a:pt x="129" y="57"/>
                      <a:pt x="129" y="58"/>
                    </a:cubicBezTo>
                    <a:cubicBezTo>
                      <a:pt x="130" y="58"/>
                      <a:pt x="130" y="59"/>
                      <a:pt x="131" y="59"/>
                    </a:cubicBezTo>
                    <a:cubicBezTo>
                      <a:pt x="132" y="59"/>
                      <a:pt x="131" y="60"/>
                      <a:pt x="130" y="61"/>
                    </a:cubicBezTo>
                    <a:cubicBezTo>
                      <a:pt x="129" y="61"/>
                      <a:pt x="128" y="63"/>
                      <a:pt x="128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2"/>
                      <a:pt x="126" y="62"/>
                      <a:pt x="125" y="61"/>
                    </a:cubicBezTo>
                    <a:cubicBezTo>
                      <a:pt x="125" y="61"/>
                      <a:pt x="123" y="61"/>
                      <a:pt x="123" y="61"/>
                    </a:cubicBezTo>
                    <a:cubicBezTo>
                      <a:pt x="122" y="61"/>
                      <a:pt x="122" y="63"/>
                      <a:pt x="123" y="63"/>
                    </a:cubicBezTo>
                    <a:cubicBezTo>
                      <a:pt x="123" y="64"/>
                      <a:pt x="123" y="64"/>
                      <a:pt x="122" y="64"/>
                    </a:cubicBezTo>
                    <a:cubicBezTo>
                      <a:pt x="122" y="65"/>
                      <a:pt x="121" y="65"/>
                      <a:pt x="121" y="65"/>
                    </a:cubicBezTo>
                    <a:cubicBezTo>
                      <a:pt x="120" y="66"/>
                      <a:pt x="120" y="67"/>
                      <a:pt x="120" y="67"/>
                    </a:cubicBezTo>
                    <a:cubicBezTo>
                      <a:pt x="119" y="67"/>
                      <a:pt x="119" y="67"/>
                      <a:pt x="119" y="68"/>
                    </a:cubicBezTo>
                    <a:cubicBezTo>
                      <a:pt x="118" y="68"/>
                      <a:pt x="116" y="68"/>
                      <a:pt x="115" y="68"/>
                    </a:cubicBezTo>
                    <a:cubicBezTo>
                      <a:pt x="114" y="67"/>
                      <a:pt x="114" y="66"/>
                      <a:pt x="114" y="66"/>
                    </a:cubicBezTo>
                    <a:cubicBezTo>
                      <a:pt x="114" y="65"/>
                      <a:pt x="113" y="66"/>
                      <a:pt x="113" y="66"/>
                    </a:cubicBezTo>
                    <a:cubicBezTo>
                      <a:pt x="112" y="66"/>
                      <a:pt x="111" y="65"/>
                      <a:pt x="111" y="64"/>
                    </a:cubicBezTo>
                    <a:cubicBezTo>
                      <a:pt x="110" y="64"/>
                      <a:pt x="109" y="64"/>
                      <a:pt x="109" y="64"/>
                    </a:cubicBezTo>
                    <a:cubicBezTo>
                      <a:pt x="108" y="64"/>
                      <a:pt x="107" y="64"/>
                      <a:pt x="107" y="65"/>
                    </a:cubicBezTo>
                    <a:cubicBezTo>
                      <a:pt x="106" y="65"/>
                      <a:pt x="105" y="66"/>
                      <a:pt x="104" y="65"/>
                    </a:cubicBezTo>
                    <a:cubicBezTo>
                      <a:pt x="104" y="65"/>
                      <a:pt x="104" y="65"/>
                      <a:pt x="103" y="66"/>
                    </a:cubicBezTo>
                    <a:cubicBezTo>
                      <a:pt x="102" y="67"/>
                      <a:pt x="101" y="66"/>
                      <a:pt x="100" y="66"/>
                    </a:cubicBezTo>
                    <a:cubicBezTo>
                      <a:pt x="99" y="66"/>
                      <a:pt x="98" y="65"/>
                      <a:pt x="97" y="65"/>
                    </a:cubicBezTo>
                    <a:cubicBezTo>
                      <a:pt x="97" y="65"/>
                      <a:pt x="96" y="65"/>
                      <a:pt x="95" y="64"/>
                    </a:cubicBezTo>
                    <a:cubicBezTo>
                      <a:pt x="95" y="64"/>
                      <a:pt x="95" y="64"/>
                      <a:pt x="94" y="64"/>
                    </a:cubicBezTo>
                    <a:cubicBezTo>
                      <a:pt x="93" y="64"/>
                      <a:pt x="92" y="65"/>
                      <a:pt x="92" y="65"/>
                    </a:cubicBezTo>
                    <a:cubicBezTo>
                      <a:pt x="91" y="65"/>
                      <a:pt x="89" y="65"/>
                      <a:pt x="88" y="65"/>
                    </a:cubicBezTo>
                    <a:cubicBezTo>
                      <a:pt x="87" y="65"/>
                      <a:pt x="87" y="65"/>
                      <a:pt x="87" y="66"/>
                    </a:cubicBezTo>
                    <a:cubicBezTo>
                      <a:pt x="87" y="66"/>
                      <a:pt x="87" y="67"/>
                      <a:pt x="87" y="67"/>
                    </a:cubicBezTo>
                    <a:cubicBezTo>
                      <a:pt x="87" y="68"/>
                      <a:pt x="87" y="68"/>
                      <a:pt x="88" y="68"/>
                    </a:cubicBezTo>
                    <a:cubicBezTo>
                      <a:pt x="89" y="69"/>
                      <a:pt x="89" y="69"/>
                      <a:pt x="89" y="70"/>
                    </a:cubicBezTo>
                    <a:cubicBezTo>
                      <a:pt x="88" y="70"/>
                      <a:pt x="88" y="71"/>
                      <a:pt x="87" y="72"/>
                    </a:cubicBezTo>
                    <a:cubicBezTo>
                      <a:pt x="87" y="72"/>
                      <a:pt x="86" y="72"/>
                      <a:pt x="85" y="72"/>
                    </a:cubicBezTo>
                    <a:cubicBezTo>
                      <a:pt x="84" y="72"/>
                      <a:pt x="84" y="74"/>
                      <a:pt x="84" y="75"/>
                    </a:cubicBezTo>
                    <a:cubicBezTo>
                      <a:pt x="83" y="75"/>
                      <a:pt x="83" y="76"/>
                      <a:pt x="82" y="77"/>
                    </a:cubicBezTo>
                    <a:cubicBezTo>
                      <a:pt x="82" y="77"/>
                      <a:pt x="82" y="78"/>
                      <a:pt x="81" y="79"/>
                    </a:cubicBezTo>
                    <a:cubicBezTo>
                      <a:pt x="80" y="80"/>
                      <a:pt x="81" y="81"/>
                      <a:pt x="81" y="82"/>
                    </a:cubicBezTo>
                    <a:cubicBezTo>
                      <a:pt x="81" y="83"/>
                      <a:pt x="80" y="83"/>
                      <a:pt x="79" y="83"/>
                    </a:cubicBezTo>
                    <a:cubicBezTo>
                      <a:pt x="78" y="84"/>
                      <a:pt x="79" y="86"/>
                      <a:pt x="80" y="87"/>
                    </a:cubicBezTo>
                    <a:cubicBezTo>
                      <a:pt x="80" y="88"/>
                      <a:pt x="80" y="89"/>
                      <a:pt x="80" y="90"/>
                    </a:cubicBezTo>
                    <a:cubicBezTo>
                      <a:pt x="80" y="90"/>
                      <a:pt x="79" y="91"/>
                      <a:pt x="79" y="92"/>
                    </a:cubicBezTo>
                    <a:cubicBezTo>
                      <a:pt x="78" y="93"/>
                      <a:pt x="79" y="93"/>
                      <a:pt x="80" y="93"/>
                    </a:cubicBezTo>
                    <a:cubicBezTo>
                      <a:pt x="80" y="93"/>
                      <a:pt x="80" y="94"/>
                      <a:pt x="80" y="94"/>
                    </a:cubicBezTo>
                    <a:cubicBezTo>
                      <a:pt x="80" y="94"/>
                      <a:pt x="81" y="95"/>
                      <a:pt x="81" y="95"/>
                    </a:cubicBezTo>
                    <a:cubicBezTo>
                      <a:pt x="82" y="95"/>
                      <a:pt x="82" y="96"/>
                      <a:pt x="82" y="96"/>
                    </a:cubicBezTo>
                    <a:cubicBezTo>
                      <a:pt x="82" y="97"/>
                      <a:pt x="83" y="98"/>
                      <a:pt x="83" y="98"/>
                    </a:cubicBezTo>
                    <a:cubicBezTo>
                      <a:pt x="84" y="99"/>
                      <a:pt x="85" y="99"/>
                      <a:pt x="85" y="99"/>
                    </a:cubicBezTo>
                    <a:cubicBezTo>
                      <a:pt x="86" y="99"/>
                      <a:pt x="87" y="100"/>
                      <a:pt x="87" y="100"/>
                    </a:cubicBezTo>
                    <a:cubicBezTo>
                      <a:pt x="87" y="100"/>
                      <a:pt x="87" y="102"/>
                      <a:pt x="87" y="103"/>
                    </a:cubicBezTo>
                    <a:cubicBezTo>
                      <a:pt x="86" y="104"/>
                      <a:pt x="87" y="104"/>
                      <a:pt x="87" y="106"/>
                    </a:cubicBezTo>
                    <a:cubicBezTo>
                      <a:pt x="87" y="107"/>
                      <a:pt x="88" y="108"/>
                      <a:pt x="88" y="108"/>
                    </a:cubicBezTo>
                    <a:cubicBezTo>
                      <a:pt x="89" y="109"/>
                      <a:pt x="89" y="109"/>
                      <a:pt x="89" y="110"/>
                    </a:cubicBezTo>
                    <a:cubicBezTo>
                      <a:pt x="89" y="110"/>
                      <a:pt x="89" y="110"/>
                      <a:pt x="89" y="111"/>
                    </a:cubicBezTo>
                    <a:cubicBezTo>
                      <a:pt x="89" y="112"/>
                      <a:pt x="88" y="112"/>
                      <a:pt x="88" y="112"/>
                    </a:cubicBezTo>
                    <a:cubicBezTo>
                      <a:pt x="87" y="113"/>
                      <a:pt x="87" y="114"/>
                      <a:pt x="87" y="116"/>
                    </a:cubicBezTo>
                    <a:cubicBezTo>
                      <a:pt x="86" y="118"/>
                      <a:pt x="88" y="119"/>
                      <a:pt x="89" y="120"/>
                    </a:cubicBezTo>
                    <a:cubicBezTo>
                      <a:pt x="90" y="121"/>
                      <a:pt x="90" y="123"/>
                      <a:pt x="90" y="124"/>
                    </a:cubicBezTo>
                    <a:cubicBezTo>
                      <a:pt x="90" y="125"/>
                      <a:pt x="89" y="126"/>
                      <a:pt x="88" y="126"/>
                    </a:cubicBezTo>
                    <a:cubicBezTo>
                      <a:pt x="88" y="126"/>
                      <a:pt x="87" y="126"/>
                      <a:pt x="87" y="128"/>
                    </a:cubicBezTo>
                    <a:cubicBezTo>
                      <a:pt x="87" y="129"/>
                      <a:pt x="88" y="129"/>
                      <a:pt x="89" y="129"/>
                    </a:cubicBezTo>
                    <a:cubicBezTo>
                      <a:pt x="89" y="129"/>
                      <a:pt x="90" y="130"/>
                      <a:pt x="90" y="131"/>
                    </a:cubicBezTo>
                    <a:cubicBezTo>
                      <a:pt x="90" y="132"/>
                      <a:pt x="90" y="133"/>
                      <a:pt x="91" y="134"/>
                    </a:cubicBezTo>
                    <a:cubicBezTo>
                      <a:pt x="91" y="135"/>
                      <a:pt x="91" y="136"/>
                      <a:pt x="91" y="136"/>
                    </a:cubicBezTo>
                    <a:cubicBezTo>
                      <a:pt x="91" y="136"/>
                      <a:pt x="90" y="136"/>
                      <a:pt x="89" y="136"/>
                    </a:cubicBezTo>
                    <a:cubicBezTo>
                      <a:pt x="88" y="136"/>
                      <a:pt x="88" y="139"/>
                      <a:pt x="88" y="140"/>
                    </a:cubicBezTo>
                    <a:cubicBezTo>
                      <a:pt x="88" y="141"/>
                      <a:pt x="89" y="141"/>
                      <a:pt x="89" y="141"/>
                    </a:cubicBezTo>
                    <a:cubicBezTo>
                      <a:pt x="89" y="142"/>
                      <a:pt x="88" y="143"/>
                      <a:pt x="88" y="143"/>
                    </a:cubicBezTo>
                    <a:cubicBezTo>
                      <a:pt x="87" y="143"/>
                      <a:pt x="87" y="143"/>
                      <a:pt x="87" y="143"/>
                    </a:cubicBezTo>
                    <a:cubicBezTo>
                      <a:pt x="87" y="143"/>
                      <a:pt x="88" y="143"/>
                      <a:pt x="89" y="143"/>
                    </a:cubicBezTo>
                    <a:cubicBezTo>
                      <a:pt x="89" y="144"/>
                      <a:pt x="90" y="144"/>
                      <a:pt x="90" y="144"/>
                    </a:cubicBezTo>
                    <a:cubicBezTo>
                      <a:pt x="91" y="144"/>
                      <a:pt x="92" y="143"/>
                      <a:pt x="93" y="143"/>
                    </a:cubicBezTo>
                    <a:cubicBezTo>
                      <a:pt x="94" y="143"/>
                      <a:pt x="95" y="143"/>
                      <a:pt x="95" y="143"/>
                    </a:cubicBezTo>
                    <a:cubicBezTo>
                      <a:pt x="96" y="143"/>
                      <a:pt x="97" y="143"/>
                      <a:pt x="97" y="143"/>
                    </a:cubicBezTo>
                    <a:cubicBezTo>
                      <a:pt x="97" y="144"/>
                      <a:pt x="97" y="144"/>
                      <a:pt x="98" y="144"/>
                    </a:cubicBezTo>
                    <a:cubicBezTo>
                      <a:pt x="98" y="144"/>
                      <a:pt x="99" y="145"/>
                      <a:pt x="99" y="145"/>
                    </a:cubicBezTo>
                    <a:cubicBezTo>
                      <a:pt x="99" y="145"/>
                      <a:pt x="98" y="146"/>
                      <a:pt x="99" y="146"/>
                    </a:cubicBezTo>
                    <a:cubicBezTo>
                      <a:pt x="99" y="147"/>
                      <a:pt x="99" y="147"/>
                      <a:pt x="99" y="148"/>
                    </a:cubicBezTo>
                    <a:cubicBezTo>
                      <a:pt x="100" y="148"/>
                      <a:pt x="100" y="148"/>
                      <a:pt x="100" y="149"/>
                    </a:cubicBezTo>
                    <a:cubicBezTo>
                      <a:pt x="100" y="149"/>
                      <a:pt x="100" y="151"/>
                      <a:pt x="100" y="151"/>
                    </a:cubicBezTo>
                    <a:cubicBezTo>
                      <a:pt x="100" y="152"/>
                      <a:pt x="102" y="153"/>
                      <a:pt x="101" y="153"/>
                    </a:cubicBezTo>
                    <a:cubicBezTo>
                      <a:pt x="101" y="154"/>
                      <a:pt x="100" y="154"/>
                      <a:pt x="100" y="155"/>
                    </a:cubicBezTo>
                    <a:cubicBezTo>
                      <a:pt x="100" y="156"/>
                      <a:pt x="100" y="156"/>
                      <a:pt x="99" y="156"/>
                    </a:cubicBezTo>
                    <a:cubicBezTo>
                      <a:pt x="99" y="156"/>
                      <a:pt x="99" y="157"/>
                      <a:pt x="99" y="157"/>
                    </a:cubicBezTo>
                    <a:cubicBezTo>
                      <a:pt x="99" y="157"/>
                      <a:pt x="98" y="158"/>
                      <a:pt x="99" y="158"/>
                    </a:cubicBezTo>
                    <a:cubicBezTo>
                      <a:pt x="99" y="159"/>
                      <a:pt x="100" y="159"/>
                      <a:pt x="101" y="159"/>
                    </a:cubicBezTo>
                    <a:cubicBezTo>
                      <a:pt x="101" y="159"/>
                      <a:pt x="102" y="159"/>
                      <a:pt x="103" y="158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04" y="159"/>
                      <a:pt x="105" y="159"/>
                      <a:pt x="105" y="159"/>
                    </a:cubicBezTo>
                    <a:cubicBezTo>
                      <a:pt x="105" y="159"/>
                      <a:pt x="106" y="157"/>
                      <a:pt x="107" y="158"/>
                    </a:cubicBezTo>
                    <a:cubicBezTo>
                      <a:pt x="109" y="158"/>
                      <a:pt x="109" y="159"/>
                      <a:pt x="110" y="159"/>
                    </a:cubicBezTo>
                    <a:cubicBezTo>
                      <a:pt x="110" y="159"/>
                      <a:pt x="110" y="160"/>
                      <a:pt x="110" y="160"/>
                    </a:cubicBezTo>
                    <a:cubicBezTo>
                      <a:pt x="111" y="160"/>
                      <a:pt x="111" y="160"/>
                      <a:pt x="111" y="160"/>
                    </a:cubicBezTo>
                    <a:cubicBezTo>
                      <a:pt x="112" y="161"/>
                      <a:pt x="112" y="161"/>
                      <a:pt x="113" y="161"/>
                    </a:cubicBezTo>
                    <a:cubicBezTo>
                      <a:pt x="113" y="161"/>
                      <a:pt x="115" y="160"/>
                      <a:pt x="115" y="161"/>
                    </a:cubicBezTo>
                    <a:cubicBezTo>
                      <a:pt x="115" y="161"/>
                      <a:pt x="115" y="162"/>
                      <a:pt x="116" y="162"/>
                    </a:cubicBezTo>
                    <a:cubicBezTo>
                      <a:pt x="117" y="162"/>
                      <a:pt x="119" y="161"/>
                      <a:pt x="119" y="161"/>
                    </a:cubicBezTo>
                    <a:cubicBezTo>
                      <a:pt x="119" y="161"/>
                      <a:pt x="118" y="162"/>
                      <a:pt x="118" y="162"/>
                    </a:cubicBezTo>
                    <a:cubicBezTo>
                      <a:pt x="118" y="162"/>
                      <a:pt x="117" y="163"/>
                      <a:pt x="117" y="163"/>
                    </a:cubicBezTo>
                    <a:cubicBezTo>
                      <a:pt x="117" y="163"/>
                      <a:pt x="117" y="163"/>
                      <a:pt x="117" y="163"/>
                    </a:cubicBezTo>
                    <a:cubicBezTo>
                      <a:pt x="116" y="163"/>
                      <a:pt x="116" y="164"/>
                      <a:pt x="116" y="164"/>
                    </a:cubicBezTo>
                    <a:cubicBezTo>
                      <a:pt x="116" y="165"/>
                      <a:pt x="116" y="165"/>
                      <a:pt x="117" y="165"/>
                    </a:cubicBezTo>
                    <a:cubicBezTo>
                      <a:pt x="117" y="165"/>
                      <a:pt x="119" y="164"/>
                      <a:pt x="120" y="165"/>
                    </a:cubicBezTo>
                    <a:cubicBezTo>
                      <a:pt x="120" y="166"/>
                      <a:pt x="121" y="166"/>
                      <a:pt x="121" y="166"/>
                    </a:cubicBezTo>
                    <a:cubicBezTo>
                      <a:pt x="121" y="166"/>
                      <a:pt x="121" y="167"/>
                      <a:pt x="122" y="167"/>
                    </a:cubicBezTo>
                    <a:cubicBezTo>
                      <a:pt x="122" y="167"/>
                      <a:pt x="123" y="167"/>
                      <a:pt x="123" y="168"/>
                    </a:cubicBezTo>
                    <a:cubicBezTo>
                      <a:pt x="123" y="168"/>
                      <a:pt x="123" y="168"/>
                      <a:pt x="124" y="169"/>
                    </a:cubicBezTo>
                    <a:cubicBezTo>
                      <a:pt x="124" y="169"/>
                      <a:pt x="124" y="170"/>
                      <a:pt x="125" y="170"/>
                    </a:cubicBezTo>
                    <a:cubicBezTo>
                      <a:pt x="126" y="170"/>
                      <a:pt x="127" y="170"/>
                      <a:pt x="127" y="170"/>
                    </a:cubicBezTo>
                    <a:cubicBezTo>
                      <a:pt x="128" y="170"/>
                      <a:pt x="128" y="170"/>
                      <a:pt x="129" y="170"/>
                    </a:cubicBezTo>
                    <a:cubicBezTo>
                      <a:pt x="129" y="170"/>
                      <a:pt x="130" y="170"/>
                      <a:pt x="130" y="170"/>
                    </a:cubicBezTo>
                    <a:cubicBezTo>
                      <a:pt x="130" y="171"/>
                      <a:pt x="130" y="171"/>
                      <a:pt x="131" y="171"/>
                    </a:cubicBezTo>
                    <a:cubicBezTo>
                      <a:pt x="131" y="172"/>
                      <a:pt x="132" y="172"/>
                      <a:pt x="132" y="173"/>
                    </a:cubicBezTo>
                    <a:cubicBezTo>
                      <a:pt x="132" y="173"/>
                      <a:pt x="131" y="174"/>
                      <a:pt x="132" y="174"/>
                    </a:cubicBezTo>
                    <a:cubicBezTo>
                      <a:pt x="132" y="175"/>
                      <a:pt x="132" y="175"/>
                      <a:pt x="132" y="175"/>
                    </a:cubicBezTo>
                    <a:cubicBezTo>
                      <a:pt x="132" y="175"/>
                      <a:pt x="132" y="175"/>
                      <a:pt x="132" y="176"/>
                    </a:cubicBezTo>
                    <a:cubicBezTo>
                      <a:pt x="132" y="176"/>
                      <a:pt x="133" y="177"/>
                      <a:pt x="133" y="177"/>
                    </a:cubicBezTo>
                    <a:cubicBezTo>
                      <a:pt x="133" y="178"/>
                      <a:pt x="133" y="178"/>
                      <a:pt x="133" y="178"/>
                    </a:cubicBezTo>
                    <a:cubicBezTo>
                      <a:pt x="133" y="178"/>
                      <a:pt x="133" y="178"/>
                      <a:pt x="133" y="179"/>
                    </a:cubicBezTo>
                    <a:cubicBezTo>
                      <a:pt x="133" y="179"/>
                      <a:pt x="134" y="180"/>
                      <a:pt x="133" y="181"/>
                    </a:cubicBezTo>
                    <a:cubicBezTo>
                      <a:pt x="133" y="181"/>
                      <a:pt x="133" y="181"/>
                      <a:pt x="133" y="182"/>
                    </a:cubicBezTo>
                    <a:cubicBezTo>
                      <a:pt x="133" y="182"/>
                      <a:pt x="134" y="183"/>
                      <a:pt x="134" y="183"/>
                    </a:cubicBezTo>
                    <a:cubicBezTo>
                      <a:pt x="134" y="184"/>
                      <a:pt x="134" y="184"/>
                      <a:pt x="134" y="184"/>
                    </a:cubicBezTo>
                    <a:cubicBezTo>
                      <a:pt x="134" y="184"/>
                      <a:pt x="135" y="184"/>
                      <a:pt x="135" y="184"/>
                    </a:cubicBezTo>
                    <a:cubicBezTo>
                      <a:pt x="135" y="185"/>
                      <a:pt x="134" y="186"/>
                      <a:pt x="135" y="187"/>
                    </a:cubicBezTo>
                    <a:cubicBezTo>
                      <a:pt x="135" y="188"/>
                      <a:pt x="135" y="188"/>
                      <a:pt x="135" y="188"/>
                    </a:cubicBezTo>
                    <a:cubicBezTo>
                      <a:pt x="135" y="189"/>
                      <a:pt x="135" y="190"/>
                      <a:pt x="136" y="191"/>
                    </a:cubicBezTo>
                    <a:cubicBezTo>
                      <a:pt x="136" y="191"/>
                      <a:pt x="136" y="191"/>
                      <a:pt x="136" y="192"/>
                    </a:cubicBezTo>
                    <a:cubicBezTo>
                      <a:pt x="137" y="192"/>
                      <a:pt x="137" y="192"/>
                      <a:pt x="137" y="193"/>
                    </a:cubicBezTo>
                    <a:cubicBezTo>
                      <a:pt x="136" y="193"/>
                      <a:pt x="136" y="193"/>
                      <a:pt x="136" y="194"/>
                    </a:cubicBezTo>
                    <a:cubicBezTo>
                      <a:pt x="136" y="194"/>
                      <a:pt x="136" y="195"/>
                      <a:pt x="136" y="195"/>
                    </a:cubicBezTo>
                    <a:cubicBezTo>
                      <a:pt x="135" y="196"/>
                      <a:pt x="134" y="196"/>
                      <a:pt x="134" y="196"/>
                    </a:cubicBezTo>
                    <a:cubicBezTo>
                      <a:pt x="134" y="196"/>
                      <a:pt x="133" y="196"/>
                      <a:pt x="133" y="196"/>
                    </a:cubicBezTo>
                    <a:cubicBezTo>
                      <a:pt x="133" y="197"/>
                      <a:pt x="133" y="197"/>
                      <a:pt x="133" y="197"/>
                    </a:cubicBezTo>
                    <a:cubicBezTo>
                      <a:pt x="132" y="197"/>
                      <a:pt x="132" y="197"/>
                      <a:pt x="132" y="197"/>
                    </a:cubicBezTo>
                    <a:cubicBezTo>
                      <a:pt x="132" y="198"/>
                      <a:pt x="132" y="200"/>
                      <a:pt x="132" y="200"/>
                    </a:cubicBezTo>
                    <a:cubicBezTo>
                      <a:pt x="132" y="200"/>
                      <a:pt x="132" y="201"/>
                      <a:pt x="132" y="201"/>
                    </a:cubicBezTo>
                    <a:cubicBezTo>
                      <a:pt x="132" y="201"/>
                      <a:pt x="132" y="202"/>
                      <a:pt x="132" y="202"/>
                    </a:cubicBezTo>
                    <a:cubicBezTo>
                      <a:pt x="132" y="203"/>
                      <a:pt x="131" y="203"/>
                      <a:pt x="132" y="204"/>
                    </a:cubicBezTo>
                    <a:cubicBezTo>
                      <a:pt x="132" y="204"/>
                      <a:pt x="133" y="204"/>
                      <a:pt x="133" y="204"/>
                    </a:cubicBezTo>
                    <a:cubicBezTo>
                      <a:pt x="133" y="205"/>
                      <a:pt x="133" y="205"/>
                      <a:pt x="133" y="206"/>
                    </a:cubicBezTo>
                    <a:cubicBezTo>
                      <a:pt x="133" y="206"/>
                      <a:pt x="132" y="208"/>
                      <a:pt x="133" y="208"/>
                    </a:cubicBezTo>
                    <a:cubicBezTo>
                      <a:pt x="133" y="208"/>
                      <a:pt x="135" y="207"/>
                      <a:pt x="135" y="208"/>
                    </a:cubicBezTo>
                    <a:cubicBezTo>
                      <a:pt x="136" y="209"/>
                      <a:pt x="135" y="209"/>
                      <a:pt x="135" y="210"/>
                    </a:cubicBezTo>
                    <a:cubicBezTo>
                      <a:pt x="135" y="210"/>
                      <a:pt x="135" y="210"/>
                      <a:pt x="135" y="210"/>
                    </a:cubicBezTo>
                    <a:cubicBezTo>
                      <a:pt x="134" y="211"/>
                      <a:pt x="134" y="212"/>
                      <a:pt x="134" y="212"/>
                    </a:cubicBezTo>
                    <a:cubicBezTo>
                      <a:pt x="134" y="213"/>
                      <a:pt x="134" y="213"/>
                      <a:pt x="134" y="214"/>
                    </a:cubicBezTo>
                    <a:cubicBezTo>
                      <a:pt x="134" y="214"/>
                      <a:pt x="134" y="215"/>
                      <a:pt x="134" y="215"/>
                    </a:cubicBezTo>
                    <a:cubicBezTo>
                      <a:pt x="134" y="216"/>
                      <a:pt x="133" y="218"/>
                      <a:pt x="132" y="219"/>
                    </a:cubicBezTo>
                    <a:cubicBezTo>
                      <a:pt x="132" y="220"/>
                      <a:pt x="132" y="221"/>
                      <a:pt x="131" y="221"/>
                    </a:cubicBezTo>
                    <a:cubicBezTo>
                      <a:pt x="131" y="222"/>
                      <a:pt x="130" y="222"/>
                      <a:pt x="130" y="223"/>
                    </a:cubicBezTo>
                    <a:cubicBezTo>
                      <a:pt x="130" y="223"/>
                      <a:pt x="130" y="224"/>
                      <a:pt x="130" y="224"/>
                    </a:cubicBezTo>
                    <a:cubicBezTo>
                      <a:pt x="130" y="224"/>
                      <a:pt x="129" y="225"/>
                      <a:pt x="128" y="225"/>
                    </a:cubicBezTo>
                    <a:cubicBezTo>
                      <a:pt x="127" y="225"/>
                      <a:pt x="126" y="225"/>
                      <a:pt x="126" y="224"/>
                    </a:cubicBezTo>
                    <a:cubicBezTo>
                      <a:pt x="126" y="224"/>
                      <a:pt x="126" y="223"/>
                      <a:pt x="126" y="223"/>
                    </a:cubicBezTo>
                    <a:cubicBezTo>
                      <a:pt x="126" y="223"/>
                      <a:pt x="124" y="223"/>
                      <a:pt x="124" y="222"/>
                    </a:cubicBezTo>
                    <a:cubicBezTo>
                      <a:pt x="124" y="221"/>
                      <a:pt x="124" y="220"/>
                      <a:pt x="124" y="219"/>
                    </a:cubicBezTo>
                    <a:cubicBezTo>
                      <a:pt x="123" y="219"/>
                      <a:pt x="123" y="218"/>
                      <a:pt x="123" y="218"/>
                    </a:cubicBezTo>
                    <a:cubicBezTo>
                      <a:pt x="123" y="217"/>
                      <a:pt x="123" y="217"/>
                      <a:pt x="122" y="217"/>
                    </a:cubicBezTo>
                    <a:cubicBezTo>
                      <a:pt x="122" y="217"/>
                      <a:pt x="121" y="217"/>
                      <a:pt x="121" y="217"/>
                    </a:cubicBezTo>
                    <a:cubicBezTo>
                      <a:pt x="121" y="217"/>
                      <a:pt x="120" y="217"/>
                      <a:pt x="120" y="217"/>
                    </a:cubicBezTo>
                    <a:cubicBezTo>
                      <a:pt x="120" y="218"/>
                      <a:pt x="119" y="219"/>
                      <a:pt x="118" y="218"/>
                    </a:cubicBezTo>
                    <a:cubicBezTo>
                      <a:pt x="118" y="218"/>
                      <a:pt x="119" y="217"/>
                      <a:pt x="118" y="217"/>
                    </a:cubicBezTo>
                    <a:cubicBezTo>
                      <a:pt x="117" y="217"/>
                      <a:pt x="117" y="217"/>
                      <a:pt x="117" y="217"/>
                    </a:cubicBezTo>
                    <a:cubicBezTo>
                      <a:pt x="116" y="217"/>
                      <a:pt x="116" y="217"/>
                      <a:pt x="116" y="217"/>
                    </a:cubicBezTo>
                    <a:cubicBezTo>
                      <a:pt x="115" y="216"/>
                      <a:pt x="115" y="216"/>
                      <a:pt x="115" y="216"/>
                    </a:cubicBezTo>
                    <a:cubicBezTo>
                      <a:pt x="115" y="216"/>
                      <a:pt x="114" y="217"/>
                      <a:pt x="114" y="217"/>
                    </a:cubicBezTo>
                    <a:cubicBezTo>
                      <a:pt x="113" y="218"/>
                      <a:pt x="113" y="218"/>
                      <a:pt x="112" y="218"/>
                    </a:cubicBezTo>
                    <a:cubicBezTo>
                      <a:pt x="112" y="218"/>
                      <a:pt x="111" y="219"/>
                      <a:pt x="111" y="219"/>
                    </a:cubicBezTo>
                    <a:cubicBezTo>
                      <a:pt x="110" y="219"/>
                      <a:pt x="109" y="220"/>
                      <a:pt x="109" y="220"/>
                    </a:cubicBezTo>
                    <a:cubicBezTo>
                      <a:pt x="108" y="220"/>
                      <a:pt x="107" y="221"/>
                      <a:pt x="107" y="221"/>
                    </a:cubicBezTo>
                    <a:cubicBezTo>
                      <a:pt x="107" y="221"/>
                      <a:pt x="106" y="221"/>
                      <a:pt x="106" y="222"/>
                    </a:cubicBezTo>
                    <a:cubicBezTo>
                      <a:pt x="105" y="222"/>
                      <a:pt x="105" y="223"/>
                      <a:pt x="104" y="223"/>
                    </a:cubicBezTo>
                    <a:cubicBezTo>
                      <a:pt x="104" y="223"/>
                      <a:pt x="103" y="224"/>
                      <a:pt x="103" y="224"/>
                    </a:cubicBezTo>
                    <a:cubicBezTo>
                      <a:pt x="103" y="224"/>
                      <a:pt x="102" y="225"/>
                      <a:pt x="102" y="225"/>
                    </a:cubicBezTo>
                    <a:cubicBezTo>
                      <a:pt x="102" y="225"/>
                      <a:pt x="101" y="225"/>
                      <a:pt x="101" y="226"/>
                    </a:cubicBezTo>
                    <a:cubicBezTo>
                      <a:pt x="101" y="226"/>
                      <a:pt x="101" y="227"/>
                      <a:pt x="101" y="227"/>
                    </a:cubicBezTo>
                    <a:cubicBezTo>
                      <a:pt x="101" y="228"/>
                      <a:pt x="102" y="228"/>
                      <a:pt x="101" y="228"/>
                    </a:cubicBezTo>
                    <a:cubicBezTo>
                      <a:pt x="101" y="228"/>
                      <a:pt x="101" y="228"/>
                      <a:pt x="101" y="229"/>
                    </a:cubicBezTo>
                    <a:cubicBezTo>
                      <a:pt x="100" y="229"/>
                      <a:pt x="100" y="229"/>
                      <a:pt x="100" y="229"/>
                    </a:cubicBezTo>
                    <a:cubicBezTo>
                      <a:pt x="100" y="228"/>
                      <a:pt x="100" y="228"/>
                      <a:pt x="100" y="228"/>
                    </a:cubicBezTo>
                    <a:cubicBezTo>
                      <a:pt x="100" y="227"/>
                      <a:pt x="99" y="228"/>
                      <a:pt x="98" y="229"/>
                    </a:cubicBezTo>
                    <a:cubicBezTo>
                      <a:pt x="97" y="229"/>
                      <a:pt x="96" y="230"/>
                      <a:pt x="96" y="230"/>
                    </a:cubicBezTo>
                    <a:cubicBezTo>
                      <a:pt x="97" y="231"/>
                      <a:pt x="97" y="231"/>
                      <a:pt x="97" y="232"/>
                    </a:cubicBezTo>
                    <a:cubicBezTo>
                      <a:pt x="97" y="233"/>
                      <a:pt x="97" y="233"/>
                      <a:pt x="96" y="234"/>
                    </a:cubicBezTo>
                    <a:cubicBezTo>
                      <a:pt x="95" y="235"/>
                      <a:pt x="94" y="235"/>
                      <a:pt x="94" y="235"/>
                    </a:cubicBezTo>
                    <a:cubicBezTo>
                      <a:pt x="93" y="236"/>
                      <a:pt x="93" y="236"/>
                      <a:pt x="92" y="236"/>
                    </a:cubicBezTo>
                    <a:cubicBezTo>
                      <a:pt x="91" y="236"/>
                      <a:pt x="91" y="237"/>
                      <a:pt x="91" y="237"/>
                    </a:cubicBezTo>
                    <a:cubicBezTo>
                      <a:pt x="91" y="238"/>
                      <a:pt x="91" y="238"/>
                      <a:pt x="91" y="238"/>
                    </a:cubicBezTo>
                    <a:cubicBezTo>
                      <a:pt x="92" y="238"/>
                      <a:pt x="92" y="239"/>
                      <a:pt x="91" y="239"/>
                    </a:cubicBezTo>
                    <a:cubicBezTo>
                      <a:pt x="91" y="239"/>
                      <a:pt x="91" y="239"/>
                      <a:pt x="91" y="240"/>
                    </a:cubicBezTo>
                    <a:cubicBezTo>
                      <a:pt x="91" y="240"/>
                      <a:pt x="91" y="240"/>
                      <a:pt x="90" y="241"/>
                    </a:cubicBezTo>
                    <a:cubicBezTo>
                      <a:pt x="89" y="241"/>
                      <a:pt x="89" y="241"/>
                      <a:pt x="89" y="241"/>
                    </a:cubicBezTo>
                    <a:cubicBezTo>
                      <a:pt x="88" y="241"/>
                      <a:pt x="88" y="241"/>
                      <a:pt x="88" y="241"/>
                    </a:cubicBezTo>
                    <a:cubicBezTo>
                      <a:pt x="88" y="241"/>
                      <a:pt x="89" y="240"/>
                      <a:pt x="88" y="239"/>
                    </a:cubicBezTo>
                    <a:cubicBezTo>
                      <a:pt x="88" y="239"/>
                      <a:pt x="88" y="238"/>
                      <a:pt x="87" y="239"/>
                    </a:cubicBezTo>
                    <a:cubicBezTo>
                      <a:pt x="87" y="239"/>
                      <a:pt x="87" y="239"/>
                      <a:pt x="86" y="240"/>
                    </a:cubicBezTo>
                    <a:cubicBezTo>
                      <a:pt x="86" y="240"/>
                      <a:pt x="85" y="241"/>
                      <a:pt x="85" y="241"/>
                    </a:cubicBezTo>
                    <a:cubicBezTo>
                      <a:pt x="84" y="242"/>
                      <a:pt x="84" y="242"/>
                      <a:pt x="84" y="243"/>
                    </a:cubicBezTo>
                    <a:cubicBezTo>
                      <a:pt x="84" y="243"/>
                      <a:pt x="84" y="243"/>
                      <a:pt x="83" y="243"/>
                    </a:cubicBezTo>
                    <a:cubicBezTo>
                      <a:pt x="83" y="243"/>
                      <a:pt x="82" y="244"/>
                      <a:pt x="81" y="244"/>
                    </a:cubicBezTo>
                    <a:cubicBezTo>
                      <a:pt x="81" y="245"/>
                      <a:pt x="80" y="245"/>
                      <a:pt x="80" y="246"/>
                    </a:cubicBezTo>
                    <a:cubicBezTo>
                      <a:pt x="80" y="247"/>
                      <a:pt x="79" y="248"/>
                      <a:pt x="79" y="249"/>
                    </a:cubicBezTo>
                    <a:cubicBezTo>
                      <a:pt x="78" y="250"/>
                      <a:pt x="78" y="251"/>
                      <a:pt x="77" y="251"/>
                    </a:cubicBezTo>
                    <a:cubicBezTo>
                      <a:pt x="77" y="252"/>
                      <a:pt x="76" y="253"/>
                      <a:pt x="76" y="254"/>
                    </a:cubicBezTo>
                    <a:cubicBezTo>
                      <a:pt x="75" y="254"/>
                      <a:pt x="75" y="255"/>
                      <a:pt x="75" y="255"/>
                    </a:cubicBezTo>
                    <a:cubicBezTo>
                      <a:pt x="74" y="255"/>
                      <a:pt x="74" y="256"/>
                      <a:pt x="74" y="255"/>
                    </a:cubicBezTo>
                    <a:cubicBezTo>
                      <a:pt x="73" y="254"/>
                      <a:pt x="73" y="254"/>
                      <a:pt x="73" y="253"/>
                    </a:cubicBezTo>
                    <a:cubicBezTo>
                      <a:pt x="73" y="253"/>
                      <a:pt x="73" y="253"/>
                      <a:pt x="73" y="253"/>
                    </a:cubicBezTo>
                    <a:cubicBezTo>
                      <a:pt x="73" y="252"/>
                      <a:pt x="73" y="252"/>
                      <a:pt x="73" y="252"/>
                    </a:cubicBezTo>
                    <a:cubicBezTo>
                      <a:pt x="73" y="251"/>
                      <a:pt x="74" y="251"/>
                      <a:pt x="74" y="251"/>
                    </a:cubicBezTo>
                    <a:cubicBezTo>
                      <a:pt x="74" y="251"/>
                      <a:pt x="74" y="250"/>
                      <a:pt x="74" y="250"/>
                    </a:cubicBezTo>
                    <a:cubicBezTo>
                      <a:pt x="74" y="250"/>
                      <a:pt x="75" y="249"/>
                      <a:pt x="75" y="249"/>
                    </a:cubicBezTo>
                    <a:cubicBezTo>
                      <a:pt x="74" y="249"/>
                      <a:pt x="74" y="249"/>
                      <a:pt x="74" y="248"/>
                    </a:cubicBezTo>
                    <a:cubicBezTo>
                      <a:pt x="74" y="248"/>
                      <a:pt x="73" y="247"/>
                      <a:pt x="73" y="247"/>
                    </a:cubicBezTo>
                    <a:cubicBezTo>
                      <a:pt x="73" y="247"/>
                      <a:pt x="72" y="246"/>
                      <a:pt x="72" y="246"/>
                    </a:cubicBezTo>
                    <a:cubicBezTo>
                      <a:pt x="71" y="246"/>
                      <a:pt x="70" y="246"/>
                      <a:pt x="70" y="245"/>
                    </a:cubicBezTo>
                    <a:cubicBezTo>
                      <a:pt x="70" y="245"/>
                      <a:pt x="71" y="245"/>
                      <a:pt x="72" y="245"/>
                    </a:cubicBezTo>
                    <a:cubicBezTo>
                      <a:pt x="72" y="244"/>
                      <a:pt x="72" y="244"/>
                      <a:pt x="72" y="244"/>
                    </a:cubicBezTo>
                    <a:cubicBezTo>
                      <a:pt x="71" y="244"/>
                      <a:pt x="71" y="244"/>
                      <a:pt x="71" y="244"/>
                    </a:cubicBezTo>
                    <a:cubicBezTo>
                      <a:pt x="71" y="244"/>
                      <a:pt x="71" y="245"/>
                      <a:pt x="70" y="244"/>
                    </a:cubicBezTo>
                    <a:cubicBezTo>
                      <a:pt x="70" y="244"/>
                      <a:pt x="70" y="243"/>
                      <a:pt x="70" y="243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2"/>
                      <a:pt x="69" y="243"/>
                      <a:pt x="69" y="243"/>
                    </a:cubicBezTo>
                    <a:cubicBezTo>
                      <a:pt x="69" y="243"/>
                      <a:pt x="68" y="244"/>
                      <a:pt x="68" y="245"/>
                    </a:cubicBezTo>
                    <a:cubicBezTo>
                      <a:pt x="67" y="245"/>
                      <a:pt x="66" y="246"/>
                      <a:pt x="66" y="246"/>
                    </a:cubicBezTo>
                    <a:cubicBezTo>
                      <a:pt x="65" y="246"/>
                      <a:pt x="64" y="247"/>
                      <a:pt x="64" y="247"/>
                    </a:cubicBezTo>
                    <a:cubicBezTo>
                      <a:pt x="64" y="247"/>
                      <a:pt x="65" y="247"/>
                      <a:pt x="65" y="247"/>
                    </a:cubicBezTo>
                    <a:cubicBezTo>
                      <a:pt x="65" y="247"/>
                      <a:pt x="66" y="247"/>
                      <a:pt x="65" y="247"/>
                    </a:cubicBezTo>
                    <a:cubicBezTo>
                      <a:pt x="65" y="248"/>
                      <a:pt x="64" y="249"/>
                      <a:pt x="64" y="249"/>
                    </a:cubicBezTo>
                    <a:cubicBezTo>
                      <a:pt x="64" y="249"/>
                      <a:pt x="63" y="249"/>
                      <a:pt x="63" y="249"/>
                    </a:cubicBezTo>
                    <a:cubicBezTo>
                      <a:pt x="63" y="249"/>
                      <a:pt x="63" y="249"/>
                      <a:pt x="63" y="249"/>
                    </a:cubicBezTo>
                    <a:cubicBezTo>
                      <a:pt x="63" y="250"/>
                      <a:pt x="63" y="250"/>
                      <a:pt x="62" y="250"/>
                    </a:cubicBezTo>
                    <a:cubicBezTo>
                      <a:pt x="62" y="250"/>
                      <a:pt x="62" y="251"/>
                      <a:pt x="62" y="251"/>
                    </a:cubicBezTo>
                    <a:cubicBezTo>
                      <a:pt x="61" y="251"/>
                      <a:pt x="61" y="251"/>
                      <a:pt x="60" y="251"/>
                    </a:cubicBezTo>
                    <a:cubicBezTo>
                      <a:pt x="60" y="250"/>
                      <a:pt x="60" y="250"/>
                      <a:pt x="59" y="251"/>
                    </a:cubicBezTo>
                    <a:cubicBezTo>
                      <a:pt x="59" y="252"/>
                      <a:pt x="58" y="253"/>
                      <a:pt x="58" y="253"/>
                    </a:cubicBezTo>
                    <a:cubicBezTo>
                      <a:pt x="57" y="253"/>
                      <a:pt x="58" y="252"/>
                      <a:pt x="57" y="252"/>
                    </a:cubicBezTo>
                    <a:cubicBezTo>
                      <a:pt x="57" y="252"/>
                      <a:pt x="57" y="252"/>
                      <a:pt x="56" y="252"/>
                    </a:cubicBezTo>
                    <a:cubicBezTo>
                      <a:pt x="56" y="252"/>
                      <a:pt x="56" y="251"/>
                      <a:pt x="55" y="250"/>
                    </a:cubicBezTo>
                    <a:cubicBezTo>
                      <a:pt x="55" y="250"/>
                      <a:pt x="55" y="249"/>
                      <a:pt x="54" y="249"/>
                    </a:cubicBezTo>
                    <a:cubicBezTo>
                      <a:pt x="54" y="249"/>
                      <a:pt x="54" y="249"/>
                      <a:pt x="54" y="248"/>
                    </a:cubicBezTo>
                    <a:cubicBezTo>
                      <a:pt x="54" y="248"/>
                      <a:pt x="53" y="247"/>
                      <a:pt x="53" y="247"/>
                    </a:cubicBezTo>
                    <a:cubicBezTo>
                      <a:pt x="53" y="246"/>
                      <a:pt x="53" y="246"/>
                      <a:pt x="53" y="246"/>
                    </a:cubicBezTo>
                    <a:cubicBezTo>
                      <a:pt x="53" y="245"/>
                      <a:pt x="54" y="245"/>
                      <a:pt x="54" y="245"/>
                    </a:cubicBezTo>
                    <a:cubicBezTo>
                      <a:pt x="54" y="245"/>
                      <a:pt x="55" y="245"/>
                      <a:pt x="55" y="245"/>
                    </a:cubicBezTo>
                    <a:cubicBezTo>
                      <a:pt x="55" y="245"/>
                      <a:pt x="56" y="245"/>
                      <a:pt x="56" y="244"/>
                    </a:cubicBezTo>
                    <a:cubicBezTo>
                      <a:pt x="55" y="244"/>
                      <a:pt x="55" y="244"/>
                      <a:pt x="56" y="244"/>
                    </a:cubicBezTo>
                    <a:cubicBezTo>
                      <a:pt x="56" y="244"/>
                      <a:pt x="56" y="243"/>
                      <a:pt x="56" y="243"/>
                    </a:cubicBezTo>
                    <a:cubicBezTo>
                      <a:pt x="55" y="243"/>
                      <a:pt x="55" y="242"/>
                      <a:pt x="55" y="242"/>
                    </a:cubicBezTo>
                    <a:cubicBezTo>
                      <a:pt x="54" y="242"/>
                      <a:pt x="54" y="243"/>
                      <a:pt x="54" y="242"/>
                    </a:cubicBezTo>
                    <a:cubicBezTo>
                      <a:pt x="54" y="242"/>
                      <a:pt x="53" y="242"/>
                      <a:pt x="53" y="242"/>
                    </a:cubicBezTo>
                    <a:cubicBezTo>
                      <a:pt x="53" y="242"/>
                      <a:pt x="52" y="242"/>
                      <a:pt x="52" y="242"/>
                    </a:cubicBezTo>
                    <a:cubicBezTo>
                      <a:pt x="51" y="242"/>
                      <a:pt x="50" y="242"/>
                      <a:pt x="50" y="242"/>
                    </a:cubicBezTo>
                    <a:cubicBezTo>
                      <a:pt x="50" y="242"/>
                      <a:pt x="50" y="241"/>
                      <a:pt x="50" y="241"/>
                    </a:cubicBezTo>
                    <a:cubicBezTo>
                      <a:pt x="49" y="242"/>
                      <a:pt x="49" y="242"/>
                      <a:pt x="48" y="242"/>
                    </a:cubicBezTo>
                    <a:cubicBezTo>
                      <a:pt x="48" y="243"/>
                      <a:pt x="48" y="243"/>
                      <a:pt x="48" y="243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47" y="244"/>
                      <a:pt x="47" y="243"/>
                      <a:pt x="46" y="243"/>
                    </a:cubicBezTo>
                    <a:cubicBezTo>
                      <a:pt x="46" y="244"/>
                      <a:pt x="46" y="245"/>
                      <a:pt x="45" y="244"/>
                    </a:cubicBezTo>
                    <a:cubicBezTo>
                      <a:pt x="45" y="244"/>
                      <a:pt x="45" y="243"/>
                      <a:pt x="44" y="244"/>
                    </a:cubicBezTo>
                    <a:cubicBezTo>
                      <a:pt x="44" y="244"/>
                      <a:pt x="43" y="245"/>
                      <a:pt x="43" y="245"/>
                    </a:cubicBezTo>
                    <a:cubicBezTo>
                      <a:pt x="42" y="245"/>
                      <a:pt x="41" y="247"/>
                      <a:pt x="41" y="247"/>
                    </a:cubicBezTo>
                    <a:cubicBezTo>
                      <a:pt x="41" y="247"/>
                      <a:pt x="40" y="247"/>
                      <a:pt x="40" y="248"/>
                    </a:cubicBezTo>
                    <a:cubicBezTo>
                      <a:pt x="40" y="248"/>
                      <a:pt x="39" y="250"/>
                      <a:pt x="39" y="250"/>
                    </a:cubicBezTo>
                    <a:cubicBezTo>
                      <a:pt x="39" y="250"/>
                      <a:pt x="38" y="251"/>
                      <a:pt x="38" y="251"/>
                    </a:cubicBezTo>
                    <a:cubicBezTo>
                      <a:pt x="37" y="252"/>
                      <a:pt x="36" y="254"/>
                      <a:pt x="35" y="254"/>
                    </a:cubicBezTo>
                    <a:cubicBezTo>
                      <a:pt x="35" y="255"/>
                      <a:pt x="34" y="256"/>
                      <a:pt x="33" y="257"/>
                    </a:cubicBezTo>
                    <a:cubicBezTo>
                      <a:pt x="33" y="257"/>
                      <a:pt x="32" y="257"/>
                      <a:pt x="32" y="256"/>
                    </a:cubicBezTo>
                    <a:cubicBezTo>
                      <a:pt x="32" y="256"/>
                      <a:pt x="32" y="256"/>
                      <a:pt x="32" y="256"/>
                    </a:cubicBezTo>
                    <a:cubicBezTo>
                      <a:pt x="31" y="255"/>
                      <a:pt x="31" y="254"/>
                      <a:pt x="30" y="255"/>
                    </a:cubicBezTo>
                    <a:cubicBezTo>
                      <a:pt x="30" y="255"/>
                      <a:pt x="29" y="256"/>
                      <a:pt x="29" y="256"/>
                    </a:cubicBezTo>
                    <a:cubicBezTo>
                      <a:pt x="29" y="256"/>
                      <a:pt x="28" y="255"/>
                      <a:pt x="28" y="256"/>
                    </a:cubicBezTo>
                    <a:cubicBezTo>
                      <a:pt x="28" y="256"/>
                      <a:pt x="27" y="256"/>
                      <a:pt x="27" y="256"/>
                    </a:cubicBezTo>
                    <a:cubicBezTo>
                      <a:pt x="26" y="256"/>
                      <a:pt x="26" y="255"/>
                      <a:pt x="26" y="255"/>
                    </a:cubicBezTo>
                    <a:cubicBezTo>
                      <a:pt x="26" y="255"/>
                      <a:pt x="26" y="255"/>
                      <a:pt x="25" y="254"/>
                    </a:cubicBezTo>
                    <a:cubicBezTo>
                      <a:pt x="25" y="254"/>
                      <a:pt x="24" y="254"/>
                      <a:pt x="24" y="254"/>
                    </a:cubicBezTo>
                    <a:cubicBezTo>
                      <a:pt x="25" y="253"/>
                      <a:pt x="25" y="253"/>
                      <a:pt x="24" y="253"/>
                    </a:cubicBezTo>
                    <a:cubicBezTo>
                      <a:pt x="24" y="252"/>
                      <a:pt x="23" y="252"/>
                      <a:pt x="23" y="251"/>
                    </a:cubicBezTo>
                    <a:cubicBezTo>
                      <a:pt x="23" y="251"/>
                      <a:pt x="23" y="250"/>
                      <a:pt x="23" y="249"/>
                    </a:cubicBezTo>
                    <a:cubicBezTo>
                      <a:pt x="23" y="249"/>
                      <a:pt x="23" y="248"/>
                      <a:pt x="22" y="248"/>
                    </a:cubicBezTo>
                    <a:cubicBezTo>
                      <a:pt x="21" y="248"/>
                      <a:pt x="20" y="248"/>
                      <a:pt x="20" y="249"/>
                    </a:cubicBezTo>
                    <a:cubicBezTo>
                      <a:pt x="19" y="249"/>
                      <a:pt x="19" y="249"/>
                      <a:pt x="19" y="250"/>
                    </a:cubicBezTo>
                    <a:cubicBezTo>
                      <a:pt x="19" y="251"/>
                      <a:pt x="20" y="251"/>
                      <a:pt x="20" y="252"/>
                    </a:cubicBezTo>
                    <a:cubicBezTo>
                      <a:pt x="20" y="253"/>
                      <a:pt x="19" y="253"/>
                      <a:pt x="19" y="254"/>
                    </a:cubicBezTo>
                    <a:cubicBezTo>
                      <a:pt x="19" y="254"/>
                      <a:pt x="19" y="255"/>
                      <a:pt x="19" y="254"/>
                    </a:cubicBezTo>
                    <a:cubicBezTo>
                      <a:pt x="19" y="254"/>
                      <a:pt x="19" y="253"/>
                      <a:pt x="18" y="254"/>
                    </a:cubicBezTo>
                    <a:cubicBezTo>
                      <a:pt x="18" y="254"/>
                      <a:pt x="17" y="254"/>
                      <a:pt x="17" y="254"/>
                    </a:cubicBezTo>
                    <a:cubicBezTo>
                      <a:pt x="18" y="255"/>
                      <a:pt x="17" y="255"/>
                      <a:pt x="17" y="255"/>
                    </a:cubicBezTo>
                    <a:cubicBezTo>
                      <a:pt x="17" y="255"/>
                      <a:pt x="16" y="256"/>
                      <a:pt x="16" y="256"/>
                    </a:cubicBezTo>
                    <a:cubicBezTo>
                      <a:pt x="17" y="256"/>
                      <a:pt x="17" y="256"/>
                      <a:pt x="16" y="257"/>
                    </a:cubicBezTo>
                    <a:cubicBezTo>
                      <a:pt x="16" y="257"/>
                      <a:pt x="16" y="257"/>
                      <a:pt x="15" y="257"/>
                    </a:cubicBezTo>
                    <a:cubicBezTo>
                      <a:pt x="15" y="257"/>
                      <a:pt x="15" y="258"/>
                      <a:pt x="15" y="258"/>
                    </a:cubicBezTo>
                    <a:cubicBezTo>
                      <a:pt x="14" y="259"/>
                      <a:pt x="14" y="259"/>
                      <a:pt x="13" y="259"/>
                    </a:cubicBezTo>
                    <a:cubicBezTo>
                      <a:pt x="13" y="259"/>
                      <a:pt x="13" y="258"/>
                      <a:pt x="13" y="258"/>
                    </a:cubicBezTo>
                    <a:cubicBezTo>
                      <a:pt x="12" y="258"/>
                      <a:pt x="13" y="258"/>
                      <a:pt x="12" y="257"/>
                    </a:cubicBezTo>
                    <a:cubicBezTo>
                      <a:pt x="11" y="257"/>
                      <a:pt x="11" y="257"/>
                      <a:pt x="11" y="257"/>
                    </a:cubicBezTo>
                    <a:cubicBezTo>
                      <a:pt x="11" y="258"/>
                      <a:pt x="11" y="258"/>
                      <a:pt x="11" y="258"/>
                    </a:cubicBezTo>
                    <a:cubicBezTo>
                      <a:pt x="10" y="258"/>
                      <a:pt x="10" y="257"/>
                      <a:pt x="10" y="257"/>
                    </a:cubicBezTo>
                    <a:cubicBezTo>
                      <a:pt x="9" y="256"/>
                      <a:pt x="9" y="256"/>
                      <a:pt x="8" y="256"/>
                    </a:cubicBezTo>
                    <a:cubicBezTo>
                      <a:pt x="8" y="256"/>
                      <a:pt x="7" y="256"/>
                      <a:pt x="7" y="257"/>
                    </a:cubicBezTo>
                    <a:cubicBezTo>
                      <a:pt x="7" y="257"/>
                      <a:pt x="7" y="258"/>
                      <a:pt x="6" y="258"/>
                    </a:cubicBezTo>
                    <a:cubicBezTo>
                      <a:pt x="6" y="258"/>
                      <a:pt x="5" y="258"/>
                      <a:pt x="5" y="257"/>
                    </a:cubicBezTo>
                    <a:cubicBezTo>
                      <a:pt x="5" y="257"/>
                      <a:pt x="4" y="257"/>
                      <a:pt x="4" y="257"/>
                    </a:cubicBezTo>
                    <a:cubicBezTo>
                      <a:pt x="4" y="257"/>
                      <a:pt x="3" y="257"/>
                      <a:pt x="3" y="258"/>
                    </a:cubicBezTo>
                    <a:cubicBezTo>
                      <a:pt x="2" y="258"/>
                      <a:pt x="1" y="258"/>
                      <a:pt x="2" y="259"/>
                    </a:cubicBezTo>
                    <a:cubicBezTo>
                      <a:pt x="2" y="260"/>
                      <a:pt x="2" y="261"/>
                      <a:pt x="2" y="261"/>
                    </a:cubicBezTo>
                    <a:cubicBezTo>
                      <a:pt x="2" y="261"/>
                      <a:pt x="2" y="262"/>
                      <a:pt x="2" y="263"/>
                    </a:cubicBezTo>
                    <a:cubicBezTo>
                      <a:pt x="2" y="263"/>
                      <a:pt x="2" y="263"/>
                      <a:pt x="2" y="263"/>
                    </a:cubicBezTo>
                    <a:cubicBezTo>
                      <a:pt x="2" y="263"/>
                      <a:pt x="3" y="264"/>
                      <a:pt x="3" y="265"/>
                    </a:cubicBezTo>
                    <a:cubicBezTo>
                      <a:pt x="2" y="265"/>
                      <a:pt x="2" y="265"/>
                      <a:pt x="2" y="266"/>
                    </a:cubicBezTo>
                    <a:cubicBezTo>
                      <a:pt x="2" y="266"/>
                      <a:pt x="2" y="266"/>
                      <a:pt x="2" y="266"/>
                    </a:cubicBezTo>
                    <a:cubicBezTo>
                      <a:pt x="1" y="267"/>
                      <a:pt x="1" y="267"/>
                      <a:pt x="1" y="267"/>
                    </a:cubicBezTo>
                    <a:cubicBezTo>
                      <a:pt x="1" y="267"/>
                      <a:pt x="1" y="268"/>
                      <a:pt x="1" y="268"/>
                    </a:cubicBezTo>
                    <a:cubicBezTo>
                      <a:pt x="2" y="269"/>
                      <a:pt x="2" y="269"/>
                      <a:pt x="3" y="269"/>
                    </a:cubicBezTo>
                    <a:cubicBezTo>
                      <a:pt x="3" y="270"/>
                      <a:pt x="3" y="270"/>
                      <a:pt x="4" y="270"/>
                    </a:cubicBezTo>
                    <a:cubicBezTo>
                      <a:pt x="4" y="270"/>
                      <a:pt x="6" y="269"/>
                      <a:pt x="6" y="270"/>
                    </a:cubicBezTo>
                    <a:cubicBezTo>
                      <a:pt x="6" y="270"/>
                      <a:pt x="6" y="271"/>
                      <a:pt x="7" y="271"/>
                    </a:cubicBezTo>
                    <a:cubicBezTo>
                      <a:pt x="7" y="271"/>
                      <a:pt x="8" y="272"/>
                      <a:pt x="8" y="272"/>
                    </a:cubicBezTo>
                    <a:cubicBezTo>
                      <a:pt x="8" y="273"/>
                      <a:pt x="9" y="273"/>
                      <a:pt x="9" y="273"/>
                    </a:cubicBezTo>
                    <a:cubicBezTo>
                      <a:pt x="10" y="273"/>
                      <a:pt x="10" y="273"/>
                      <a:pt x="10" y="273"/>
                    </a:cubicBezTo>
                    <a:cubicBezTo>
                      <a:pt x="11" y="274"/>
                      <a:pt x="11" y="274"/>
                      <a:pt x="11" y="275"/>
                    </a:cubicBezTo>
                    <a:cubicBezTo>
                      <a:pt x="11" y="275"/>
                      <a:pt x="11" y="275"/>
                      <a:pt x="11" y="275"/>
                    </a:cubicBezTo>
                    <a:cubicBezTo>
                      <a:pt x="12" y="276"/>
                      <a:pt x="12" y="276"/>
                      <a:pt x="12" y="276"/>
                    </a:cubicBezTo>
                    <a:cubicBezTo>
                      <a:pt x="12" y="276"/>
                      <a:pt x="12" y="277"/>
                      <a:pt x="13" y="278"/>
                    </a:cubicBezTo>
                    <a:cubicBezTo>
                      <a:pt x="13" y="278"/>
                      <a:pt x="14" y="278"/>
                      <a:pt x="14" y="278"/>
                    </a:cubicBezTo>
                    <a:cubicBezTo>
                      <a:pt x="14" y="278"/>
                      <a:pt x="15" y="278"/>
                      <a:pt x="15" y="278"/>
                    </a:cubicBezTo>
                    <a:cubicBezTo>
                      <a:pt x="15" y="278"/>
                      <a:pt x="15" y="280"/>
                      <a:pt x="14" y="280"/>
                    </a:cubicBezTo>
                    <a:cubicBezTo>
                      <a:pt x="14" y="281"/>
                      <a:pt x="14" y="281"/>
                      <a:pt x="14" y="281"/>
                    </a:cubicBezTo>
                    <a:cubicBezTo>
                      <a:pt x="14" y="282"/>
                      <a:pt x="13" y="285"/>
                      <a:pt x="13" y="286"/>
                    </a:cubicBezTo>
                    <a:cubicBezTo>
                      <a:pt x="13" y="287"/>
                      <a:pt x="14" y="287"/>
                      <a:pt x="14" y="287"/>
                    </a:cubicBezTo>
                    <a:cubicBezTo>
                      <a:pt x="14" y="287"/>
                      <a:pt x="14" y="287"/>
                      <a:pt x="14" y="288"/>
                    </a:cubicBezTo>
                    <a:cubicBezTo>
                      <a:pt x="14" y="288"/>
                      <a:pt x="13" y="293"/>
                      <a:pt x="12" y="293"/>
                    </a:cubicBezTo>
                    <a:cubicBezTo>
                      <a:pt x="12" y="294"/>
                      <a:pt x="12" y="294"/>
                      <a:pt x="11" y="295"/>
                    </a:cubicBezTo>
                    <a:cubicBezTo>
                      <a:pt x="11" y="295"/>
                      <a:pt x="10" y="296"/>
                      <a:pt x="10" y="296"/>
                    </a:cubicBezTo>
                    <a:cubicBezTo>
                      <a:pt x="10" y="297"/>
                      <a:pt x="11" y="297"/>
                      <a:pt x="11" y="297"/>
                    </a:cubicBezTo>
                    <a:cubicBezTo>
                      <a:pt x="11" y="296"/>
                      <a:pt x="12" y="296"/>
                      <a:pt x="12" y="296"/>
                    </a:cubicBezTo>
                    <a:cubicBezTo>
                      <a:pt x="12" y="297"/>
                      <a:pt x="12" y="297"/>
                      <a:pt x="12" y="297"/>
                    </a:cubicBezTo>
                    <a:cubicBezTo>
                      <a:pt x="12" y="298"/>
                      <a:pt x="12" y="299"/>
                      <a:pt x="12" y="299"/>
                    </a:cubicBezTo>
                    <a:cubicBezTo>
                      <a:pt x="12" y="300"/>
                      <a:pt x="12" y="301"/>
                      <a:pt x="12" y="301"/>
                    </a:cubicBezTo>
                    <a:cubicBezTo>
                      <a:pt x="12" y="301"/>
                      <a:pt x="13" y="301"/>
                      <a:pt x="13" y="302"/>
                    </a:cubicBezTo>
                    <a:cubicBezTo>
                      <a:pt x="13" y="302"/>
                      <a:pt x="14" y="303"/>
                      <a:pt x="14" y="303"/>
                    </a:cubicBezTo>
                    <a:cubicBezTo>
                      <a:pt x="13" y="304"/>
                      <a:pt x="13" y="302"/>
                      <a:pt x="13" y="303"/>
                    </a:cubicBezTo>
                    <a:cubicBezTo>
                      <a:pt x="12" y="303"/>
                      <a:pt x="12" y="305"/>
                      <a:pt x="12" y="305"/>
                    </a:cubicBezTo>
                    <a:cubicBezTo>
                      <a:pt x="12" y="306"/>
                      <a:pt x="11" y="308"/>
                      <a:pt x="11" y="308"/>
                    </a:cubicBezTo>
                    <a:cubicBezTo>
                      <a:pt x="11" y="308"/>
                      <a:pt x="12" y="309"/>
                      <a:pt x="12" y="310"/>
                    </a:cubicBezTo>
                    <a:cubicBezTo>
                      <a:pt x="12" y="311"/>
                      <a:pt x="11" y="311"/>
                      <a:pt x="11" y="312"/>
                    </a:cubicBezTo>
                    <a:cubicBezTo>
                      <a:pt x="11" y="312"/>
                      <a:pt x="11" y="313"/>
                      <a:pt x="12" y="313"/>
                    </a:cubicBezTo>
                    <a:cubicBezTo>
                      <a:pt x="12" y="313"/>
                      <a:pt x="12" y="314"/>
                      <a:pt x="12" y="314"/>
                    </a:cubicBezTo>
                    <a:cubicBezTo>
                      <a:pt x="11" y="314"/>
                      <a:pt x="11" y="313"/>
                      <a:pt x="11" y="313"/>
                    </a:cubicBezTo>
                    <a:cubicBezTo>
                      <a:pt x="11" y="312"/>
                      <a:pt x="11" y="312"/>
                      <a:pt x="10" y="312"/>
                    </a:cubicBezTo>
                    <a:cubicBezTo>
                      <a:pt x="10" y="312"/>
                      <a:pt x="10" y="312"/>
                      <a:pt x="10" y="313"/>
                    </a:cubicBezTo>
                    <a:cubicBezTo>
                      <a:pt x="10" y="313"/>
                      <a:pt x="10" y="313"/>
                      <a:pt x="9" y="314"/>
                    </a:cubicBezTo>
                    <a:cubicBezTo>
                      <a:pt x="9" y="314"/>
                      <a:pt x="7" y="314"/>
                      <a:pt x="7" y="314"/>
                    </a:cubicBezTo>
                    <a:cubicBezTo>
                      <a:pt x="7" y="314"/>
                      <a:pt x="6" y="313"/>
                      <a:pt x="6" y="313"/>
                    </a:cubicBezTo>
                    <a:cubicBezTo>
                      <a:pt x="5" y="313"/>
                      <a:pt x="4" y="312"/>
                      <a:pt x="4" y="313"/>
                    </a:cubicBezTo>
                    <a:cubicBezTo>
                      <a:pt x="4" y="313"/>
                      <a:pt x="4" y="314"/>
                      <a:pt x="3" y="314"/>
                    </a:cubicBezTo>
                    <a:cubicBezTo>
                      <a:pt x="3" y="314"/>
                      <a:pt x="3" y="315"/>
                      <a:pt x="2" y="315"/>
                    </a:cubicBezTo>
                    <a:cubicBezTo>
                      <a:pt x="2" y="314"/>
                      <a:pt x="1" y="314"/>
                      <a:pt x="1" y="315"/>
                    </a:cubicBezTo>
                    <a:cubicBezTo>
                      <a:pt x="1" y="315"/>
                      <a:pt x="1" y="315"/>
                      <a:pt x="0" y="316"/>
                    </a:cubicBezTo>
                    <a:cubicBezTo>
                      <a:pt x="0" y="316"/>
                      <a:pt x="0" y="317"/>
                      <a:pt x="0" y="317"/>
                    </a:cubicBezTo>
                    <a:cubicBezTo>
                      <a:pt x="0" y="318"/>
                      <a:pt x="0" y="318"/>
                      <a:pt x="0" y="318"/>
                    </a:cubicBezTo>
                    <a:cubicBezTo>
                      <a:pt x="1" y="318"/>
                      <a:pt x="2" y="319"/>
                      <a:pt x="2" y="318"/>
                    </a:cubicBezTo>
                    <a:cubicBezTo>
                      <a:pt x="2" y="318"/>
                      <a:pt x="2" y="317"/>
                      <a:pt x="2" y="317"/>
                    </a:cubicBezTo>
                    <a:cubicBezTo>
                      <a:pt x="2" y="317"/>
                      <a:pt x="2" y="316"/>
                      <a:pt x="2" y="316"/>
                    </a:cubicBezTo>
                    <a:cubicBezTo>
                      <a:pt x="2" y="316"/>
                      <a:pt x="3" y="317"/>
                      <a:pt x="3" y="317"/>
                    </a:cubicBezTo>
                    <a:cubicBezTo>
                      <a:pt x="3" y="317"/>
                      <a:pt x="3" y="318"/>
                      <a:pt x="4" y="318"/>
                    </a:cubicBezTo>
                    <a:cubicBezTo>
                      <a:pt x="5" y="318"/>
                      <a:pt x="5" y="319"/>
                      <a:pt x="4" y="319"/>
                    </a:cubicBezTo>
                    <a:cubicBezTo>
                      <a:pt x="4" y="320"/>
                      <a:pt x="4" y="321"/>
                      <a:pt x="4" y="322"/>
                    </a:cubicBezTo>
                    <a:cubicBezTo>
                      <a:pt x="4" y="322"/>
                      <a:pt x="5" y="322"/>
                      <a:pt x="5" y="322"/>
                    </a:cubicBezTo>
                    <a:cubicBezTo>
                      <a:pt x="5" y="322"/>
                      <a:pt x="6" y="321"/>
                      <a:pt x="6" y="322"/>
                    </a:cubicBezTo>
                    <a:cubicBezTo>
                      <a:pt x="6" y="323"/>
                      <a:pt x="6" y="324"/>
                      <a:pt x="5" y="324"/>
                    </a:cubicBezTo>
                    <a:cubicBezTo>
                      <a:pt x="5" y="325"/>
                      <a:pt x="6" y="325"/>
                      <a:pt x="6" y="325"/>
                    </a:cubicBezTo>
                    <a:cubicBezTo>
                      <a:pt x="6" y="325"/>
                      <a:pt x="7" y="325"/>
                      <a:pt x="7" y="325"/>
                    </a:cubicBezTo>
                    <a:cubicBezTo>
                      <a:pt x="8" y="325"/>
                      <a:pt x="8" y="326"/>
                      <a:pt x="9" y="326"/>
                    </a:cubicBezTo>
                    <a:cubicBezTo>
                      <a:pt x="9" y="327"/>
                      <a:pt x="10" y="328"/>
                      <a:pt x="11" y="328"/>
                    </a:cubicBezTo>
                    <a:cubicBezTo>
                      <a:pt x="11" y="328"/>
                      <a:pt x="11" y="328"/>
                      <a:pt x="11" y="327"/>
                    </a:cubicBezTo>
                    <a:cubicBezTo>
                      <a:pt x="11" y="327"/>
                      <a:pt x="11" y="326"/>
                      <a:pt x="11" y="326"/>
                    </a:cubicBezTo>
                    <a:cubicBezTo>
                      <a:pt x="11" y="326"/>
                      <a:pt x="11" y="326"/>
                      <a:pt x="11" y="326"/>
                    </a:cubicBezTo>
                    <a:cubicBezTo>
                      <a:pt x="11" y="325"/>
                      <a:pt x="12" y="325"/>
                      <a:pt x="12" y="325"/>
                    </a:cubicBezTo>
                    <a:cubicBezTo>
                      <a:pt x="12" y="326"/>
                      <a:pt x="13" y="325"/>
                      <a:pt x="13" y="325"/>
                    </a:cubicBezTo>
                    <a:cubicBezTo>
                      <a:pt x="13" y="325"/>
                      <a:pt x="15" y="324"/>
                      <a:pt x="14" y="324"/>
                    </a:cubicBezTo>
                    <a:cubicBezTo>
                      <a:pt x="14" y="323"/>
                      <a:pt x="13" y="323"/>
                      <a:pt x="13" y="323"/>
                    </a:cubicBezTo>
                    <a:cubicBezTo>
                      <a:pt x="13" y="324"/>
                      <a:pt x="12" y="323"/>
                      <a:pt x="12" y="323"/>
                    </a:cubicBezTo>
                    <a:cubicBezTo>
                      <a:pt x="12" y="322"/>
                      <a:pt x="12" y="322"/>
                      <a:pt x="13" y="321"/>
                    </a:cubicBezTo>
                    <a:cubicBezTo>
                      <a:pt x="13" y="320"/>
                      <a:pt x="13" y="320"/>
                      <a:pt x="14" y="319"/>
                    </a:cubicBezTo>
                    <a:cubicBezTo>
                      <a:pt x="14" y="319"/>
                      <a:pt x="14" y="318"/>
                      <a:pt x="14" y="318"/>
                    </a:cubicBezTo>
                    <a:cubicBezTo>
                      <a:pt x="15" y="318"/>
                      <a:pt x="15" y="318"/>
                      <a:pt x="15" y="318"/>
                    </a:cubicBezTo>
                    <a:cubicBezTo>
                      <a:pt x="15" y="318"/>
                      <a:pt x="15" y="317"/>
                      <a:pt x="16" y="317"/>
                    </a:cubicBezTo>
                    <a:cubicBezTo>
                      <a:pt x="16" y="317"/>
                      <a:pt x="16" y="317"/>
                      <a:pt x="16" y="316"/>
                    </a:cubicBezTo>
                    <a:cubicBezTo>
                      <a:pt x="16" y="316"/>
                      <a:pt x="16" y="315"/>
                      <a:pt x="17" y="315"/>
                    </a:cubicBezTo>
                    <a:cubicBezTo>
                      <a:pt x="17" y="315"/>
                      <a:pt x="17" y="315"/>
                      <a:pt x="17" y="314"/>
                    </a:cubicBezTo>
                    <a:cubicBezTo>
                      <a:pt x="17" y="314"/>
                      <a:pt x="18" y="314"/>
                      <a:pt x="18" y="314"/>
                    </a:cubicBezTo>
                    <a:cubicBezTo>
                      <a:pt x="19" y="314"/>
                      <a:pt x="20" y="313"/>
                      <a:pt x="20" y="314"/>
                    </a:cubicBezTo>
                    <a:cubicBezTo>
                      <a:pt x="20" y="314"/>
                      <a:pt x="20" y="314"/>
                      <a:pt x="21" y="314"/>
                    </a:cubicBezTo>
                    <a:cubicBezTo>
                      <a:pt x="21" y="314"/>
                      <a:pt x="23" y="314"/>
                      <a:pt x="23" y="315"/>
                    </a:cubicBezTo>
                    <a:cubicBezTo>
                      <a:pt x="23" y="315"/>
                      <a:pt x="23" y="315"/>
                      <a:pt x="23" y="315"/>
                    </a:cubicBezTo>
                    <a:cubicBezTo>
                      <a:pt x="23" y="316"/>
                      <a:pt x="23" y="316"/>
                      <a:pt x="23" y="317"/>
                    </a:cubicBezTo>
                    <a:cubicBezTo>
                      <a:pt x="23" y="317"/>
                      <a:pt x="23" y="317"/>
                      <a:pt x="23" y="317"/>
                    </a:cubicBezTo>
                    <a:cubicBezTo>
                      <a:pt x="23" y="317"/>
                      <a:pt x="22" y="317"/>
                      <a:pt x="23" y="318"/>
                    </a:cubicBezTo>
                    <a:cubicBezTo>
                      <a:pt x="23" y="318"/>
                      <a:pt x="24" y="318"/>
                      <a:pt x="24" y="319"/>
                    </a:cubicBezTo>
                    <a:cubicBezTo>
                      <a:pt x="24" y="320"/>
                      <a:pt x="24" y="322"/>
                      <a:pt x="24" y="322"/>
                    </a:cubicBezTo>
                    <a:cubicBezTo>
                      <a:pt x="24" y="323"/>
                      <a:pt x="24" y="323"/>
                      <a:pt x="24" y="324"/>
                    </a:cubicBezTo>
                    <a:cubicBezTo>
                      <a:pt x="25" y="324"/>
                      <a:pt x="25" y="324"/>
                      <a:pt x="25" y="325"/>
                    </a:cubicBezTo>
                    <a:cubicBezTo>
                      <a:pt x="25" y="325"/>
                      <a:pt x="25" y="326"/>
                      <a:pt x="25" y="327"/>
                    </a:cubicBezTo>
                    <a:cubicBezTo>
                      <a:pt x="25" y="327"/>
                      <a:pt x="26" y="328"/>
                      <a:pt x="26" y="328"/>
                    </a:cubicBezTo>
                    <a:cubicBezTo>
                      <a:pt x="25" y="328"/>
                      <a:pt x="25" y="328"/>
                      <a:pt x="25" y="329"/>
                    </a:cubicBezTo>
                    <a:cubicBezTo>
                      <a:pt x="25" y="329"/>
                      <a:pt x="26" y="329"/>
                      <a:pt x="26" y="328"/>
                    </a:cubicBezTo>
                    <a:cubicBezTo>
                      <a:pt x="27" y="328"/>
                      <a:pt x="27" y="328"/>
                      <a:pt x="27" y="328"/>
                    </a:cubicBezTo>
                    <a:cubicBezTo>
                      <a:pt x="27" y="328"/>
                      <a:pt x="28" y="329"/>
                      <a:pt x="27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8" y="330"/>
                      <a:pt x="29" y="330"/>
                      <a:pt x="29" y="331"/>
                    </a:cubicBezTo>
                    <a:cubicBezTo>
                      <a:pt x="29" y="331"/>
                      <a:pt x="30" y="332"/>
                      <a:pt x="30" y="332"/>
                    </a:cubicBezTo>
                    <a:cubicBezTo>
                      <a:pt x="30" y="332"/>
                      <a:pt x="30" y="332"/>
                      <a:pt x="30" y="332"/>
                    </a:cubicBezTo>
                    <a:cubicBezTo>
                      <a:pt x="31" y="332"/>
                      <a:pt x="31" y="333"/>
                      <a:pt x="31" y="333"/>
                    </a:cubicBezTo>
                    <a:cubicBezTo>
                      <a:pt x="31" y="333"/>
                      <a:pt x="31" y="333"/>
                      <a:pt x="31" y="333"/>
                    </a:cubicBezTo>
                    <a:cubicBezTo>
                      <a:pt x="32" y="333"/>
                      <a:pt x="31" y="333"/>
                      <a:pt x="31" y="332"/>
                    </a:cubicBezTo>
                    <a:cubicBezTo>
                      <a:pt x="31" y="332"/>
                      <a:pt x="31" y="331"/>
                      <a:pt x="31" y="331"/>
                    </a:cubicBezTo>
                    <a:cubicBezTo>
                      <a:pt x="31" y="331"/>
                      <a:pt x="31" y="331"/>
                      <a:pt x="32" y="332"/>
                    </a:cubicBezTo>
                    <a:cubicBezTo>
                      <a:pt x="32" y="332"/>
                      <a:pt x="32" y="332"/>
                      <a:pt x="32" y="332"/>
                    </a:cubicBezTo>
                    <a:cubicBezTo>
                      <a:pt x="33" y="332"/>
                      <a:pt x="33" y="332"/>
                      <a:pt x="32" y="331"/>
                    </a:cubicBezTo>
                    <a:cubicBezTo>
                      <a:pt x="32" y="331"/>
                      <a:pt x="32" y="330"/>
                      <a:pt x="32" y="330"/>
                    </a:cubicBezTo>
                    <a:cubicBezTo>
                      <a:pt x="32" y="330"/>
                      <a:pt x="32" y="329"/>
                      <a:pt x="31" y="329"/>
                    </a:cubicBezTo>
                    <a:cubicBezTo>
                      <a:pt x="31" y="330"/>
                      <a:pt x="31" y="330"/>
                      <a:pt x="30" y="329"/>
                    </a:cubicBezTo>
                    <a:cubicBezTo>
                      <a:pt x="30" y="329"/>
                      <a:pt x="30" y="329"/>
                      <a:pt x="31" y="329"/>
                    </a:cubicBezTo>
                    <a:cubicBezTo>
                      <a:pt x="31" y="328"/>
                      <a:pt x="32" y="328"/>
                      <a:pt x="33" y="328"/>
                    </a:cubicBezTo>
                    <a:cubicBezTo>
                      <a:pt x="33" y="329"/>
                      <a:pt x="33" y="329"/>
                      <a:pt x="33" y="329"/>
                    </a:cubicBezTo>
                    <a:cubicBezTo>
                      <a:pt x="33" y="329"/>
                      <a:pt x="33" y="330"/>
                      <a:pt x="33" y="330"/>
                    </a:cubicBezTo>
                    <a:cubicBezTo>
                      <a:pt x="33" y="330"/>
                      <a:pt x="34" y="330"/>
                      <a:pt x="34" y="331"/>
                    </a:cubicBezTo>
                    <a:cubicBezTo>
                      <a:pt x="34" y="331"/>
                      <a:pt x="34" y="332"/>
                      <a:pt x="33" y="332"/>
                    </a:cubicBezTo>
                    <a:cubicBezTo>
                      <a:pt x="33" y="332"/>
                      <a:pt x="32" y="333"/>
                      <a:pt x="32" y="333"/>
                    </a:cubicBezTo>
                    <a:cubicBezTo>
                      <a:pt x="32" y="333"/>
                      <a:pt x="33" y="334"/>
                      <a:pt x="33" y="334"/>
                    </a:cubicBezTo>
                    <a:cubicBezTo>
                      <a:pt x="34" y="333"/>
                      <a:pt x="34" y="333"/>
                      <a:pt x="35" y="333"/>
                    </a:cubicBezTo>
                    <a:cubicBezTo>
                      <a:pt x="35" y="334"/>
                      <a:pt x="36" y="334"/>
                      <a:pt x="36" y="334"/>
                    </a:cubicBezTo>
                    <a:cubicBezTo>
                      <a:pt x="36" y="334"/>
                      <a:pt x="35" y="333"/>
                      <a:pt x="35" y="332"/>
                    </a:cubicBezTo>
                    <a:cubicBezTo>
                      <a:pt x="36" y="332"/>
                      <a:pt x="36" y="330"/>
                      <a:pt x="36" y="330"/>
                    </a:cubicBezTo>
                    <a:cubicBezTo>
                      <a:pt x="37" y="330"/>
                      <a:pt x="37" y="331"/>
                      <a:pt x="36" y="331"/>
                    </a:cubicBezTo>
                    <a:cubicBezTo>
                      <a:pt x="36" y="331"/>
                      <a:pt x="36" y="332"/>
                      <a:pt x="36" y="332"/>
                    </a:cubicBezTo>
                    <a:cubicBezTo>
                      <a:pt x="37" y="332"/>
                      <a:pt x="38" y="331"/>
                      <a:pt x="38" y="332"/>
                    </a:cubicBezTo>
                    <a:cubicBezTo>
                      <a:pt x="38" y="332"/>
                      <a:pt x="38" y="333"/>
                      <a:pt x="39" y="333"/>
                    </a:cubicBezTo>
                    <a:cubicBezTo>
                      <a:pt x="39" y="333"/>
                      <a:pt x="40" y="332"/>
                      <a:pt x="40" y="333"/>
                    </a:cubicBezTo>
                    <a:cubicBezTo>
                      <a:pt x="40" y="333"/>
                      <a:pt x="41" y="334"/>
                      <a:pt x="41" y="334"/>
                    </a:cubicBezTo>
                    <a:cubicBezTo>
                      <a:pt x="41" y="335"/>
                      <a:pt x="40" y="336"/>
                      <a:pt x="40" y="336"/>
                    </a:cubicBezTo>
                    <a:cubicBezTo>
                      <a:pt x="39" y="336"/>
                      <a:pt x="39" y="336"/>
                      <a:pt x="39" y="337"/>
                    </a:cubicBezTo>
                    <a:cubicBezTo>
                      <a:pt x="40" y="337"/>
                      <a:pt x="40" y="338"/>
                      <a:pt x="41" y="337"/>
                    </a:cubicBezTo>
                    <a:cubicBezTo>
                      <a:pt x="41" y="337"/>
                      <a:pt x="42" y="337"/>
                      <a:pt x="42" y="337"/>
                    </a:cubicBezTo>
                    <a:cubicBezTo>
                      <a:pt x="42" y="336"/>
                      <a:pt x="43" y="337"/>
                      <a:pt x="42" y="337"/>
                    </a:cubicBezTo>
                    <a:cubicBezTo>
                      <a:pt x="42" y="338"/>
                      <a:pt x="42" y="338"/>
                      <a:pt x="42" y="338"/>
                    </a:cubicBezTo>
                    <a:cubicBezTo>
                      <a:pt x="43" y="339"/>
                      <a:pt x="44" y="338"/>
                      <a:pt x="43" y="339"/>
                    </a:cubicBezTo>
                    <a:cubicBezTo>
                      <a:pt x="42" y="340"/>
                      <a:pt x="41" y="340"/>
                      <a:pt x="41" y="341"/>
                    </a:cubicBezTo>
                    <a:cubicBezTo>
                      <a:pt x="41" y="342"/>
                      <a:pt x="40" y="342"/>
                      <a:pt x="41" y="343"/>
                    </a:cubicBezTo>
                    <a:cubicBezTo>
                      <a:pt x="41" y="343"/>
                      <a:pt x="42" y="343"/>
                      <a:pt x="41" y="343"/>
                    </a:cubicBezTo>
                    <a:cubicBezTo>
                      <a:pt x="41" y="344"/>
                      <a:pt x="41" y="346"/>
                      <a:pt x="41" y="346"/>
                    </a:cubicBezTo>
                    <a:cubicBezTo>
                      <a:pt x="41" y="346"/>
                      <a:pt x="40" y="346"/>
                      <a:pt x="40" y="346"/>
                    </a:cubicBezTo>
                    <a:cubicBezTo>
                      <a:pt x="40" y="347"/>
                      <a:pt x="40" y="348"/>
                      <a:pt x="40" y="348"/>
                    </a:cubicBezTo>
                    <a:cubicBezTo>
                      <a:pt x="40" y="349"/>
                      <a:pt x="40" y="350"/>
                      <a:pt x="41" y="351"/>
                    </a:cubicBezTo>
                    <a:cubicBezTo>
                      <a:pt x="41" y="351"/>
                      <a:pt x="42" y="351"/>
                      <a:pt x="42" y="351"/>
                    </a:cubicBezTo>
                    <a:cubicBezTo>
                      <a:pt x="43" y="351"/>
                      <a:pt x="45" y="351"/>
                      <a:pt x="45" y="352"/>
                    </a:cubicBezTo>
                    <a:cubicBezTo>
                      <a:pt x="46" y="353"/>
                      <a:pt x="46" y="353"/>
                      <a:pt x="46" y="353"/>
                    </a:cubicBezTo>
                    <a:cubicBezTo>
                      <a:pt x="46" y="353"/>
                      <a:pt x="45" y="354"/>
                      <a:pt x="45" y="356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4" y="359"/>
                      <a:pt x="44" y="359"/>
                    </a:cubicBezTo>
                    <a:cubicBezTo>
                      <a:pt x="44" y="360"/>
                      <a:pt x="44" y="361"/>
                      <a:pt x="44" y="361"/>
                    </a:cubicBezTo>
                    <a:cubicBezTo>
                      <a:pt x="45" y="361"/>
                      <a:pt x="46" y="361"/>
                      <a:pt x="46" y="361"/>
                    </a:cubicBezTo>
                    <a:cubicBezTo>
                      <a:pt x="47" y="360"/>
                      <a:pt x="48" y="361"/>
                      <a:pt x="49" y="360"/>
                    </a:cubicBezTo>
                    <a:cubicBezTo>
                      <a:pt x="49" y="360"/>
                      <a:pt x="50" y="360"/>
                      <a:pt x="50" y="359"/>
                    </a:cubicBezTo>
                    <a:cubicBezTo>
                      <a:pt x="49" y="358"/>
                      <a:pt x="50" y="358"/>
                      <a:pt x="50" y="358"/>
                    </a:cubicBezTo>
                    <a:cubicBezTo>
                      <a:pt x="50" y="358"/>
                      <a:pt x="50" y="357"/>
                      <a:pt x="51" y="358"/>
                    </a:cubicBezTo>
                    <a:cubicBezTo>
                      <a:pt x="51" y="358"/>
                      <a:pt x="52" y="358"/>
                      <a:pt x="52" y="358"/>
                    </a:cubicBezTo>
                    <a:cubicBezTo>
                      <a:pt x="53" y="358"/>
                      <a:pt x="54" y="357"/>
                      <a:pt x="54" y="357"/>
                    </a:cubicBezTo>
                    <a:cubicBezTo>
                      <a:pt x="53" y="356"/>
                      <a:pt x="52" y="356"/>
                      <a:pt x="53" y="356"/>
                    </a:cubicBezTo>
                    <a:cubicBezTo>
                      <a:pt x="53" y="356"/>
                      <a:pt x="54" y="355"/>
                      <a:pt x="54" y="355"/>
                    </a:cubicBezTo>
                    <a:cubicBezTo>
                      <a:pt x="54" y="354"/>
                      <a:pt x="55" y="353"/>
                      <a:pt x="55" y="354"/>
                    </a:cubicBezTo>
                    <a:cubicBezTo>
                      <a:pt x="56" y="354"/>
                      <a:pt x="56" y="354"/>
                      <a:pt x="57" y="355"/>
                    </a:cubicBezTo>
                    <a:cubicBezTo>
                      <a:pt x="57" y="355"/>
                      <a:pt x="58" y="356"/>
                      <a:pt x="58" y="356"/>
                    </a:cubicBezTo>
                    <a:cubicBezTo>
                      <a:pt x="59" y="357"/>
                      <a:pt x="59" y="358"/>
                      <a:pt x="59" y="358"/>
                    </a:cubicBezTo>
                    <a:cubicBezTo>
                      <a:pt x="59" y="359"/>
                      <a:pt x="59" y="359"/>
                      <a:pt x="59" y="359"/>
                    </a:cubicBezTo>
                    <a:cubicBezTo>
                      <a:pt x="60" y="360"/>
                      <a:pt x="60" y="360"/>
                      <a:pt x="59" y="360"/>
                    </a:cubicBezTo>
                    <a:cubicBezTo>
                      <a:pt x="59" y="361"/>
                      <a:pt x="59" y="361"/>
                      <a:pt x="59" y="361"/>
                    </a:cubicBezTo>
                    <a:cubicBezTo>
                      <a:pt x="60" y="362"/>
                      <a:pt x="60" y="362"/>
                      <a:pt x="60" y="362"/>
                    </a:cubicBezTo>
                    <a:cubicBezTo>
                      <a:pt x="60" y="362"/>
                      <a:pt x="59" y="364"/>
                      <a:pt x="59" y="364"/>
                    </a:cubicBezTo>
                    <a:cubicBezTo>
                      <a:pt x="59" y="364"/>
                      <a:pt x="60" y="364"/>
                      <a:pt x="60" y="364"/>
                    </a:cubicBezTo>
                    <a:cubicBezTo>
                      <a:pt x="60" y="364"/>
                      <a:pt x="61" y="364"/>
                      <a:pt x="61" y="364"/>
                    </a:cubicBezTo>
                    <a:cubicBezTo>
                      <a:pt x="61" y="365"/>
                      <a:pt x="61" y="365"/>
                      <a:pt x="61" y="365"/>
                    </a:cubicBezTo>
                    <a:cubicBezTo>
                      <a:pt x="62" y="365"/>
                      <a:pt x="62" y="366"/>
                      <a:pt x="62" y="366"/>
                    </a:cubicBezTo>
                    <a:cubicBezTo>
                      <a:pt x="61" y="367"/>
                      <a:pt x="60" y="368"/>
                      <a:pt x="60" y="369"/>
                    </a:cubicBezTo>
                    <a:cubicBezTo>
                      <a:pt x="60" y="369"/>
                      <a:pt x="60" y="371"/>
                      <a:pt x="60" y="371"/>
                    </a:cubicBezTo>
                    <a:cubicBezTo>
                      <a:pt x="60" y="371"/>
                      <a:pt x="60" y="371"/>
                      <a:pt x="60" y="372"/>
                    </a:cubicBezTo>
                    <a:cubicBezTo>
                      <a:pt x="61" y="373"/>
                      <a:pt x="61" y="374"/>
                      <a:pt x="62" y="374"/>
                    </a:cubicBezTo>
                    <a:cubicBezTo>
                      <a:pt x="62" y="374"/>
                      <a:pt x="63" y="375"/>
                      <a:pt x="63" y="375"/>
                    </a:cubicBezTo>
                    <a:cubicBezTo>
                      <a:pt x="64" y="374"/>
                      <a:pt x="64" y="374"/>
                      <a:pt x="63" y="374"/>
                    </a:cubicBezTo>
                    <a:cubicBezTo>
                      <a:pt x="63" y="374"/>
                      <a:pt x="64" y="373"/>
                      <a:pt x="64" y="373"/>
                    </a:cubicBezTo>
                    <a:cubicBezTo>
                      <a:pt x="65" y="374"/>
                      <a:pt x="65" y="374"/>
                      <a:pt x="66" y="374"/>
                    </a:cubicBezTo>
                    <a:cubicBezTo>
                      <a:pt x="66" y="375"/>
                      <a:pt x="67" y="375"/>
                      <a:pt x="67" y="376"/>
                    </a:cubicBezTo>
                    <a:cubicBezTo>
                      <a:pt x="67" y="376"/>
                      <a:pt x="67" y="376"/>
                      <a:pt x="68" y="376"/>
                    </a:cubicBezTo>
                    <a:cubicBezTo>
                      <a:pt x="68" y="376"/>
                      <a:pt x="69" y="376"/>
                      <a:pt x="69" y="376"/>
                    </a:cubicBezTo>
                    <a:cubicBezTo>
                      <a:pt x="69" y="377"/>
                      <a:pt x="69" y="378"/>
                      <a:pt x="69" y="378"/>
                    </a:cubicBezTo>
                    <a:cubicBezTo>
                      <a:pt x="69" y="379"/>
                      <a:pt x="69" y="379"/>
                      <a:pt x="69" y="379"/>
                    </a:cubicBezTo>
                    <a:cubicBezTo>
                      <a:pt x="69" y="379"/>
                      <a:pt x="69" y="379"/>
                      <a:pt x="69" y="379"/>
                    </a:cubicBezTo>
                    <a:cubicBezTo>
                      <a:pt x="69" y="379"/>
                      <a:pt x="70" y="379"/>
                      <a:pt x="71" y="379"/>
                    </a:cubicBezTo>
                    <a:cubicBezTo>
                      <a:pt x="71" y="379"/>
                      <a:pt x="71" y="379"/>
                      <a:pt x="72" y="379"/>
                    </a:cubicBezTo>
                    <a:cubicBezTo>
                      <a:pt x="73" y="379"/>
                      <a:pt x="73" y="378"/>
                      <a:pt x="73" y="377"/>
                    </a:cubicBezTo>
                    <a:cubicBezTo>
                      <a:pt x="73" y="377"/>
                      <a:pt x="72" y="376"/>
                      <a:pt x="72" y="375"/>
                    </a:cubicBezTo>
                    <a:cubicBezTo>
                      <a:pt x="72" y="374"/>
                      <a:pt x="73" y="373"/>
                      <a:pt x="73" y="371"/>
                    </a:cubicBezTo>
                    <a:cubicBezTo>
                      <a:pt x="72" y="370"/>
                      <a:pt x="71" y="370"/>
                      <a:pt x="72" y="369"/>
                    </a:cubicBezTo>
                    <a:cubicBezTo>
                      <a:pt x="73" y="368"/>
                      <a:pt x="74" y="367"/>
                      <a:pt x="74" y="367"/>
                    </a:cubicBezTo>
                    <a:cubicBezTo>
                      <a:pt x="75" y="367"/>
                      <a:pt x="76" y="366"/>
                      <a:pt x="77" y="365"/>
                    </a:cubicBezTo>
                    <a:cubicBezTo>
                      <a:pt x="77" y="365"/>
                      <a:pt x="79" y="363"/>
                      <a:pt x="78" y="362"/>
                    </a:cubicBezTo>
                    <a:cubicBezTo>
                      <a:pt x="78" y="361"/>
                      <a:pt x="78" y="360"/>
                      <a:pt x="78" y="360"/>
                    </a:cubicBezTo>
                    <a:cubicBezTo>
                      <a:pt x="77" y="359"/>
                      <a:pt x="76" y="359"/>
                      <a:pt x="77" y="359"/>
                    </a:cubicBezTo>
                    <a:cubicBezTo>
                      <a:pt x="77" y="358"/>
                      <a:pt x="78" y="358"/>
                      <a:pt x="77" y="357"/>
                    </a:cubicBezTo>
                    <a:cubicBezTo>
                      <a:pt x="77" y="356"/>
                      <a:pt x="77" y="356"/>
                      <a:pt x="78" y="356"/>
                    </a:cubicBezTo>
                    <a:cubicBezTo>
                      <a:pt x="78" y="355"/>
                      <a:pt x="79" y="355"/>
                      <a:pt x="79" y="355"/>
                    </a:cubicBezTo>
                    <a:cubicBezTo>
                      <a:pt x="80" y="355"/>
                      <a:pt x="81" y="355"/>
                      <a:pt x="81" y="355"/>
                    </a:cubicBezTo>
                    <a:cubicBezTo>
                      <a:pt x="81" y="354"/>
                      <a:pt x="81" y="354"/>
                      <a:pt x="81" y="354"/>
                    </a:cubicBezTo>
                    <a:cubicBezTo>
                      <a:pt x="80" y="353"/>
                      <a:pt x="79" y="352"/>
                      <a:pt x="80" y="351"/>
                    </a:cubicBezTo>
                    <a:cubicBezTo>
                      <a:pt x="80" y="350"/>
                      <a:pt x="80" y="350"/>
                      <a:pt x="81" y="349"/>
                    </a:cubicBezTo>
                    <a:cubicBezTo>
                      <a:pt x="82" y="348"/>
                      <a:pt x="82" y="347"/>
                      <a:pt x="82" y="346"/>
                    </a:cubicBezTo>
                    <a:cubicBezTo>
                      <a:pt x="83" y="345"/>
                      <a:pt x="83" y="344"/>
                      <a:pt x="83" y="344"/>
                    </a:cubicBezTo>
                    <a:cubicBezTo>
                      <a:pt x="83" y="343"/>
                      <a:pt x="83" y="342"/>
                      <a:pt x="83" y="342"/>
                    </a:cubicBezTo>
                    <a:cubicBezTo>
                      <a:pt x="84" y="341"/>
                      <a:pt x="84" y="341"/>
                      <a:pt x="85" y="342"/>
                    </a:cubicBezTo>
                    <a:cubicBezTo>
                      <a:pt x="85" y="342"/>
                      <a:pt x="86" y="343"/>
                      <a:pt x="86" y="342"/>
                    </a:cubicBezTo>
                    <a:cubicBezTo>
                      <a:pt x="86" y="340"/>
                      <a:pt x="86" y="339"/>
                      <a:pt x="87" y="339"/>
                    </a:cubicBezTo>
                    <a:cubicBezTo>
                      <a:pt x="88" y="338"/>
                      <a:pt x="90" y="338"/>
                      <a:pt x="90" y="337"/>
                    </a:cubicBezTo>
                    <a:cubicBezTo>
                      <a:pt x="91" y="336"/>
                      <a:pt x="91" y="334"/>
                      <a:pt x="91" y="333"/>
                    </a:cubicBezTo>
                    <a:cubicBezTo>
                      <a:pt x="92" y="333"/>
                      <a:pt x="92" y="333"/>
                      <a:pt x="92" y="333"/>
                    </a:cubicBezTo>
                    <a:cubicBezTo>
                      <a:pt x="92" y="333"/>
                      <a:pt x="94" y="334"/>
                      <a:pt x="94" y="333"/>
                    </a:cubicBezTo>
                    <a:cubicBezTo>
                      <a:pt x="95" y="333"/>
                      <a:pt x="95" y="332"/>
                      <a:pt x="96" y="332"/>
                    </a:cubicBezTo>
                    <a:cubicBezTo>
                      <a:pt x="97" y="331"/>
                      <a:pt x="101" y="332"/>
                      <a:pt x="101" y="332"/>
                    </a:cubicBezTo>
                    <a:cubicBezTo>
                      <a:pt x="101" y="333"/>
                      <a:pt x="101" y="334"/>
                      <a:pt x="101" y="334"/>
                    </a:cubicBezTo>
                    <a:cubicBezTo>
                      <a:pt x="102" y="334"/>
                      <a:pt x="102" y="334"/>
                      <a:pt x="103" y="334"/>
                    </a:cubicBezTo>
                    <a:cubicBezTo>
                      <a:pt x="104" y="334"/>
                      <a:pt x="106" y="333"/>
                      <a:pt x="106" y="332"/>
                    </a:cubicBezTo>
                    <a:cubicBezTo>
                      <a:pt x="105" y="332"/>
                      <a:pt x="104" y="331"/>
                      <a:pt x="105" y="331"/>
                    </a:cubicBezTo>
                    <a:cubicBezTo>
                      <a:pt x="105" y="330"/>
                      <a:pt x="106" y="330"/>
                      <a:pt x="106" y="329"/>
                    </a:cubicBezTo>
                    <a:cubicBezTo>
                      <a:pt x="106" y="328"/>
                      <a:pt x="105" y="327"/>
                      <a:pt x="106" y="327"/>
                    </a:cubicBezTo>
                    <a:cubicBezTo>
                      <a:pt x="107" y="327"/>
                      <a:pt x="109" y="326"/>
                      <a:pt x="109" y="325"/>
                    </a:cubicBezTo>
                    <a:cubicBezTo>
                      <a:pt x="109" y="325"/>
                      <a:pt x="108" y="324"/>
                      <a:pt x="109" y="324"/>
                    </a:cubicBezTo>
                    <a:cubicBezTo>
                      <a:pt x="109" y="323"/>
                      <a:pt x="110" y="322"/>
                      <a:pt x="109" y="322"/>
                    </a:cubicBezTo>
                    <a:cubicBezTo>
                      <a:pt x="109" y="322"/>
                      <a:pt x="108" y="322"/>
                      <a:pt x="109" y="321"/>
                    </a:cubicBezTo>
                    <a:cubicBezTo>
                      <a:pt x="109" y="320"/>
                      <a:pt x="112" y="318"/>
                      <a:pt x="113" y="318"/>
                    </a:cubicBezTo>
                    <a:cubicBezTo>
                      <a:pt x="115" y="318"/>
                      <a:pt x="115" y="318"/>
                      <a:pt x="116" y="318"/>
                    </a:cubicBezTo>
                    <a:cubicBezTo>
                      <a:pt x="117" y="318"/>
                      <a:pt x="117" y="318"/>
                      <a:pt x="118" y="318"/>
                    </a:cubicBezTo>
                    <a:cubicBezTo>
                      <a:pt x="119" y="318"/>
                      <a:pt x="119" y="318"/>
                      <a:pt x="120" y="318"/>
                    </a:cubicBezTo>
                    <a:cubicBezTo>
                      <a:pt x="121" y="318"/>
                      <a:pt x="122" y="317"/>
                      <a:pt x="123" y="317"/>
                    </a:cubicBezTo>
                    <a:cubicBezTo>
                      <a:pt x="124" y="317"/>
                      <a:pt x="125" y="317"/>
                      <a:pt x="125" y="317"/>
                    </a:cubicBezTo>
                    <a:cubicBezTo>
                      <a:pt x="125" y="317"/>
                      <a:pt x="125" y="318"/>
                      <a:pt x="127" y="318"/>
                    </a:cubicBezTo>
                    <a:cubicBezTo>
                      <a:pt x="128" y="318"/>
                      <a:pt x="129" y="317"/>
                      <a:pt x="130" y="317"/>
                    </a:cubicBezTo>
                    <a:cubicBezTo>
                      <a:pt x="131" y="316"/>
                      <a:pt x="134" y="315"/>
                      <a:pt x="135" y="315"/>
                    </a:cubicBezTo>
                    <a:cubicBezTo>
                      <a:pt x="137" y="315"/>
                      <a:pt x="138" y="316"/>
                      <a:pt x="138" y="316"/>
                    </a:cubicBezTo>
                    <a:cubicBezTo>
                      <a:pt x="138" y="317"/>
                      <a:pt x="139" y="319"/>
                      <a:pt x="140" y="319"/>
                    </a:cubicBezTo>
                    <a:cubicBezTo>
                      <a:pt x="141" y="319"/>
                      <a:pt x="142" y="318"/>
                      <a:pt x="143" y="318"/>
                    </a:cubicBezTo>
                    <a:cubicBezTo>
                      <a:pt x="143" y="318"/>
                      <a:pt x="144" y="319"/>
                      <a:pt x="145" y="319"/>
                    </a:cubicBezTo>
                    <a:cubicBezTo>
                      <a:pt x="145" y="320"/>
                      <a:pt x="147" y="321"/>
                      <a:pt x="148" y="321"/>
                    </a:cubicBezTo>
                    <a:cubicBezTo>
                      <a:pt x="148" y="321"/>
                      <a:pt x="150" y="322"/>
                      <a:pt x="150" y="324"/>
                    </a:cubicBezTo>
                    <a:cubicBezTo>
                      <a:pt x="150" y="325"/>
                      <a:pt x="151" y="326"/>
                      <a:pt x="151" y="326"/>
                    </a:cubicBezTo>
                    <a:cubicBezTo>
                      <a:pt x="152" y="326"/>
                      <a:pt x="153" y="325"/>
                      <a:pt x="154" y="325"/>
                    </a:cubicBezTo>
                    <a:cubicBezTo>
                      <a:pt x="154" y="325"/>
                      <a:pt x="155" y="326"/>
                      <a:pt x="155" y="326"/>
                    </a:cubicBezTo>
                    <a:cubicBezTo>
                      <a:pt x="155" y="326"/>
                      <a:pt x="155" y="326"/>
                      <a:pt x="155" y="326"/>
                    </a:cubicBezTo>
                    <a:cubicBezTo>
                      <a:pt x="155" y="328"/>
                      <a:pt x="156" y="329"/>
                      <a:pt x="157" y="328"/>
                    </a:cubicBezTo>
                    <a:cubicBezTo>
                      <a:pt x="158" y="328"/>
                      <a:pt x="159" y="328"/>
                      <a:pt x="159" y="327"/>
                    </a:cubicBezTo>
                    <a:cubicBezTo>
                      <a:pt x="160" y="327"/>
                      <a:pt x="160" y="327"/>
                      <a:pt x="160" y="327"/>
                    </a:cubicBezTo>
                    <a:cubicBezTo>
                      <a:pt x="161" y="327"/>
                      <a:pt x="162" y="326"/>
                      <a:pt x="162" y="324"/>
                    </a:cubicBezTo>
                    <a:cubicBezTo>
                      <a:pt x="163" y="323"/>
                      <a:pt x="163" y="321"/>
                      <a:pt x="164" y="322"/>
                    </a:cubicBezTo>
                    <a:cubicBezTo>
                      <a:pt x="165" y="322"/>
                      <a:pt x="165" y="322"/>
                      <a:pt x="165" y="322"/>
                    </a:cubicBezTo>
                    <a:cubicBezTo>
                      <a:pt x="165" y="322"/>
                      <a:pt x="167" y="323"/>
                      <a:pt x="168" y="323"/>
                    </a:cubicBezTo>
                    <a:cubicBezTo>
                      <a:pt x="169" y="322"/>
                      <a:pt x="170" y="322"/>
                      <a:pt x="171" y="321"/>
                    </a:cubicBezTo>
                    <a:cubicBezTo>
                      <a:pt x="172" y="320"/>
                      <a:pt x="173" y="319"/>
                      <a:pt x="174" y="318"/>
                    </a:cubicBezTo>
                    <a:cubicBezTo>
                      <a:pt x="174" y="318"/>
                      <a:pt x="177" y="316"/>
                      <a:pt x="177" y="315"/>
                    </a:cubicBezTo>
                    <a:cubicBezTo>
                      <a:pt x="177" y="314"/>
                      <a:pt x="175" y="309"/>
                      <a:pt x="174" y="309"/>
                    </a:cubicBezTo>
                    <a:cubicBezTo>
                      <a:pt x="174" y="309"/>
                      <a:pt x="172" y="309"/>
                      <a:pt x="171" y="309"/>
                    </a:cubicBezTo>
                    <a:cubicBezTo>
                      <a:pt x="170" y="309"/>
                      <a:pt x="170" y="308"/>
                      <a:pt x="170" y="308"/>
                    </a:cubicBezTo>
                    <a:cubicBezTo>
                      <a:pt x="169" y="307"/>
                      <a:pt x="169" y="307"/>
                      <a:pt x="169" y="306"/>
                    </a:cubicBezTo>
                    <a:cubicBezTo>
                      <a:pt x="168" y="306"/>
                      <a:pt x="169" y="305"/>
                      <a:pt x="169" y="305"/>
                    </a:cubicBezTo>
                    <a:cubicBezTo>
                      <a:pt x="169" y="304"/>
                      <a:pt x="169" y="304"/>
                      <a:pt x="168" y="304"/>
                    </a:cubicBezTo>
                    <a:cubicBezTo>
                      <a:pt x="167" y="303"/>
                      <a:pt x="166" y="303"/>
                      <a:pt x="166" y="302"/>
                    </a:cubicBezTo>
                    <a:cubicBezTo>
                      <a:pt x="166" y="300"/>
                      <a:pt x="166" y="299"/>
                      <a:pt x="167" y="298"/>
                    </a:cubicBezTo>
                    <a:cubicBezTo>
                      <a:pt x="168" y="297"/>
                      <a:pt x="169" y="297"/>
                      <a:pt x="169" y="297"/>
                    </a:cubicBezTo>
                    <a:cubicBezTo>
                      <a:pt x="170" y="297"/>
                      <a:pt x="170" y="296"/>
                      <a:pt x="169" y="296"/>
                    </a:cubicBezTo>
                    <a:cubicBezTo>
                      <a:pt x="169" y="295"/>
                      <a:pt x="167" y="295"/>
                      <a:pt x="166" y="295"/>
                    </a:cubicBezTo>
                    <a:cubicBezTo>
                      <a:pt x="165" y="294"/>
                      <a:pt x="164" y="294"/>
                      <a:pt x="165" y="293"/>
                    </a:cubicBezTo>
                    <a:cubicBezTo>
                      <a:pt x="165" y="292"/>
                      <a:pt x="165" y="292"/>
                      <a:pt x="165" y="292"/>
                    </a:cubicBezTo>
                    <a:cubicBezTo>
                      <a:pt x="165" y="291"/>
                      <a:pt x="165" y="291"/>
                      <a:pt x="165" y="290"/>
                    </a:cubicBezTo>
                    <a:cubicBezTo>
                      <a:pt x="166" y="290"/>
                      <a:pt x="167" y="289"/>
                      <a:pt x="168" y="289"/>
                    </a:cubicBezTo>
                    <a:cubicBezTo>
                      <a:pt x="169" y="290"/>
                      <a:pt x="170" y="290"/>
                      <a:pt x="171" y="290"/>
                    </a:cubicBezTo>
                    <a:cubicBezTo>
                      <a:pt x="172" y="290"/>
                      <a:pt x="173" y="290"/>
                      <a:pt x="174" y="289"/>
                    </a:cubicBezTo>
                    <a:cubicBezTo>
                      <a:pt x="175" y="289"/>
                      <a:pt x="176" y="287"/>
                      <a:pt x="177" y="288"/>
                    </a:cubicBezTo>
                    <a:cubicBezTo>
                      <a:pt x="178" y="289"/>
                      <a:pt x="179" y="289"/>
                      <a:pt x="179" y="290"/>
                    </a:cubicBezTo>
                    <a:cubicBezTo>
                      <a:pt x="180" y="290"/>
                      <a:pt x="180" y="291"/>
                      <a:pt x="181" y="291"/>
                    </a:cubicBezTo>
                    <a:cubicBezTo>
                      <a:pt x="183" y="291"/>
                      <a:pt x="183" y="291"/>
                      <a:pt x="184" y="290"/>
                    </a:cubicBezTo>
                    <a:cubicBezTo>
                      <a:pt x="184" y="290"/>
                      <a:pt x="185" y="290"/>
                      <a:pt x="185" y="289"/>
                    </a:cubicBezTo>
                    <a:cubicBezTo>
                      <a:pt x="185" y="287"/>
                      <a:pt x="185" y="286"/>
                      <a:pt x="184" y="285"/>
                    </a:cubicBezTo>
                    <a:cubicBezTo>
                      <a:pt x="184" y="284"/>
                      <a:pt x="184" y="284"/>
                      <a:pt x="184" y="284"/>
                    </a:cubicBezTo>
                    <a:cubicBezTo>
                      <a:pt x="185" y="283"/>
                      <a:pt x="186" y="283"/>
                      <a:pt x="187" y="283"/>
                    </a:cubicBezTo>
                    <a:cubicBezTo>
                      <a:pt x="188" y="283"/>
                      <a:pt x="189" y="283"/>
                      <a:pt x="190" y="283"/>
                    </a:cubicBezTo>
                    <a:cubicBezTo>
                      <a:pt x="191" y="283"/>
                      <a:pt x="192" y="283"/>
                      <a:pt x="193" y="283"/>
                    </a:cubicBezTo>
                    <a:cubicBezTo>
                      <a:pt x="193" y="283"/>
                      <a:pt x="193" y="284"/>
                      <a:pt x="195" y="283"/>
                    </a:cubicBezTo>
                    <a:cubicBezTo>
                      <a:pt x="196" y="283"/>
                      <a:pt x="198" y="283"/>
                      <a:pt x="198" y="283"/>
                    </a:cubicBezTo>
                    <a:cubicBezTo>
                      <a:pt x="198" y="283"/>
                      <a:pt x="197" y="287"/>
                      <a:pt x="198" y="287"/>
                    </a:cubicBezTo>
                    <a:cubicBezTo>
                      <a:pt x="199" y="288"/>
                      <a:pt x="201" y="288"/>
                      <a:pt x="202" y="288"/>
                    </a:cubicBezTo>
                    <a:cubicBezTo>
                      <a:pt x="203" y="288"/>
                      <a:pt x="205" y="288"/>
                      <a:pt x="206" y="288"/>
                    </a:cubicBezTo>
                    <a:cubicBezTo>
                      <a:pt x="207" y="288"/>
                      <a:pt x="210" y="288"/>
                      <a:pt x="211" y="288"/>
                    </a:cubicBezTo>
                    <a:cubicBezTo>
                      <a:pt x="212" y="288"/>
                      <a:pt x="217" y="289"/>
                      <a:pt x="218" y="289"/>
                    </a:cubicBezTo>
                    <a:cubicBezTo>
                      <a:pt x="219" y="289"/>
                      <a:pt x="221" y="289"/>
                      <a:pt x="222" y="289"/>
                    </a:cubicBezTo>
                    <a:cubicBezTo>
                      <a:pt x="223" y="289"/>
                      <a:pt x="224" y="290"/>
                      <a:pt x="224" y="290"/>
                    </a:cubicBezTo>
                    <a:cubicBezTo>
                      <a:pt x="225" y="290"/>
                      <a:pt x="225" y="291"/>
                      <a:pt x="225" y="291"/>
                    </a:cubicBezTo>
                    <a:cubicBezTo>
                      <a:pt x="225" y="291"/>
                      <a:pt x="226" y="291"/>
                      <a:pt x="226" y="291"/>
                    </a:cubicBezTo>
                    <a:cubicBezTo>
                      <a:pt x="227" y="291"/>
                      <a:pt x="227" y="291"/>
                      <a:pt x="227" y="291"/>
                    </a:cubicBezTo>
                    <a:cubicBezTo>
                      <a:pt x="227" y="291"/>
                      <a:pt x="227" y="291"/>
                      <a:pt x="227" y="291"/>
                    </a:cubicBezTo>
                    <a:cubicBezTo>
                      <a:pt x="227" y="291"/>
                      <a:pt x="228" y="292"/>
                      <a:pt x="228" y="292"/>
                    </a:cubicBezTo>
                    <a:cubicBezTo>
                      <a:pt x="228" y="294"/>
                      <a:pt x="229" y="295"/>
                      <a:pt x="231" y="296"/>
                    </a:cubicBezTo>
                    <a:cubicBezTo>
                      <a:pt x="232" y="296"/>
                      <a:pt x="233" y="295"/>
                      <a:pt x="234" y="296"/>
                    </a:cubicBezTo>
                    <a:cubicBezTo>
                      <a:pt x="235" y="297"/>
                      <a:pt x="234" y="299"/>
                      <a:pt x="235" y="299"/>
                    </a:cubicBezTo>
                    <a:cubicBezTo>
                      <a:pt x="236" y="299"/>
                      <a:pt x="238" y="299"/>
                      <a:pt x="239" y="298"/>
                    </a:cubicBezTo>
                    <a:cubicBezTo>
                      <a:pt x="240" y="298"/>
                      <a:pt x="240" y="298"/>
                      <a:pt x="240" y="298"/>
                    </a:cubicBezTo>
                    <a:cubicBezTo>
                      <a:pt x="240" y="298"/>
                      <a:pt x="242" y="298"/>
                      <a:pt x="243" y="298"/>
                    </a:cubicBezTo>
                    <a:cubicBezTo>
                      <a:pt x="243" y="298"/>
                      <a:pt x="245" y="297"/>
                      <a:pt x="246" y="297"/>
                    </a:cubicBezTo>
                    <a:cubicBezTo>
                      <a:pt x="246" y="298"/>
                      <a:pt x="246" y="299"/>
                      <a:pt x="247" y="299"/>
                    </a:cubicBezTo>
                    <a:cubicBezTo>
                      <a:pt x="248" y="299"/>
                      <a:pt x="248" y="300"/>
                      <a:pt x="249" y="300"/>
                    </a:cubicBezTo>
                    <a:cubicBezTo>
                      <a:pt x="250" y="300"/>
                      <a:pt x="252" y="300"/>
                      <a:pt x="252" y="300"/>
                    </a:cubicBezTo>
                    <a:cubicBezTo>
                      <a:pt x="255" y="300"/>
                      <a:pt x="255" y="300"/>
                      <a:pt x="255" y="300"/>
                    </a:cubicBezTo>
                    <a:cubicBezTo>
                      <a:pt x="255" y="300"/>
                      <a:pt x="256" y="300"/>
                      <a:pt x="256" y="300"/>
                    </a:cubicBezTo>
                    <a:cubicBezTo>
                      <a:pt x="258" y="300"/>
                      <a:pt x="259" y="300"/>
                      <a:pt x="260" y="299"/>
                    </a:cubicBezTo>
                    <a:cubicBezTo>
                      <a:pt x="261" y="298"/>
                      <a:pt x="261" y="297"/>
                      <a:pt x="263" y="297"/>
                    </a:cubicBezTo>
                    <a:cubicBezTo>
                      <a:pt x="263" y="297"/>
                      <a:pt x="263" y="297"/>
                      <a:pt x="263" y="297"/>
                    </a:cubicBezTo>
                    <a:cubicBezTo>
                      <a:pt x="263" y="297"/>
                      <a:pt x="263" y="298"/>
                      <a:pt x="264" y="298"/>
                    </a:cubicBezTo>
                    <a:cubicBezTo>
                      <a:pt x="265" y="298"/>
                      <a:pt x="266" y="297"/>
                      <a:pt x="267" y="298"/>
                    </a:cubicBezTo>
                    <a:cubicBezTo>
                      <a:pt x="268" y="298"/>
                      <a:pt x="269" y="299"/>
                      <a:pt x="269" y="300"/>
                    </a:cubicBezTo>
                    <a:cubicBezTo>
                      <a:pt x="270" y="300"/>
                      <a:pt x="270" y="300"/>
                      <a:pt x="271" y="301"/>
                    </a:cubicBezTo>
                    <a:cubicBezTo>
                      <a:pt x="272" y="301"/>
                      <a:pt x="272" y="302"/>
                      <a:pt x="273" y="302"/>
                    </a:cubicBezTo>
                    <a:cubicBezTo>
                      <a:pt x="274" y="301"/>
                      <a:pt x="275" y="302"/>
                      <a:pt x="275" y="302"/>
                    </a:cubicBezTo>
                    <a:cubicBezTo>
                      <a:pt x="276" y="302"/>
                      <a:pt x="276" y="303"/>
                      <a:pt x="277" y="303"/>
                    </a:cubicBezTo>
                    <a:cubicBezTo>
                      <a:pt x="277" y="303"/>
                      <a:pt x="278" y="304"/>
                      <a:pt x="278" y="303"/>
                    </a:cubicBezTo>
                    <a:cubicBezTo>
                      <a:pt x="279" y="303"/>
                      <a:pt x="280" y="303"/>
                      <a:pt x="280" y="304"/>
                    </a:cubicBezTo>
                    <a:cubicBezTo>
                      <a:pt x="280" y="304"/>
                      <a:pt x="279" y="305"/>
                      <a:pt x="279" y="306"/>
                    </a:cubicBezTo>
                    <a:cubicBezTo>
                      <a:pt x="279" y="307"/>
                      <a:pt x="280" y="307"/>
                      <a:pt x="281" y="307"/>
                    </a:cubicBezTo>
                    <a:cubicBezTo>
                      <a:pt x="281" y="307"/>
                      <a:pt x="282" y="308"/>
                      <a:pt x="283" y="308"/>
                    </a:cubicBezTo>
                    <a:cubicBezTo>
                      <a:pt x="284" y="308"/>
                      <a:pt x="285" y="309"/>
                      <a:pt x="285" y="309"/>
                    </a:cubicBezTo>
                    <a:cubicBezTo>
                      <a:pt x="286" y="310"/>
                      <a:pt x="287" y="311"/>
                      <a:pt x="288" y="311"/>
                    </a:cubicBezTo>
                    <a:cubicBezTo>
                      <a:pt x="288" y="311"/>
                      <a:pt x="288" y="311"/>
                      <a:pt x="288" y="311"/>
                    </a:cubicBezTo>
                    <a:cubicBezTo>
                      <a:pt x="288" y="312"/>
                      <a:pt x="288" y="314"/>
                      <a:pt x="289" y="315"/>
                    </a:cubicBezTo>
                    <a:cubicBezTo>
                      <a:pt x="289" y="316"/>
                      <a:pt x="288" y="316"/>
                      <a:pt x="290" y="317"/>
                    </a:cubicBezTo>
                    <a:cubicBezTo>
                      <a:pt x="291" y="317"/>
                      <a:pt x="293" y="317"/>
                      <a:pt x="292" y="319"/>
                    </a:cubicBezTo>
                    <a:cubicBezTo>
                      <a:pt x="293" y="319"/>
                      <a:pt x="293" y="319"/>
                      <a:pt x="293" y="319"/>
                    </a:cubicBezTo>
                    <a:cubicBezTo>
                      <a:pt x="293" y="319"/>
                      <a:pt x="295" y="319"/>
                      <a:pt x="296" y="319"/>
                    </a:cubicBezTo>
                    <a:cubicBezTo>
                      <a:pt x="297" y="318"/>
                      <a:pt x="298" y="317"/>
                      <a:pt x="298" y="319"/>
                    </a:cubicBezTo>
                    <a:cubicBezTo>
                      <a:pt x="298" y="320"/>
                      <a:pt x="298" y="322"/>
                      <a:pt x="299" y="322"/>
                    </a:cubicBezTo>
                    <a:cubicBezTo>
                      <a:pt x="299" y="322"/>
                      <a:pt x="300" y="321"/>
                      <a:pt x="300" y="320"/>
                    </a:cubicBezTo>
                    <a:cubicBezTo>
                      <a:pt x="301" y="319"/>
                      <a:pt x="302" y="318"/>
                      <a:pt x="303" y="318"/>
                    </a:cubicBezTo>
                    <a:cubicBezTo>
                      <a:pt x="303" y="318"/>
                      <a:pt x="302" y="320"/>
                      <a:pt x="302" y="321"/>
                    </a:cubicBezTo>
                    <a:cubicBezTo>
                      <a:pt x="302" y="321"/>
                      <a:pt x="302" y="322"/>
                      <a:pt x="303" y="322"/>
                    </a:cubicBezTo>
                    <a:cubicBezTo>
                      <a:pt x="304" y="322"/>
                      <a:pt x="305" y="323"/>
                      <a:pt x="306" y="323"/>
                    </a:cubicBezTo>
                    <a:cubicBezTo>
                      <a:pt x="306" y="323"/>
                      <a:pt x="308" y="323"/>
                      <a:pt x="308" y="325"/>
                    </a:cubicBezTo>
                    <a:cubicBezTo>
                      <a:pt x="308" y="327"/>
                      <a:pt x="306" y="329"/>
                      <a:pt x="306" y="330"/>
                    </a:cubicBezTo>
                    <a:cubicBezTo>
                      <a:pt x="306" y="332"/>
                      <a:pt x="307" y="332"/>
                      <a:pt x="307" y="332"/>
                    </a:cubicBezTo>
                    <a:cubicBezTo>
                      <a:pt x="307" y="332"/>
                      <a:pt x="308" y="331"/>
                      <a:pt x="308" y="330"/>
                    </a:cubicBezTo>
                    <a:cubicBezTo>
                      <a:pt x="309" y="329"/>
                      <a:pt x="309" y="328"/>
                      <a:pt x="311" y="328"/>
                    </a:cubicBezTo>
                    <a:cubicBezTo>
                      <a:pt x="312" y="328"/>
                      <a:pt x="313" y="327"/>
                      <a:pt x="314" y="327"/>
                    </a:cubicBezTo>
                    <a:cubicBezTo>
                      <a:pt x="314" y="326"/>
                      <a:pt x="315" y="325"/>
                      <a:pt x="316" y="324"/>
                    </a:cubicBezTo>
                    <a:cubicBezTo>
                      <a:pt x="316" y="324"/>
                      <a:pt x="317" y="322"/>
                      <a:pt x="317" y="321"/>
                    </a:cubicBezTo>
                    <a:cubicBezTo>
                      <a:pt x="318" y="320"/>
                      <a:pt x="318" y="320"/>
                      <a:pt x="319" y="319"/>
                    </a:cubicBezTo>
                    <a:cubicBezTo>
                      <a:pt x="320" y="319"/>
                      <a:pt x="323" y="319"/>
                      <a:pt x="323" y="319"/>
                    </a:cubicBezTo>
                    <a:cubicBezTo>
                      <a:pt x="323" y="320"/>
                      <a:pt x="324" y="321"/>
                      <a:pt x="325" y="321"/>
                    </a:cubicBezTo>
                    <a:cubicBezTo>
                      <a:pt x="326" y="322"/>
                      <a:pt x="326" y="322"/>
                      <a:pt x="327" y="321"/>
                    </a:cubicBezTo>
                    <a:cubicBezTo>
                      <a:pt x="327" y="320"/>
                      <a:pt x="328" y="319"/>
                      <a:pt x="329" y="319"/>
                    </a:cubicBezTo>
                    <a:cubicBezTo>
                      <a:pt x="330" y="320"/>
                      <a:pt x="331" y="320"/>
                      <a:pt x="332" y="320"/>
                    </a:cubicBezTo>
                    <a:cubicBezTo>
                      <a:pt x="333" y="320"/>
                      <a:pt x="333" y="319"/>
                      <a:pt x="333" y="319"/>
                    </a:cubicBezTo>
                    <a:cubicBezTo>
                      <a:pt x="333" y="319"/>
                      <a:pt x="335" y="322"/>
                      <a:pt x="335" y="321"/>
                    </a:cubicBezTo>
                    <a:cubicBezTo>
                      <a:pt x="336" y="321"/>
                      <a:pt x="336" y="321"/>
                      <a:pt x="337" y="321"/>
                    </a:cubicBezTo>
                    <a:cubicBezTo>
                      <a:pt x="337" y="322"/>
                      <a:pt x="338" y="321"/>
                      <a:pt x="338" y="320"/>
                    </a:cubicBezTo>
                    <a:cubicBezTo>
                      <a:pt x="339" y="319"/>
                      <a:pt x="340" y="318"/>
                      <a:pt x="340" y="317"/>
                    </a:cubicBezTo>
                    <a:cubicBezTo>
                      <a:pt x="340" y="316"/>
                      <a:pt x="340" y="315"/>
                      <a:pt x="341" y="315"/>
                    </a:cubicBezTo>
                    <a:cubicBezTo>
                      <a:pt x="341" y="316"/>
                      <a:pt x="342" y="316"/>
                      <a:pt x="342" y="315"/>
                    </a:cubicBezTo>
                    <a:cubicBezTo>
                      <a:pt x="343" y="315"/>
                      <a:pt x="344" y="313"/>
                      <a:pt x="345" y="312"/>
                    </a:cubicBezTo>
                    <a:cubicBezTo>
                      <a:pt x="345" y="311"/>
                      <a:pt x="345" y="311"/>
                      <a:pt x="346" y="310"/>
                    </a:cubicBezTo>
                    <a:cubicBezTo>
                      <a:pt x="346" y="309"/>
                      <a:pt x="346" y="309"/>
                      <a:pt x="346" y="309"/>
                    </a:cubicBezTo>
                    <a:cubicBezTo>
                      <a:pt x="346" y="309"/>
                      <a:pt x="347" y="306"/>
                      <a:pt x="348" y="305"/>
                    </a:cubicBezTo>
                    <a:cubicBezTo>
                      <a:pt x="349" y="304"/>
                      <a:pt x="351" y="302"/>
                      <a:pt x="352" y="302"/>
                    </a:cubicBezTo>
                    <a:cubicBezTo>
                      <a:pt x="354" y="302"/>
                      <a:pt x="355" y="304"/>
                      <a:pt x="355" y="305"/>
                    </a:cubicBezTo>
                    <a:cubicBezTo>
                      <a:pt x="355" y="306"/>
                      <a:pt x="355" y="308"/>
                      <a:pt x="355" y="309"/>
                    </a:cubicBezTo>
                    <a:cubicBezTo>
                      <a:pt x="355" y="310"/>
                      <a:pt x="356" y="312"/>
                      <a:pt x="357" y="312"/>
                    </a:cubicBezTo>
                    <a:cubicBezTo>
                      <a:pt x="357" y="312"/>
                      <a:pt x="357" y="312"/>
                      <a:pt x="357" y="312"/>
                    </a:cubicBezTo>
                    <a:cubicBezTo>
                      <a:pt x="357" y="312"/>
                      <a:pt x="359" y="309"/>
                      <a:pt x="359" y="308"/>
                    </a:cubicBezTo>
                    <a:cubicBezTo>
                      <a:pt x="359" y="307"/>
                      <a:pt x="359" y="307"/>
                      <a:pt x="360" y="306"/>
                    </a:cubicBezTo>
                    <a:cubicBezTo>
                      <a:pt x="361" y="306"/>
                      <a:pt x="361" y="305"/>
                      <a:pt x="362" y="305"/>
                    </a:cubicBezTo>
                    <a:cubicBezTo>
                      <a:pt x="362" y="304"/>
                      <a:pt x="363" y="303"/>
                      <a:pt x="363" y="303"/>
                    </a:cubicBezTo>
                    <a:cubicBezTo>
                      <a:pt x="364" y="304"/>
                      <a:pt x="363" y="305"/>
                      <a:pt x="363" y="307"/>
                    </a:cubicBezTo>
                    <a:cubicBezTo>
                      <a:pt x="363" y="308"/>
                      <a:pt x="363" y="309"/>
                      <a:pt x="362" y="311"/>
                    </a:cubicBezTo>
                    <a:cubicBezTo>
                      <a:pt x="362" y="312"/>
                      <a:pt x="358" y="315"/>
                      <a:pt x="358" y="315"/>
                    </a:cubicBezTo>
                    <a:cubicBezTo>
                      <a:pt x="358" y="315"/>
                      <a:pt x="355" y="317"/>
                      <a:pt x="355" y="318"/>
                    </a:cubicBezTo>
                    <a:cubicBezTo>
                      <a:pt x="356" y="319"/>
                      <a:pt x="357" y="324"/>
                      <a:pt x="357" y="326"/>
                    </a:cubicBezTo>
                    <a:cubicBezTo>
                      <a:pt x="358" y="328"/>
                      <a:pt x="358" y="331"/>
                      <a:pt x="359" y="331"/>
                    </a:cubicBezTo>
                    <a:cubicBezTo>
                      <a:pt x="360" y="331"/>
                      <a:pt x="361" y="330"/>
                      <a:pt x="362" y="329"/>
                    </a:cubicBezTo>
                    <a:cubicBezTo>
                      <a:pt x="363" y="328"/>
                      <a:pt x="367" y="326"/>
                      <a:pt x="368" y="328"/>
                    </a:cubicBezTo>
                    <a:cubicBezTo>
                      <a:pt x="369" y="331"/>
                      <a:pt x="369" y="333"/>
                      <a:pt x="370" y="333"/>
                    </a:cubicBezTo>
                    <a:cubicBezTo>
                      <a:pt x="372" y="333"/>
                      <a:pt x="374" y="332"/>
                      <a:pt x="376" y="330"/>
                    </a:cubicBezTo>
                    <a:cubicBezTo>
                      <a:pt x="377" y="328"/>
                      <a:pt x="379" y="324"/>
                      <a:pt x="380" y="322"/>
                    </a:cubicBezTo>
                    <a:cubicBezTo>
                      <a:pt x="382" y="320"/>
                      <a:pt x="385" y="317"/>
                      <a:pt x="386" y="315"/>
                    </a:cubicBezTo>
                    <a:cubicBezTo>
                      <a:pt x="387" y="314"/>
                      <a:pt x="391" y="308"/>
                      <a:pt x="392" y="307"/>
                    </a:cubicBezTo>
                    <a:cubicBezTo>
                      <a:pt x="393" y="305"/>
                      <a:pt x="396" y="302"/>
                      <a:pt x="397" y="301"/>
                    </a:cubicBezTo>
                    <a:cubicBezTo>
                      <a:pt x="398" y="300"/>
                      <a:pt x="401" y="297"/>
                      <a:pt x="402" y="296"/>
                    </a:cubicBezTo>
                    <a:cubicBezTo>
                      <a:pt x="403" y="295"/>
                      <a:pt x="406" y="293"/>
                      <a:pt x="406" y="293"/>
                    </a:cubicBezTo>
                    <a:cubicBezTo>
                      <a:pt x="406" y="294"/>
                      <a:pt x="406" y="294"/>
                      <a:pt x="406" y="294"/>
                    </a:cubicBezTo>
                    <a:cubicBezTo>
                      <a:pt x="406" y="294"/>
                      <a:pt x="405" y="296"/>
                      <a:pt x="405" y="298"/>
                    </a:cubicBezTo>
                    <a:cubicBezTo>
                      <a:pt x="405" y="299"/>
                      <a:pt x="404" y="302"/>
                      <a:pt x="404" y="304"/>
                    </a:cubicBezTo>
                    <a:cubicBezTo>
                      <a:pt x="404" y="306"/>
                      <a:pt x="404" y="308"/>
                      <a:pt x="405" y="308"/>
                    </a:cubicBezTo>
                    <a:cubicBezTo>
                      <a:pt x="406" y="309"/>
                      <a:pt x="407" y="309"/>
                      <a:pt x="407" y="309"/>
                    </a:cubicBezTo>
                    <a:cubicBezTo>
                      <a:pt x="407" y="309"/>
                      <a:pt x="410" y="309"/>
                      <a:pt x="412" y="308"/>
                    </a:cubicBezTo>
                    <a:cubicBezTo>
                      <a:pt x="415" y="308"/>
                      <a:pt x="414" y="309"/>
                      <a:pt x="415" y="311"/>
                    </a:cubicBezTo>
                    <a:cubicBezTo>
                      <a:pt x="416" y="312"/>
                      <a:pt x="417" y="313"/>
                      <a:pt x="419" y="314"/>
                    </a:cubicBezTo>
                    <a:cubicBezTo>
                      <a:pt x="421" y="316"/>
                      <a:pt x="419" y="316"/>
                      <a:pt x="419" y="317"/>
                    </a:cubicBezTo>
                    <a:cubicBezTo>
                      <a:pt x="418" y="319"/>
                      <a:pt x="416" y="320"/>
                      <a:pt x="413" y="321"/>
                    </a:cubicBezTo>
                    <a:cubicBezTo>
                      <a:pt x="412" y="323"/>
                      <a:pt x="412" y="323"/>
                      <a:pt x="412" y="323"/>
                    </a:cubicBezTo>
                    <a:cubicBezTo>
                      <a:pt x="413" y="323"/>
                      <a:pt x="414" y="323"/>
                      <a:pt x="416" y="323"/>
                    </a:cubicBezTo>
                    <a:cubicBezTo>
                      <a:pt x="417" y="322"/>
                      <a:pt x="418" y="325"/>
                      <a:pt x="419" y="325"/>
                    </a:cubicBezTo>
                    <a:cubicBezTo>
                      <a:pt x="420" y="326"/>
                      <a:pt x="421" y="326"/>
                      <a:pt x="422" y="327"/>
                    </a:cubicBezTo>
                    <a:cubicBezTo>
                      <a:pt x="423" y="329"/>
                      <a:pt x="421" y="330"/>
                      <a:pt x="421" y="331"/>
                    </a:cubicBezTo>
                    <a:cubicBezTo>
                      <a:pt x="421" y="332"/>
                      <a:pt x="420" y="333"/>
                      <a:pt x="419" y="333"/>
                    </a:cubicBezTo>
                    <a:cubicBezTo>
                      <a:pt x="419" y="333"/>
                      <a:pt x="417" y="333"/>
                      <a:pt x="416" y="334"/>
                    </a:cubicBezTo>
                    <a:cubicBezTo>
                      <a:pt x="415" y="335"/>
                      <a:pt x="415" y="336"/>
                      <a:pt x="416" y="337"/>
                    </a:cubicBezTo>
                    <a:cubicBezTo>
                      <a:pt x="416" y="338"/>
                      <a:pt x="415" y="338"/>
                      <a:pt x="414" y="339"/>
                    </a:cubicBezTo>
                    <a:cubicBezTo>
                      <a:pt x="414" y="340"/>
                      <a:pt x="414" y="340"/>
                      <a:pt x="413" y="341"/>
                    </a:cubicBezTo>
                    <a:cubicBezTo>
                      <a:pt x="413" y="342"/>
                      <a:pt x="412" y="344"/>
                      <a:pt x="412" y="345"/>
                    </a:cubicBezTo>
                    <a:cubicBezTo>
                      <a:pt x="411" y="346"/>
                      <a:pt x="413" y="346"/>
                      <a:pt x="413" y="347"/>
                    </a:cubicBezTo>
                    <a:cubicBezTo>
                      <a:pt x="414" y="347"/>
                      <a:pt x="414" y="347"/>
                      <a:pt x="415" y="347"/>
                    </a:cubicBezTo>
                    <a:cubicBezTo>
                      <a:pt x="415" y="348"/>
                      <a:pt x="415" y="349"/>
                      <a:pt x="416" y="349"/>
                    </a:cubicBezTo>
                    <a:cubicBezTo>
                      <a:pt x="418" y="349"/>
                      <a:pt x="417" y="348"/>
                      <a:pt x="418" y="348"/>
                    </a:cubicBezTo>
                    <a:cubicBezTo>
                      <a:pt x="419" y="347"/>
                      <a:pt x="419" y="349"/>
                      <a:pt x="419" y="350"/>
                    </a:cubicBezTo>
                    <a:cubicBezTo>
                      <a:pt x="419" y="351"/>
                      <a:pt x="418" y="352"/>
                      <a:pt x="417" y="353"/>
                    </a:cubicBezTo>
                    <a:cubicBezTo>
                      <a:pt x="416" y="354"/>
                      <a:pt x="418" y="356"/>
                      <a:pt x="419" y="358"/>
                    </a:cubicBezTo>
                    <a:cubicBezTo>
                      <a:pt x="420" y="359"/>
                      <a:pt x="419" y="359"/>
                      <a:pt x="419" y="360"/>
                    </a:cubicBezTo>
                    <a:cubicBezTo>
                      <a:pt x="419" y="361"/>
                      <a:pt x="419" y="362"/>
                      <a:pt x="420" y="362"/>
                    </a:cubicBezTo>
                    <a:cubicBezTo>
                      <a:pt x="421" y="362"/>
                      <a:pt x="421" y="361"/>
                      <a:pt x="422" y="360"/>
                    </a:cubicBezTo>
                    <a:cubicBezTo>
                      <a:pt x="422" y="359"/>
                      <a:pt x="423" y="359"/>
                      <a:pt x="423" y="360"/>
                    </a:cubicBezTo>
                    <a:cubicBezTo>
                      <a:pt x="423" y="360"/>
                      <a:pt x="423" y="361"/>
                      <a:pt x="423" y="362"/>
                    </a:cubicBezTo>
                    <a:cubicBezTo>
                      <a:pt x="423" y="363"/>
                      <a:pt x="424" y="363"/>
                      <a:pt x="424" y="363"/>
                    </a:cubicBezTo>
                    <a:cubicBezTo>
                      <a:pt x="424" y="363"/>
                      <a:pt x="425" y="362"/>
                      <a:pt x="425" y="361"/>
                    </a:cubicBezTo>
                    <a:cubicBezTo>
                      <a:pt x="426" y="360"/>
                      <a:pt x="426" y="360"/>
                      <a:pt x="427" y="360"/>
                    </a:cubicBezTo>
                    <a:cubicBezTo>
                      <a:pt x="427" y="359"/>
                      <a:pt x="428" y="359"/>
                      <a:pt x="429" y="358"/>
                    </a:cubicBezTo>
                    <a:cubicBezTo>
                      <a:pt x="431" y="358"/>
                      <a:pt x="430" y="359"/>
                      <a:pt x="431" y="360"/>
                    </a:cubicBezTo>
                    <a:cubicBezTo>
                      <a:pt x="432" y="360"/>
                      <a:pt x="431" y="361"/>
                      <a:pt x="431" y="361"/>
                    </a:cubicBezTo>
                    <a:cubicBezTo>
                      <a:pt x="432" y="362"/>
                      <a:pt x="432" y="362"/>
                      <a:pt x="432" y="362"/>
                    </a:cubicBezTo>
                    <a:cubicBezTo>
                      <a:pt x="432" y="362"/>
                      <a:pt x="433" y="362"/>
                      <a:pt x="433" y="362"/>
                    </a:cubicBezTo>
                    <a:cubicBezTo>
                      <a:pt x="434" y="362"/>
                      <a:pt x="434" y="361"/>
                      <a:pt x="434" y="362"/>
                    </a:cubicBezTo>
                    <a:cubicBezTo>
                      <a:pt x="434" y="363"/>
                      <a:pt x="435" y="364"/>
                      <a:pt x="435" y="364"/>
                    </a:cubicBezTo>
                    <a:cubicBezTo>
                      <a:pt x="436" y="364"/>
                      <a:pt x="437" y="365"/>
                      <a:pt x="437" y="364"/>
                    </a:cubicBezTo>
                    <a:cubicBezTo>
                      <a:pt x="438" y="363"/>
                      <a:pt x="438" y="363"/>
                      <a:pt x="439" y="363"/>
                    </a:cubicBezTo>
                    <a:cubicBezTo>
                      <a:pt x="440" y="363"/>
                      <a:pt x="440" y="363"/>
                      <a:pt x="440" y="363"/>
                    </a:cubicBezTo>
                    <a:cubicBezTo>
                      <a:pt x="440" y="363"/>
                      <a:pt x="440" y="363"/>
                      <a:pt x="440" y="363"/>
                    </a:cubicBezTo>
                    <a:cubicBezTo>
                      <a:pt x="440" y="363"/>
                      <a:pt x="440" y="361"/>
                      <a:pt x="440" y="360"/>
                    </a:cubicBezTo>
                    <a:cubicBezTo>
                      <a:pt x="440" y="359"/>
                      <a:pt x="440" y="358"/>
                      <a:pt x="441" y="358"/>
                    </a:cubicBezTo>
                    <a:cubicBezTo>
                      <a:pt x="441" y="358"/>
                      <a:pt x="442" y="357"/>
                      <a:pt x="442" y="356"/>
                    </a:cubicBezTo>
                    <a:cubicBezTo>
                      <a:pt x="443" y="355"/>
                      <a:pt x="444" y="355"/>
                      <a:pt x="445" y="354"/>
                    </a:cubicBezTo>
                    <a:cubicBezTo>
                      <a:pt x="446" y="352"/>
                      <a:pt x="446" y="352"/>
                      <a:pt x="447" y="350"/>
                    </a:cubicBezTo>
                    <a:cubicBezTo>
                      <a:pt x="448" y="349"/>
                      <a:pt x="448" y="347"/>
                      <a:pt x="450" y="347"/>
                    </a:cubicBezTo>
                    <a:cubicBezTo>
                      <a:pt x="451" y="347"/>
                      <a:pt x="454" y="347"/>
                      <a:pt x="455" y="347"/>
                    </a:cubicBezTo>
                    <a:cubicBezTo>
                      <a:pt x="456" y="346"/>
                      <a:pt x="458" y="346"/>
                      <a:pt x="458" y="345"/>
                    </a:cubicBezTo>
                    <a:cubicBezTo>
                      <a:pt x="459" y="345"/>
                      <a:pt x="460" y="344"/>
                      <a:pt x="461" y="344"/>
                    </a:cubicBezTo>
                    <a:cubicBezTo>
                      <a:pt x="462" y="344"/>
                      <a:pt x="463" y="344"/>
                      <a:pt x="463" y="343"/>
                    </a:cubicBezTo>
                    <a:cubicBezTo>
                      <a:pt x="462" y="342"/>
                      <a:pt x="462" y="341"/>
                      <a:pt x="462" y="340"/>
                    </a:cubicBezTo>
                    <a:cubicBezTo>
                      <a:pt x="462" y="339"/>
                      <a:pt x="462" y="338"/>
                      <a:pt x="462" y="337"/>
                    </a:cubicBezTo>
                    <a:cubicBezTo>
                      <a:pt x="462" y="336"/>
                      <a:pt x="462" y="334"/>
                      <a:pt x="463" y="333"/>
                    </a:cubicBezTo>
                    <a:cubicBezTo>
                      <a:pt x="464" y="332"/>
                      <a:pt x="465" y="332"/>
                      <a:pt x="465" y="332"/>
                    </a:cubicBezTo>
                    <a:cubicBezTo>
                      <a:pt x="466" y="331"/>
                      <a:pt x="467" y="332"/>
                      <a:pt x="468" y="333"/>
                    </a:cubicBezTo>
                    <a:cubicBezTo>
                      <a:pt x="468" y="334"/>
                      <a:pt x="468" y="335"/>
                      <a:pt x="469" y="335"/>
                    </a:cubicBezTo>
                    <a:cubicBezTo>
                      <a:pt x="470" y="335"/>
                      <a:pt x="471" y="335"/>
                      <a:pt x="472" y="335"/>
                    </a:cubicBezTo>
                    <a:cubicBezTo>
                      <a:pt x="474" y="334"/>
                      <a:pt x="474" y="334"/>
                      <a:pt x="475" y="334"/>
                    </a:cubicBezTo>
                    <a:cubicBezTo>
                      <a:pt x="476" y="333"/>
                      <a:pt x="477" y="332"/>
                      <a:pt x="477" y="333"/>
                    </a:cubicBezTo>
                    <a:cubicBezTo>
                      <a:pt x="478" y="334"/>
                      <a:pt x="478" y="334"/>
                      <a:pt x="479" y="334"/>
                    </a:cubicBezTo>
                    <a:cubicBezTo>
                      <a:pt x="480" y="334"/>
                      <a:pt x="481" y="334"/>
                      <a:pt x="482" y="334"/>
                    </a:cubicBezTo>
                    <a:cubicBezTo>
                      <a:pt x="483" y="334"/>
                      <a:pt x="484" y="333"/>
                      <a:pt x="485" y="333"/>
                    </a:cubicBezTo>
                    <a:cubicBezTo>
                      <a:pt x="486" y="332"/>
                      <a:pt x="489" y="331"/>
                      <a:pt x="489" y="330"/>
                    </a:cubicBezTo>
                    <a:cubicBezTo>
                      <a:pt x="490" y="329"/>
                      <a:pt x="490" y="328"/>
                      <a:pt x="491" y="328"/>
                    </a:cubicBezTo>
                    <a:cubicBezTo>
                      <a:pt x="493" y="328"/>
                      <a:pt x="494" y="327"/>
                      <a:pt x="495" y="327"/>
                    </a:cubicBezTo>
                    <a:cubicBezTo>
                      <a:pt x="497" y="326"/>
                      <a:pt x="499" y="325"/>
                      <a:pt x="500" y="326"/>
                    </a:cubicBezTo>
                    <a:cubicBezTo>
                      <a:pt x="500" y="327"/>
                      <a:pt x="499" y="328"/>
                      <a:pt x="500" y="328"/>
                    </a:cubicBezTo>
                    <a:cubicBezTo>
                      <a:pt x="501" y="329"/>
                      <a:pt x="502" y="328"/>
                      <a:pt x="503" y="327"/>
                    </a:cubicBezTo>
                    <a:cubicBezTo>
                      <a:pt x="504" y="327"/>
                      <a:pt x="504" y="327"/>
                      <a:pt x="505" y="327"/>
                    </a:cubicBezTo>
                    <a:cubicBezTo>
                      <a:pt x="506" y="326"/>
                      <a:pt x="510" y="323"/>
                      <a:pt x="510" y="324"/>
                    </a:cubicBezTo>
                    <a:cubicBezTo>
                      <a:pt x="511" y="325"/>
                      <a:pt x="511" y="325"/>
                      <a:pt x="512" y="324"/>
                    </a:cubicBezTo>
                    <a:cubicBezTo>
                      <a:pt x="512" y="324"/>
                      <a:pt x="512" y="323"/>
                      <a:pt x="513" y="322"/>
                    </a:cubicBezTo>
                    <a:cubicBezTo>
                      <a:pt x="517" y="321"/>
                      <a:pt x="514" y="311"/>
                      <a:pt x="517" y="309"/>
                    </a:cubicBezTo>
                    <a:cubicBezTo>
                      <a:pt x="518" y="309"/>
                      <a:pt x="518" y="308"/>
                      <a:pt x="520" y="309"/>
                    </a:cubicBezTo>
                    <a:cubicBezTo>
                      <a:pt x="521" y="309"/>
                      <a:pt x="522" y="310"/>
                      <a:pt x="522" y="310"/>
                    </a:cubicBezTo>
                    <a:cubicBezTo>
                      <a:pt x="522" y="310"/>
                      <a:pt x="525" y="308"/>
                      <a:pt x="526" y="309"/>
                    </a:cubicBezTo>
                    <a:cubicBezTo>
                      <a:pt x="527" y="309"/>
                      <a:pt x="527" y="310"/>
                      <a:pt x="526" y="311"/>
                    </a:cubicBezTo>
                    <a:cubicBezTo>
                      <a:pt x="526" y="311"/>
                      <a:pt x="526" y="312"/>
                      <a:pt x="526" y="312"/>
                    </a:cubicBezTo>
                    <a:cubicBezTo>
                      <a:pt x="527" y="312"/>
                      <a:pt x="528" y="313"/>
                      <a:pt x="529" y="313"/>
                    </a:cubicBezTo>
                    <a:cubicBezTo>
                      <a:pt x="530" y="313"/>
                      <a:pt x="532" y="313"/>
                      <a:pt x="531" y="312"/>
                    </a:cubicBezTo>
                    <a:cubicBezTo>
                      <a:pt x="531" y="311"/>
                      <a:pt x="531" y="310"/>
                      <a:pt x="531" y="309"/>
                    </a:cubicBezTo>
                    <a:cubicBezTo>
                      <a:pt x="531" y="308"/>
                      <a:pt x="530" y="306"/>
                      <a:pt x="531" y="306"/>
                    </a:cubicBezTo>
                    <a:cubicBezTo>
                      <a:pt x="531" y="305"/>
                      <a:pt x="533" y="305"/>
                      <a:pt x="532" y="305"/>
                    </a:cubicBezTo>
                    <a:cubicBezTo>
                      <a:pt x="532" y="304"/>
                      <a:pt x="531" y="304"/>
                      <a:pt x="530" y="304"/>
                    </a:cubicBezTo>
                    <a:cubicBezTo>
                      <a:pt x="529" y="305"/>
                      <a:pt x="528" y="306"/>
                      <a:pt x="528" y="306"/>
                    </a:cubicBezTo>
                    <a:cubicBezTo>
                      <a:pt x="528" y="306"/>
                      <a:pt x="528" y="303"/>
                      <a:pt x="528" y="303"/>
                    </a:cubicBezTo>
                    <a:cubicBezTo>
                      <a:pt x="528" y="302"/>
                      <a:pt x="529" y="302"/>
                      <a:pt x="529" y="301"/>
                    </a:cubicBezTo>
                    <a:cubicBezTo>
                      <a:pt x="529" y="301"/>
                      <a:pt x="529" y="300"/>
                      <a:pt x="528" y="300"/>
                    </a:cubicBezTo>
                    <a:cubicBezTo>
                      <a:pt x="528" y="300"/>
                      <a:pt x="527" y="299"/>
                      <a:pt x="526" y="299"/>
                    </a:cubicBezTo>
                    <a:cubicBezTo>
                      <a:pt x="526" y="298"/>
                      <a:pt x="526" y="297"/>
                      <a:pt x="527" y="297"/>
                    </a:cubicBezTo>
                    <a:cubicBezTo>
                      <a:pt x="528" y="297"/>
                      <a:pt x="528" y="298"/>
                      <a:pt x="529" y="298"/>
                    </a:cubicBezTo>
                    <a:cubicBezTo>
                      <a:pt x="529" y="299"/>
                      <a:pt x="529" y="299"/>
                      <a:pt x="530" y="299"/>
                    </a:cubicBezTo>
                    <a:cubicBezTo>
                      <a:pt x="531" y="299"/>
                      <a:pt x="533" y="299"/>
                      <a:pt x="533" y="299"/>
                    </a:cubicBezTo>
                    <a:cubicBezTo>
                      <a:pt x="534" y="299"/>
                      <a:pt x="536" y="299"/>
                      <a:pt x="537" y="299"/>
                    </a:cubicBezTo>
                    <a:cubicBezTo>
                      <a:pt x="537" y="299"/>
                      <a:pt x="538" y="298"/>
                      <a:pt x="539" y="298"/>
                    </a:cubicBezTo>
                    <a:cubicBezTo>
                      <a:pt x="540" y="299"/>
                      <a:pt x="539" y="299"/>
                      <a:pt x="539" y="300"/>
                    </a:cubicBezTo>
                    <a:cubicBezTo>
                      <a:pt x="538" y="301"/>
                      <a:pt x="539" y="301"/>
                      <a:pt x="539" y="301"/>
                    </a:cubicBezTo>
                    <a:cubicBezTo>
                      <a:pt x="540" y="302"/>
                      <a:pt x="540" y="302"/>
                      <a:pt x="541" y="301"/>
                    </a:cubicBezTo>
                    <a:cubicBezTo>
                      <a:pt x="541" y="301"/>
                      <a:pt x="542" y="300"/>
                      <a:pt x="543" y="300"/>
                    </a:cubicBezTo>
                    <a:cubicBezTo>
                      <a:pt x="543" y="299"/>
                      <a:pt x="544" y="299"/>
                      <a:pt x="545" y="298"/>
                    </a:cubicBezTo>
                    <a:cubicBezTo>
                      <a:pt x="547" y="298"/>
                      <a:pt x="548" y="296"/>
                      <a:pt x="549" y="296"/>
                    </a:cubicBezTo>
                    <a:cubicBezTo>
                      <a:pt x="550" y="295"/>
                      <a:pt x="550" y="293"/>
                      <a:pt x="551" y="292"/>
                    </a:cubicBezTo>
                    <a:cubicBezTo>
                      <a:pt x="551" y="291"/>
                      <a:pt x="554" y="290"/>
                      <a:pt x="554" y="288"/>
                    </a:cubicBezTo>
                    <a:cubicBezTo>
                      <a:pt x="554" y="286"/>
                      <a:pt x="553" y="284"/>
                      <a:pt x="554" y="283"/>
                    </a:cubicBezTo>
                    <a:cubicBezTo>
                      <a:pt x="554" y="282"/>
                      <a:pt x="556" y="281"/>
                      <a:pt x="556" y="281"/>
                    </a:cubicBezTo>
                    <a:cubicBezTo>
                      <a:pt x="556" y="281"/>
                      <a:pt x="563" y="279"/>
                      <a:pt x="566" y="278"/>
                    </a:cubicBezTo>
                    <a:cubicBezTo>
                      <a:pt x="569" y="278"/>
                      <a:pt x="571" y="278"/>
                      <a:pt x="573" y="281"/>
                    </a:cubicBezTo>
                    <a:cubicBezTo>
                      <a:pt x="576" y="283"/>
                      <a:pt x="584" y="286"/>
                      <a:pt x="587" y="286"/>
                    </a:cubicBezTo>
                    <a:cubicBezTo>
                      <a:pt x="589" y="287"/>
                      <a:pt x="592" y="286"/>
                      <a:pt x="594" y="285"/>
                    </a:cubicBezTo>
                    <a:cubicBezTo>
                      <a:pt x="597" y="283"/>
                      <a:pt x="601" y="282"/>
                      <a:pt x="604" y="282"/>
                    </a:cubicBezTo>
                    <a:cubicBezTo>
                      <a:pt x="608" y="282"/>
                      <a:pt x="611" y="283"/>
                      <a:pt x="612" y="282"/>
                    </a:cubicBezTo>
                    <a:cubicBezTo>
                      <a:pt x="614" y="280"/>
                      <a:pt x="615" y="279"/>
                      <a:pt x="615" y="279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4" name="AutoShape 24"/>
              <p:cNvSpPr/>
              <p:nvPr/>
            </p:nvSpPr>
            <p:spPr>
              <a:xfrm>
                <a:off x="9739119" y="2812217"/>
                <a:ext cx="498516" cy="600196"/>
              </a:xfrm>
              <a:custGeom>
                <a:avLst/>
                <a:gdLst/>
                <a:ahLst/>
                <a:cxnLst/>
                <a:rect l="l" t="t" r="r" b="b"/>
                <a:pathLst>
                  <a:path w="381" h="458">
                    <a:moveTo>
                      <a:pt x="83" y="9"/>
                    </a:moveTo>
                    <a:cubicBezTo>
                      <a:pt x="84" y="9"/>
                      <a:pt x="84" y="9"/>
                      <a:pt x="84" y="9"/>
                    </a:cubicBezTo>
                    <a:cubicBezTo>
                      <a:pt x="85" y="9"/>
                      <a:pt x="85" y="9"/>
                      <a:pt x="85" y="10"/>
                    </a:cubicBezTo>
                    <a:cubicBezTo>
                      <a:pt x="86" y="10"/>
                      <a:pt x="86" y="11"/>
                      <a:pt x="87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7" y="11"/>
                      <a:pt x="88" y="8"/>
                      <a:pt x="88" y="8"/>
                    </a:cubicBezTo>
                    <a:cubicBezTo>
                      <a:pt x="89" y="8"/>
                      <a:pt x="88" y="6"/>
                      <a:pt x="89" y="6"/>
                    </a:cubicBezTo>
                    <a:cubicBezTo>
                      <a:pt x="90" y="6"/>
                      <a:pt x="92" y="7"/>
                      <a:pt x="92" y="6"/>
                    </a:cubicBezTo>
                    <a:cubicBezTo>
                      <a:pt x="93" y="5"/>
                      <a:pt x="92" y="4"/>
                      <a:pt x="93" y="4"/>
                    </a:cubicBezTo>
                    <a:cubicBezTo>
                      <a:pt x="94" y="4"/>
                      <a:pt x="95" y="4"/>
                      <a:pt x="96" y="3"/>
                    </a:cubicBezTo>
                    <a:cubicBezTo>
                      <a:pt x="96" y="3"/>
                      <a:pt x="96" y="2"/>
                      <a:pt x="96" y="2"/>
                    </a:cubicBezTo>
                    <a:cubicBezTo>
                      <a:pt x="96" y="2"/>
                      <a:pt x="96" y="2"/>
                      <a:pt x="96" y="2"/>
                    </a:cubicBezTo>
                    <a:cubicBezTo>
                      <a:pt x="96" y="2"/>
                      <a:pt x="98" y="2"/>
                      <a:pt x="98" y="1"/>
                    </a:cubicBezTo>
                    <a:cubicBezTo>
                      <a:pt x="99" y="0"/>
                      <a:pt x="99" y="0"/>
                      <a:pt x="100" y="1"/>
                    </a:cubicBezTo>
                    <a:cubicBezTo>
                      <a:pt x="101" y="1"/>
                      <a:pt x="101" y="2"/>
                      <a:pt x="100" y="2"/>
                    </a:cubicBezTo>
                    <a:cubicBezTo>
                      <a:pt x="100" y="2"/>
                      <a:pt x="100" y="3"/>
                      <a:pt x="101" y="3"/>
                    </a:cubicBezTo>
                    <a:cubicBezTo>
                      <a:pt x="102" y="3"/>
                      <a:pt x="103" y="3"/>
                      <a:pt x="104" y="4"/>
                    </a:cubicBezTo>
                    <a:cubicBezTo>
                      <a:pt x="104" y="4"/>
                      <a:pt x="104" y="5"/>
                      <a:pt x="105" y="5"/>
                    </a:cubicBezTo>
                    <a:cubicBezTo>
                      <a:pt x="105" y="5"/>
                      <a:pt x="106" y="6"/>
                      <a:pt x="106" y="6"/>
                    </a:cubicBezTo>
                    <a:cubicBezTo>
                      <a:pt x="105" y="6"/>
                      <a:pt x="105" y="7"/>
                      <a:pt x="105" y="7"/>
                    </a:cubicBezTo>
                    <a:cubicBezTo>
                      <a:pt x="106" y="8"/>
                      <a:pt x="107" y="8"/>
                      <a:pt x="107" y="8"/>
                    </a:cubicBezTo>
                    <a:cubicBezTo>
                      <a:pt x="107" y="8"/>
                      <a:pt x="107" y="9"/>
                      <a:pt x="108" y="9"/>
                    </a:cubicBezTo>
                    <a:cubicBezTo>
                      <a:pt x="109" y="9"/>
                      <a:pt x="110" y="9"/>
                      <a:pt x="110" y="9"/>
                    </a:cubicBezTo>
                    <a:cubicBezTo>
                      <a:pt x="110" y="10"/>
                      <a:pt x="111" y="10"/>
                      <a:pt x="112" y="11"/>
                    </a:cubicBezTo>
                    <a:cubicBezTo>
                      <a:pt x="112" y="11"/>
                      <a:pt x="113" y="12"/>
                      <a:pt x="113" y="12"/>
                    </a:cubicBezTo>
                    <a:cubicBezTo>
                      <a:pt x="113" y="12"/>
                      <a:pt x="114" y="12"/>
                      <a:pt x="113" y="12"/>
                    </a:cubicBezTo>
                    <a:cubicBezTo>
                      <a:pt x="113" y="13"/>
                      <a:pt x="113" y="13"/>
                      <a:pt x="113" y="13"/>
                    </a:cubicBezTo>
                    <a:cubicBezTo>
                      <a:pt x="112" y="13"/>
                      <a:pt x="111" y="13"/>
                      <a:pt x="112" y="13"/>
                    </a:cubicBezTo>
                    <a:cubicBezTo>
                      <a:pt x="112" y="14"/>
                      <a:pt x="112" y="14"/>
                      <a:pt x="113" y="14"/>
                    </a:cubicBezTo>
                    <a:cubicBezTo>
                      <a:pt x="113" y="14"/>
                      <a:pt x="114" y="14"/>
                      <a:pt x="114" y="14"/>
                    </a:cubicBezTo>
                    <a:cubicBezTo>
                      <a:pt x="115" y="14"/>
                      <a:pt x="117" y="14"/>
                      <a:pt x="118" y="14"/>
                    </a:cubicBezTo>
                    <a:cubicBezTo>
                      <a:pt x="118" y="14"/>
                      <a:pt x="120" y="14"/>
                      <a:pt x="121" y="14"/>
                    </a:cubicBezTo>
                    <a:cubicBezTo>
                      <a:pt x="122" y="14"/>
                      <a:pt x="123" y="14"/>
                      <a:pt x="124" y="14"/>
                    </a:cubicBezTo>
                    <a:cubicBezTo>
                      <a:pt x="125" y="14"/>
                      <a:pt x="127" y="15"/>
                      <a:pt x="127" y="16"/>
                    </a:cubicBezTo>
                    <a:cubicBezTo>
                      <a:pt x="127" y="16"/>
                      <a:pt x="127" y="18"/>
                      <a:pt x="128" y="18"/>
                    </a:cubicBezTo>
                    <a:cubicBezTo>
                      <a:pt x="129" y="19"/>
                      <a:pt x="131" y="20"/>
                      <a:pt x="131" y="20"/>
                    </a:cubicBezTo>
                    <a:cubicBezTo>
                      <a:pt x="132" y="21"/>
                      <a:pt x="132" y="22"/>
                      <a:pt x="132" y="21"/>
                    </a:cubicBezTo>
                    <a:cubicBezTo>
                      <a:pt x="133" y="21"/>
                      <a:pt x="132" y="19"/>
                      <a:pt x="134" y="19"/>
                    </a:cubicBezTo>
                    <a:cubicBezTo>
                      <a:pt x="135" y="19"/>
                      <a:pt x="135" y="20"/>
                      <a:pt x="135" y="19"/>
                    </a:cubicBezTo>
                    <a:cubicBezTo>
                      <a:pt x="135" y="18"/>
                      <a:pt x="135" y="18"/>
                      <a:pt x="136" y="18"/>
                    </a:cubicBezTo>
                    <a:cubicBezTo>
                      <a:pt x="136" y="18"/>
                      <a:pt x="137" y="18"/>
                      <a:pt x="138" y="18"/>
                    </a:cubicBezTo>
                    <a:cubicBezTo>
                      <a:pt x="139" y="18"/>
                      <a:pt x="139" y="19"/>
                      <a:pt x="140" y="19"/>
                    </a:cubicBezTo>
                    <a:cubicBezTo>
                      <a:pt x="142" y="19"/>
                      <a:pt x="142" y="19"/>
                      <a:pt x="142" y="19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42" y="21"/>
                      <a:pt x="143" y="21"/>
                      <a:pt x="143" y="22"/>
                    </a:cubicBezTo>
                    <a:cubicBezTo>
                      <a:pt x="143" y="23"/>
                      <a:pt x="143" y="24"/>
                      <a:pt x="143" y="24"/>
                    </a:cubicBezTo>
                    <a:cubicBezTo>
                      <a:pt x="143" y="25"/>
                      <a:pt x="142" y="25"/>
                      <a:pt x="143" y="26"/>
                    </a:cubicBezTo>
                    <a:cubicBezTo>
                      <a:pt x="143" y="27"/>
                      <a:pt x="143" y="27"/>
                      <a:pt x="143" y="28"/>
                    </a:cubicBezTo>
                    <a:cubicBezTo>
                      <a:pt x="144" y="29"/>
                      <a:pt x="144" y="29"/>
                      <a:pt x="145" y="30"/>
                    </a:cubicBezTo>
                    <a:cubicBezTo>
                      <a:pt x="145" y="30"/>
                      <a:pt x="145" y="30"/>
                      <a:pt x="146" y="30"/>
                    </a:cubicBezTo>
                    <a:cubicBezTo>
                      <a:pt x="146" y="31"/>
                      <a:pt x="147" y="30"/>
                      <a:pt x="147" y="31"/>
                    </a:cubicBezTo>
                    <a:cubicBezTo>
                      <a:pt x="147" y="31"/>
                      <a:pt x="147" y="32"/>
                      <a:pt x="148" y="32"/>
                    </a:cubicBezTo>
                    <a:cubicBezTo>
                      <a:pt x="148" y="32"/>
                      <a:pt x="149" y="31"/>
                      <a:pt x="149" y="31"/>
                    </a:cubicBezTo>
                    <a:cubicBezTo>
                      <a:pt x="150" y="32"/>
                      <a:pt x="149" y="32"/>
                      <a:pt x="149" y="33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5"/>
                      <a:pt x="150" y="35"/>
                      <a:pt x="149" y="36"/>
                    </a:cubicBezTo>
                    <a:cubicBezTo>
                      <a:pt x="149" y="37"/>
                      <a:pt x="148" y="39"/>
                      <a:pt x="149" y="39"/>
                    </a:cubicBezTo>
                    <a:cubicBezTo>
                      <a:pt x="149" y="39"/>
                      <a:pt x="150" y="40"/>
                      <a:pt x="151" y="40"/>
                    </a:cubicBezTo>
                    <a:cubicBezTo>
                      <a:pt x="151" y="40"/>
                      <a:pt x="152" y="40"/>
                      <a:pt x="153" y="40"/>
                    </a:cubicBezTo>
                    <a:cubicBezTo>
                      <a:pt x="153" y="40"/>
                      <a:pt x="155" y="39"/>
                      <a:pt x="155" y="40"/>
                    </a:cubicBezTo>
                    <a:cubicBezTo>
                      <a:pt x="155" y="41"/>
                      <a:pt x="154" y="41"/>
                      <a:pt x="155" y="41"/>
                    </a:cubicBezTo>
                    <a:cubicBezTo>
                      <a:pt x="156" y="41"/>
                      <a:pt x="156" y="41"/>
                      <a:pt x="157" y="42"/>
                    </a:cubicBezTo>
                    <a:cubicBezTo>
                      <a:pt x="158" y="42"/>
                      <a:pt x="158" y="42"/>
                      <a:pt x="157" y="43"/>
                    </a:cubicBezTo>
                    <a:cubicBezTo>
                      <a:pt x="156" y="43"/>
                      <a:pt x="156" y="44"/>
                      <a:pt x="156" y="44"/>
                    </a:cubicBezTo>
                    <a:cubicBezTo>
                      <a:pt x="157" y="44"/>
                      <a:pt x="158" y="44"/>
                      <a:pt x="159" y="44"/>
                    </a:cubicBezTo>
                    <a:cubicBezTo>
                      <a:pt x="159" y="44"/>
                      <a:pt x="159" y="46"/>
                      <a:pt x="159" y="46"/>
                    </a:cubicBezTo>
                    <a:cubicBezTo>
                      <a:pt x="160" y="45"/>
                      <a:pt x="160" y="45"/>
                      <a:pt x="160" y="45"/>
                    </a:cubicBezTo>
                    <a:cubicBezTo>
                      <a:pt x="160" y="45"/>
                      <a:pt x="161" y="46"/>
                      <a:pt x="162" y="46"/>
                    </a:cubicBezTo>
                    <a:cubicBezTo>
                      <a:pt x="163" y="45"/>
                      <a:pt x="164" y="45"/>
                      <a:pt x="164" y="45"/>
                    </a:cubicBezTo>
                    <a:cubicBezTo>
                      <a:pt x="165" y="46"/>
                      <a:pt x="165" y="46"/>
                      <a:pt x="166" y="46"/>
                    </a:cubicBezTo>
                    <a:cubicBezTo>
                      <a:pt x="166" y="45"/>
                      <a:pt x="168" y="44"/>
                      <a:pt x="168" y="44"/>
                    </a:cubicBezTo>
                    <a:cubicBezTo>
                      <a:pt x="169" y="44"/>
                      <a:pt x="171" y="45"/>
                      <a:pt x="171" y="45"/>
                    </a:cubicBezTo>
                    <a:cubicBezTo>
                      <a:pt x="171" y="45"/>
                      <a:pt x="172" y="43"/>
                      <a:pt x="172" y="43"/>
                    </a:cubicBezTo>
                    <a:cubicBezTo>
                      <a:pt x="172" y="43"/>
                      <a:pt x="174" y="43"/>
                      <a:pt x="174" y="43"/>
                    </a:cubicBezTo>
                    <a:cubicBezTo>
                      <a:pt x="175" y="43"/>
                      <a:pt x="176" y="44"/>
                      <a:pt x="176" y="44"/>
                    </a:cubicBezTo>
                    <a:cubicBezTo>
                      <a:pt x="175" y="45"/>
                      <a:pt x="175" y="45"/>
                      <a:pt x="176" y="45"/>
                    </a:cubicBezTo>
                    <a:cubicBezTo>
                      <a:pt x="176" y="45"/>
                      <a:pt x="177" y="45"/>
                      <a:pt x="177" y="46"/>
                    </a:cubicBezTo>
                    <a:cubicBezTo>
                      <a:pt x="178" y="46"/>
                      <a:pt x="177" y="47"/>
                      <a:pt x="178" y="48"/>
                    </a:cubicBezTo>
                    <a:cubicBezTo>
                      <a:pt x="178" y="48"/>
                      <a:pt x="179" y="48"/>
                      <a:pt x="179" y="48"/>
                    </a:cubicBezTo>
                    <a:cubicBezTo>
                      <a:pt x="180" y="48"/>
                      <a:pt x="181" y="48"/>
                      <a:pt x="182" y="47"/>
                    </a:cubicBezTo>
                    <a:cubicBezTo>
                      <a:pt x="182" y="47"/>
                      <a:pt x="183" y="45"/>
                      <a:pt x="184" y="45"/>
                    </a:cubicBezTo>
                    <a:cubicBezTo>
                      <a:pt x="184" y="45"/>
                      <a:pt x="185" y="45"/>
                      <a:pt x="185" y="44"/>
                    </a:cubicBezTo>
                    <a:cubicBezTo>
                      <a:pt x="185" y="44"/>
                      <a:pt x="186" y="43"/>
                      <a:pt x="186" y="44"/>
                    </a:cubicBezTo>
                    <a:cubicBezTo>
                      <a:pt x="187" y="44"/>
                      <a:pt x="188" y="45"/>
                      <a:pt x="188" y="45"/>
                    </a:cubicBezTo>
                    <a:cubicBezTo>
                      <a:pt x="188" y="46"/>
                      <a:pt x="188" y="48"/>
                      <a:pt x="189" y="48"/>
                    </a:cubicBezTo>
                    <a:cubicBezTo>
                      <a:pt x="189" y="48"/>
                      <a:pt x="190" y="48"/>
                      <a:pt x="190" y="49"/>
                    </a:cubicBezTo>
                    <a:cubicBezTo>
                      <a:pt x="191" y="50"/>
                      <a:pt x="190" y="51"/>
                      <a:pt x="191" y="51"/>
                    </a:cubicBezTo>
                    <a:cubicBezTo>
                      <a:pt x="192" y="50"/>
                      <a:pt x="192" y="50"/>
                      <a:pt x="192" y="49"/>
                    </a:cubicBezTo>
                    <a:cubicBezTo>
                      <a:pt x="192" y="49"/>
                      <a:pt x="192" y="49"/>
                      <a:pt x="193" y="49"/>
                    </a:cubicBezTo>
                    <a:cubicBezTo>
                      <a:pt x="194" y="49"/>
                      <a:pt x="194" y="48"/>
                      <a:pt x="194" y="48"/>
                    </a:cubicBezTo>
                    <a:cubicBezTo>
                      <a:pt x="194" y="47"/>
                      <a:pt x="195" y="47"/>
                      <a:pt x="194" y="46"/>
                    </a:cubicBezTo>
                    <a:cubicBezTo>
                      <a:pt x="193" y="46"/>
                      <a:pt x="193" y="45"/>
                      <a:pt x="193" y="45"/>
                    </a:cubicBezTo>
                    <a:cubicBezTo>
                      <a:pt x="194" y="44"/>
                      <a:pt x="194" y="44"/>
                      <a:pt x="194" y="45"/>
                    </a:cubicBezTo>
                    <a:cubicBezTo>
                      <a:pt x="195" y="45"/>
                      <a:pt x="195" y="46"/>
                      <a:pt x="196" y="46"/>
                    </a:cubicBezTo>
                    <a:cubicBezTo>
                      <a:pt x="196" y="47"/>
                      <a:pt x="197" y="47"/>
                      <a:pt x="198" y="47"/>
                    </a:cubicBezTo>
                    <a:cubicBezTo>
                      <a:pt x="198" y="48"/>
                      <a:pt x="198" y="48"/>
                      <a:pt x="198" y="49"/>
                    </a:cubicBezTo>
                    <a:cubicBezTo>
                      <a:pt x="198" y="50"/>
                      <a:pt x="198" y="51"/>
                      <a:pt x="198" y="52"/>
                    </a:cubicBezTo>
                    <a:cubicBezTo>
                      <a:pt x="199" y="52"/>
                      <a:pt x="199" y="52"/>
                      <a:pt x="199" y="53"/>
                    </a:cubicBezTo>
                    <a:cubicBezTo>
                      <a:pt x="199" y="54"/>
                      <a:pt x="200" y="54"/>
                      <a:pt x="200" y="54"/>
                    </a:cubicBezTo>
                    <a:cubicBezTo>
                      <a:pt x="201" y="54"/>
                      <a:pt x="201" y="56"/>
                      <a:pt x="201" y="56"/>
                    </a:cubicBezTo>
                    <a:cubicBezTo>
                      <a:pt x="202" y="57"/>
                      <a:pt x="202" y="58"/>
                      <a:pt x="203" y="58"/>
                    </a:cubicBezTo>
                    <a:cubicBezTo>
                      <a:pt x="204" y="58"/>
                      <a:pt x="203" y="57"/>
                      <a:pt x="205" y="57"/>
                    </a:cubicBezTo>
                    <a:cubicBezTo>
                      <a:pt x="206" y="57"/>
                      <a:pt x="206" y="57"/>
                      <a:pt x="206" y="58"/>
                    </a:cubicBezTo>
                    <a:cubicBezTo>
                      <a:pt x="206" y="59"/>
                      <a:pt x="206" y="60"/>
                      <a:pt x="206" y="61"/>
                    </a:cubicBezTo>
                    <a:cubicBezTo>
                      <a:pt x="206" y="62"/>
                      <a:pt x="206" y="62"/>
                      <a:pt x="206" y="63"/>
                    </a:cubicBezTo>
                    <a:cubicBezTo>
                      <a:pt x="206" y="64"/>
                      <a:pt x="207" y="64"/>
                      <a:pt x="206" y="65"/>
                    </a:cubicBezTo>
                    <a:cubicBezTo>
                      <a:pt x="206" y="66"/>
                      <a:pt x="206" y="67"/>
                      <a:pt x="206" y="67"/>
                    </a:cubicBezTo>
                    <a:cubicBezTo>
                      <a:pt x="206" y="68"/>
                      <a:pt x="206" y="68"/>
                      <a:pt x="206" y="69"/>
                    </a:cubicBezTo>
                    <a:cubicBezTo>
                      <a:pt x="206" y="70"/>
                      <a:pt x="205" y="70"/>
                      <a:pt x="205" y="70"/>
                    </a:cubicBezTo>
                    <a:cubicBezTo>
                      <a:pt x="205" y="70"/>
                      <a:pt x="205" y="71"/>
                      <a:pt x="205" y="71"/>
                    </a:cubicBezTo>
                    <a:cubicBezTo>
                      <a:pt x="205" y="71"/>
                      <a:pt x="205" y="71"/>
                      <a:pt x="205" y="71"/>
                    </a:cubicBezTo>
                    <a:cubicBezTo>
                      <a:pt x="207" y="72"/>
                      <a:pt x="209" y="72"/>
                      <a:pt x="209" y="71"/>
                    </a:cubicBezTo>
                    <a:cubicBezTo>
                      <a:pt x="210" y="70"/>
                      <a:pt x="212" y="70"/>
                      <a:pt x="214" y="69"/>
                    </a:cubicBezTo>
                    <a:cubicBezTo>
                      <a:pt x="215" y="69"/>
                      <a:pt x="217" y="70"/>
                      <a:pt x="219" y="71"/>
                    </a:cubicBezTo>
                    <a:cubicBezTo>
                      <a:pt x="219" y="70"/>
                      <a:pt x="219" y="70"/>
                      <a:pt x="219" y="70"/>
                    </a:cubicBezTo>
                    <a:cubicBezTo>
                      <a:pt x="219" y="70"/>
                      <a:pt x="218" y="69"/>
                      <a:pt x="220" y="69"/>
                    </a:cubicBezTo>
                    <a:cubicBezTo>
                      <a:pt x="222" y="70"/>
                      <a:pt x="222" y="70"/>
                      <a:pt x="222" y="69"/>
                    </a:cubicBezTo>
                    <a:cubicBezTo>
                      <a:pt x="222" y="68"/>
                      <a:pt x="223" y="66"/>
                      <a:pt x="223" y="66"/>
                    </a:cubicBezTo>
                    <a:cubicBezTo>
                      <a:pt x="223" y="66"/>
                      <a:pt x="223" y="66"/>
                      <a:pt x="223" y="66"/>
                    </a:cubicBezTo>
                    <a:cubicBezTo>
                      <a:pt x="223" y="67"/>
                      <a:pt x="224" y="67"/>
                      <a:pt x="224" y="67"/>
                    </a:cubicBezTo>
                    <a:cubicBezTo>
                      <a:pt x="224" y="67"/>
                      <a:pt x="224" y="68"/>
                      <a:pt x="227" y="67"/>
                    </a:cubicBezTo>
                    <a:cubicBezTo>
                      <a:pt x="230" y="66"/>
                      <a:pt x="234" y="64"/>
                      <a:pt x="236" y="65"/>
                    </a:cubicBezTo>
                    <a:cubicBezTo>
                      <a:pt x="237" y="65"/>
                      <a:pt x="238" y="66"/>
                      <a:pt x="239" y="67"/>
                    </a:cubicBezTo>
                    <a:cubicBezTo>
                      <a:pt x="239" y="67"/>
                      <a:pt x="239" y="67"/>
                      <a:pt x="239" y="67"/>
                    </a:cubicBezTo>
                    <a:cubicBezTo>
                      <a:pt x="239" y="67"/>
                      <a:pt x="237" y="67"/>
                      <a:pt x="238" y="68"/>
                    </a:cubicBezTo>
                    <a:cubicBezTo>
                      <a:pt x="238" y="69"/>
                      <a:pt x="238" y="69"/>
                      <a:pt x="238" y="71"/>
                    </a:cubicBezTo>
                    <a:cubicBezTo>
                      <a:pt x="239" y="72"/>
                      <a:pt x="239" y="72"/>
                      <a:pt x="238" y="73"/>
                    </a:cubicBezTo>
                    <a:cubicBezTo>
                      <a:pt x="238" y="74"/>
                      <a:pt x="238" y="75"/>
                      <a:pt x="237" y="76"/>
                    </a:cubicBezTo>
                    <a:cubicBezTo>
                      <a:pt x="237" y="76"/>
                      <a:pt x="236" y="77"/>
                      <a:pt x="236" y="77"/>
                    </a:cubicBezTo>
                    <a:cubicBezTo>
                      <a:pt x="235" y="78"/>
                      <a:pt x="235" y="78"/>
                      <a:pt x="235" y="78"/>
                    </a:cubicBezTo>
                    <a:cubicBezTo>
                      <a:pt x="236" y="80"/>
                      <a:pt x="236" y="82"/>
                      <a:pt x="236" y="84"/>
                    </a:cubicBezTo>
                    <a:cubicBezTo>
                      <a:pt x="236" y="86"/>
                      <a:pt x="236" y="88"/>
                      <a:pt x="237" y="89"/>
                    </a:cubicBezTo>
                    <a:cubicBezTo>
                      <a:pt x="237" y="90"/>
                      <a:pt x="237" y="90"/>
                      <a:pt x="237" y="90"/>
                    </a:cubicBezTo>
                    <a:cubicBezTo>
                      <a:pt x="232" y="89"/>
                      <a:pt x="232" y="89"/>
                      <a:pt x="232" y="89"/>
                    </a:cubicBezTo>
                    <a:cubicBezTo>
                      <a:pt x="232" y="89"/>
                      <a:pt x="233" y="91"/>
                      <a:pt x="232" y="92"/>
                    </a:cubicBezTo>
                    <a:cubicBezTo>
                      <a:pt x="231" y="93"/>
                      <a:pt x="231" y="93"/>
                      <a:pt x="231" y="94"/>
                    </a:cubicBezTo>
                    <a:cubicBezTo>
                      <a:pt x="231" y="95"/>
                      <a:pt x="230" y="98"/>
                      <a:pt x="231" y="98"/>
                    </a:cubicBezTo>
                    <a:cubicBezTo>
                      <a:pt x="232" y="99"/>
                      <a:pt x="232" y="100"/>
                      <a:pt x="232" y="101"/>
                    </a:cubicBezTo>
                    <a:cubicBezTo>
                      <a:pt x="231" y="101"/>
                      <a:pt x="232" y="102"/>
                      <a:pt x="231" y="103"/>
                    </a:cubicBezTo>
                    <a:cubicBezTo>
                      <a:pt x="229" y="103"/>
                      <a:pt x="227" y="103"/>
                      <a:pt x="228" y="104"/>
                    </a:cubicBezTo>
                    <a:cubicBezTo>
                      <a:pt x="229" y="105"/>
                      <a:pt x="229" y="105"/>
                      <a:pt x="229" y="106"/>
                    </a:cubicBezTo>
                    <a:cubicBezTo>
                      <a:pt x="229" y="107"/>
                      <a:pt x="229" y="108"/>
                      <a:pt x="229" y="109"/>
                    </a:cubicBezTo>
                    <a:cubicBezTo>
                      <a:pt x="229" y="110"/>
                      <a:pt x="228" y="110"/>
                      <a:pt x="228" y="111"/>
                    </a:cubicBezTo>
                    <a:cubicBezTo>
                      <a:pt x="227" y="111"/>
                      <a:pt x="227" y="111"/>
                      <a:pt x="227" y="112"/>
                    </a:cubicBezTo>
                    <a:cubicBezTo>
                      <a:pt x="227" y="113"/>
                      <a:pt x="227" y="115"/>
                      <a:pt x="227" y="115"/>
                    </a:cubicBezTo>
                    <a:cubicBezTo>
                      <a:pt x="228" y="115"/>
                      <a:pt x="229" y="114"/>
                      <a:pt x="230" y="114"/>
                    </a:cubicBezTo>
                    <a:cubicBezTo>
                      <a:pt x="230" y="114"/>
                      <a:pt x="231" y="115"/>
                      <a:pt x="231" y="116"/>
                    </a:cubicBezTo>
                    <a:cubicBezTo>
                      <a:pt x="231" y="116"/>
                      <a:pt x="230" y="117"/>
                      <a:pt x="231" y="118"/>
                    </a:cubicBezTo>
                    <a:cubicBezTo>
                      <a:pt x="231" y="118"/>
                      <a:pt x="232" y="119"/>
                      <a:pt x="233" y="119"/>
                    </a:cubicBezTo>
                    <a:cubicBezTo>
                      <a:pt x="234" y="120"/>
                      <a:pt x="235" y="121"/>
                      <a:pt x="235" y="121"/>
                    </a:cubicBezTo>
                    <a:cubicBezTo>
                      <a:pt x="237" y="121"/>
                      <a:pt x="237" y="121"/>
                      <a:pt x="237" y="121"/>
                    </a:cubicBezTo>
                    <a:cubicBezTo>
                      <a:pt x="239" y="120"/>
                      <a:pt x="240" y="119"/>
                      <a:pt x="241" y="119"/>
                    </a:cubicBezTo>
                    <a:cubicBezTo>
                      <a:pt x="242" y="118"/>
                      <a:pt x="242" y="118"/>
                      <a:pt x="243" y="118"/>
                    </a:cubicBezTo>
                    <a:cubicBezTo>
                      <a:pt x="244" y="117"/>
                      <a:pt x="244" y="117"/>
                      <a:pt x="244" y="117"/>
                    </a:cubicBezTo>
                    <a:cubicBezTo>
                      <a:pt x="244" y="117"/>
                      <a:pt x="244" y="116"/>
                      <a:pt x="244" y="115"/>
                    </a:cubicBezTo>
                    <a:cubicBezTo>
                      <a:pt x="244" y="114"/>
                      <a:pt x="244" y="114"/>
                      <a:pt x="244" y="114"/>
                    </a:cubicBezTo>
                    <a:cubicBezTo>
                      <a:pt x="244" y="113"/>
                      <a:pt x="244" y="113"/>
                      <a:pt x="244" y="113"/>
                    </a:cubicBezTo>
                    <a:cubicBezTo>
                      <a:pt x="246" y="114"/>
                      <a:pt x="248" y="114"/>
                      <a:pt x="248" y="115"/>
                    </a:cubicBezTo>
                    <a:cubicBezTo>
                      <a:pt x="248" y="116"/>
                      <a:pt x="248" y="118"/>
                      <a:pt x="248" y="118"/>
                    </a:cubicBezTo>
                    <a:cubicBezTo>
                      <a:pt x="249" y="119"/>
                      <a:pt x="249" y="119"/>
                      <a:pt x="249" y="119"/>
                    </a:cubicBezTo>
                    <a:cubicBezTo>
                      <a:pt x="249" y="119"/>
                      <a:pt x="249" y="120"/>
                      <a:pt x="249" y="121"/>
                    </a:cubicBezTo>
                    <a:cubicBezTo>
                      <a:pt x="249" y="123"/>
                      <a:pt x="250" y="125"/>
                      <a:pt x="251" y="127"/>
                    </a:cubicBezTo>
                    <a:cubicBezTo>
                      <a:pt x="252" y="128"/>
                      <a:pt x="252" y="129"/>
                      <a:pt x="252" y="130"/>
                    </a:cubicBezTo>
                    <a:cubicBezTo>
                      <a:pt x="252" y="132"/>
                      <a:pt x="253" y="134"/>
                      <a:pt x="255" y="134"/>
                    </a:cubicBezTo>
                    <a:cubicBezTo>
                      <a:pt x="256" y="134"/>
                      <a:pt x="257" y="135"/>
                      <a:pt x="258" y="135"/>
                    </a:cubicBezTo>
                    <a:cubicBezTo>
                      <a:pt x="257" y="135"/>
                      <a:pt x="257" y="135"/>
                      <a:pt x="257" y="135"/>
                    </a:cubicBezTo>
                    <a:cubicBezTo>
                      <a:pt x="257" y="135"/>
                      <a:pt x="257" y="136"/>
                      <a:pt x="256" y="137"/>
                    </a:cubicBezTo>
                    <a:cubicBezTo>
                      <a:pt x="255" y="137"/>
                      <a:pt x="252" y="137"/>
                      <a:pt x="252" y="139"/>
                    </a:cubicBezTo>
                    <a:cubicBezTo>
                      <a:pt x="252" y="140"/>
                      <a:pt x="253" y="142"/>
                      <a:pt x="253" y="143"/>
                    </a:cubicBezTo>
                    <a:cubicBezTo>
                      <a:pt x="254" y="144"/>
                      <a:pt x="254" y="146"/>
                      <a:pt x="255" y="146"/>
                    </a:cubicBezTo>
                    <a:cubicBezTo>
                      <a:pt x="255" y="145"/>
                      <a:pt x="256" y="144"/>
                      <a:pt x="257" y="145"/>
                    </a:cubicBezTo>
                    <a:cubicBezTo>
                      <a:pt x="257" y="145"/>
                      <a:pt x="258" y="145"/>
                      <a:pt x="258" y="146"/>
                    </a:cubicBezTo>
                    <a:cubicBezTo>
                      <a:pt x="258" y="147"/>
                      <a:pt x="259" y="148"/>
                      <a:pt x="259" y="149"/>
                    </a:cubicBezTo>
                    <a:cubicBezTo>
                      <a:pt x="259" y="149"/>
                      <a:pt x="259" y="151"/>
                      <a:pt x="260" y="151"/>
                    </a:cubicBezTo>
                    <a:cubicBezTo>
                      <a:pt x="261" y="152"/>
                      <a:pt x="260" y="152"/>
                      <a:pt x="261" y="153"/>
                    </a:cubicBezTo>
                    <a:cubicBezTo>
                      <a:pt x="262" y="153"/>
                      <a:pt x="261" y="151"/>
                      <a:pt x="263" y="151"/>
                    </a:cubicBezTo>
                    <a:cubicBezTo>
                      <a:pt x="265" y="152"/>
                      <a:pt x="265" y="153"/>
                      <a:pt x="265" y="154"/>
                    </a:cubicBezTo>
                    <a:cubicBezTo>
                      <a:pt x="265" y="154"/>
                      <a:pt x="264" y="156"/>
                      <a:pt x="266" y="156"/>
                    </a:cubicBezTo>
                    <a:cubicBezTo>
                      <a:pt x="267" y="156"/>
                      <a:pt x="269" y="156"/>
                      <a:pt x="270" y="155"/>
                    </a:cubicBezTo>
                    <a:cubicBezTo>
                      <a:pt x="270" y="154"/>
                      <a:pt x="270" y="153"/>
                      <a:pt x="271" y="153"/>
                    </a:cubicBezTo>
                    <a:cubicBezTo>
                      <a:pt x="271" y="153"/>
                      <a:pt x="271" y="155"/>
                      <a:pt x="272" y="155"/>
                    </a:cubicBezTo>
                    <a:cubicBezTo>
                      <a:pt x="273" y="155"/>
                      <a:pt x="275" y="155"/>
                      <a:pt x="276" y="154"/>
                    </a:cubicBezTo>
                    <a:cubicBezTo>
                      <a:pt x="277" y="154"/>
                      <a:pt x="279" y="153"/>
                      <a:pt x="280" y="153"/>
                    </a:cubicBezTo>
                    <a:cubicBezTo>
                      <a:pt x="280" y="154"/>
                      <a:pt x="282" y="153"/>
                      <a:pt x="283" y="153"/>
                    </a:cubicBezTo>
                    <a:cubicBezTo>
                      <a:pt x="283" y="152"/>
                      <a:pt x="283" y="151"/>
                      <a:pt x="284" y="151"/>
                    </a:cubicBezTo>
                    <a:cubicBezTo>
                      <a:pt x="285" y="151"/>
                      <a:pt x="288" y="152"/>
                      <a:pt x="289" y="152"/>
                    </a:cubicBezTo>
                    <a:cubicBezTo>
                      <a:pt x="290" y="152"/>
                      <a:pt x="291" y="152"/>
                      <a:pt x="292" y="152"/>
                    </a:cubicBezTo>
                    <a:cubicBezTo>
                      <a:pt x="293" y="151"/>
                      <a:pt x="294" y="151"/>
                      <a:pt x="294" y="150"/>
                    </a:cubicBezTo>
                    <a:cubicBezTo>
                      <a:pt x="293" y="149"/>
                      <a:pt x="292" y="149"/>
                      <a:pt x="292" y="147"/>
                    </a:cubicBezTo>
                    <a:cubicBezTo>
                      <a:pt x="292" y="146"/>
                      <a:pt x="292" y="146"/>
                      <a:pt x="292" y="144"/>
                    </a:cubicBezTo>
                    <a:cubicBezTo>
                      <a:pt x="292" y="143"/>
                      <a:pt x="292" y="142"/>
                      <a:pt x="292" y="141"/>
                    </a:cubicBezTo>
                    <a:cubicBezTo>
                      <a:pt x="297" y="140"/>
                      <a:pt x="297" y="140"/>
                      <a:pt x="297" y="140"/>
                    </a:cubicBezTo>
                    <a:cubicBezTo>
                      <a:pt x="297" y="140"/>
                      <a:pt x="297" y="138"/>
                      <a:pt x="297" y="137"/>
                    </a:cubicBezTo>
                    <a:cubicBezTo>
                      <a:pt x="296" y="135"/>
                      <a:pt x="295" y="134"/>
                      <a:pt x="296" y="134"/>
                    </a:cubicBezTo>
                    <a:cubicBezTo>
                      <a:pt x="297" y="133"/>
                      <a:pt x="298" y="134"/>
                      <a:pt x="298" y="133"/>
                    </a:cubicBezTo>
                    <a:cubicBezTo>
                      <a:pt x="298" y="132"/>
                      <a:pt x="298" y="130"/>
                      <a:pt x="298" y="129"/>
                    </a:cubicBezTo>
                    <a:cubicBezTo>
                      <a:pt x="299" y="129"/>
                      <a:pt x="301" y="128"/>
                      <a:pt x="301" y="129"/>
                    </a:cubicBezTo>
                    <a:cubicBezTo>
                      <a:pt x="302" y="130"/>
                      <a:pt x="302" y="130"/>
                      <a:pt x="304" y="130"/>
                    </a:cubicBezTo>
                    <a:cubicBezTo>
                      <a:pt x="305" y="130"/>
                      <a:pt x="306" y="130"/>
                      <a:pt x="307" y="129"/>
                    </a:cubicBezTo>
                    <a:cubicBezTo>
                      <a:pt x="308" y="129"/>
                      <a:pt x="309" y="127"/>
                      <a:pt x="310" y="128"/>
                    </a:cubicBezTo>
                    <a:cubicBezTo>
                      <a:pt x="311" y="128"/>
                      <a:pt x="312" y="130"/>
                      <a:pt x="312" y="130"/>
                    </a:cubicBezTo>
                    <a:cubicBezTo>
                      <a:pt x="312" y="131"/>
                      <a:pt x="310" y="132"/>
                      <a:pt x="311" y="132"/>
                    </a:cubicBezTo>
                    <a:cubicBezTo>
                      <a:pt x="312" y="133"/>
                      <a:pt x="313" y="131"/>
                      <a:pt x="313" y="132"/>
                    </a:cubicBezTo>
                    <a:cubicBezTo>
                      <a:pt x="313" y="133"/>
                      <a:pt x="314" y="135"/>
                      <a:pt x="316" y="136"/>
                    </a:cubicBezTo>
                    <a:cubicBezTo>
                      <a:pt x="317" y="137"/>
                      <a:pt x="318" y="138"/>
                      <a:pt x="318" y="138"/>
                    </a:cubicBezTo>
                    <a:cubicBezTo>
                      <a:pt x="319" y="139"/>
                      <a:pt x="320" y="139"/>
                      <a:pt x="321" y="139"/>
                    </a:cubicBezTo>
                    <a:cubicBezTo>
                      <a:pt x="322" y="139"/>
                      <a:pt x="325" y="138"/>
                      <a:pt x="325" y="138"/>
                    </a:cubicBezTo>
                    <a:cubicBezTo>
                      <a:pt x="325" y="138"/>
                      <a:pt x="328" y="146"/>
                      <a:pt x="328" y="148"/>
                    </a:cubicBezTo>
                    <a:cubicBezTo>
                      <a:pt x="328" y="150"/>
                      <a:pt x="328" y="154"/>
                      <a:pt x="329" y="155"/>
                    </a:cubicBezTo>
                    <a:cubicBezTo>
                      <a:pt x="330" y="156"/>
                      <a:pt x="328" y="156"/>
                      <a:pt x="329" y="157"/>
                    </a:cubicBezTo>
                    <a:cubicBezTo>
                      <a:pt x="330" y="157"/>
                      <a:pt x="330" y="157"/>
                      <a:pt x="330" y="158"/>
                    </a:cubicBezTo>
                    <a:cubicBezTo>
                      <a:pt x="330" y="160"/>
                      <a:pt x="331" y="161"/>
                      <a:pt x="330" y="160"/>
                    </a:cubicBezTo>
                    <a:cubicBezTo>
                      <a:pt x="329" y="160"/>
                      <a:pt x="328" y="158"/>
                      <a:pt x="327" y="159"/>
                    </a:cubicBezTo>
                    <a:cubicBezTo>
                      <a:pt x="327" y="159"/>
                      <a:pt x="327" y="160"/>
                      <a:pt x="327" y="161"/>
                    </a:cubicBezTo>
                    <a:cubicBezTo>
                      <a:pt x="326" y="162"/>
                      <a:pt x="325" y="162"/>
                      <a:pt x="326" y="163"/>
                    </a:cubicBezTo>
                    <a:cubicBezTo>
                      <a:pt x="327" y="164"/>
                      <a:pt x="326" y="164"/>
                      <a:pt x="326" y="165"/>
                    </a:cubicBezTo>
                    <a:cubicBezTo>
                      <a:pt x="326" y="166"/>
                      <a:pt x="327" y="167"/>
                      <a:pt x="326" y="168"/>
                    </a:cubicBezTo>
                    <a:cubicBezTo>
                      <a:pt x="325" y="169"/>
                      <a:pt x="324" y="169"/>
                      <a:pt x="324" y="170"/>
                    </a:cubicBezTo>
                    <a:cubicBezTo>
                      <a:pt x="323" y="170"/>
                      <a:pt x="323" y="170"/>
                      <a:pt x="322" y="171"/>
                    </a:cubicBezTo>
                    <a:cubicBezTo>
                      <a:pt x="322" y="172"/>
                      <a:pt x="321" y="173"/>
                      <a:pt x="320" y="172"/>
                    </a:cubicBezTo>
                    <a:cubicBezTo>
                      <a:pt x="320" y="171"/>
                      <a:pt x="320" y="170"/>
                      <a:pt x="319" y="170"/>
                    </a:cubicBezTo>
                    <a:cubicBezTo>
                      <a:pt x="318" y="169"/>
                      <a:pt x="319" y="169"/>
                      <a:pt x="318" y="168"/>
                    </a:cubicBezTo>
                    <a:cubicBezTo>
                      <a:pt x="317" y="167"/>
                      <a:pt x="317" y="166"/>
                      <a:pt x="316" y="167"/>
                    </a:cubicBezTo>
                    <a:cubicBezTo>
                      <a:pt x="315" y="168"/>
                      <a:pt x="314" y="169"/>
                      <a:pt x="314" y="169"/>
                    </a:cubicBezTo>
                    <a:cubicBezTo>
                      <a:pt x="313" y="168"/>
                      <a:pt x="312" y="168"/>
                      <a:pt x="311" y="167"/>
                    </a:cubicBezTo>
                    <a:cubicBezTo>
                      <a:pt x="310" y="166"/>
                      <a:pt x="311" y="165"/>
                      <a:pt x="309" y="165"/>
                    </a:cubicBezTo>
                    <a:cubicBezTo>
                      <a:pt x="307" y="165"/>
                      <a:pt x="308" y="166"/>
                      <a:pt x="307" y="166"/>
                    </a:cubicBezTo>
                    <a:cubicBezTo>
                      <a:pt x="306" y="166"/>
                      <a:pt x="306" y="165"/>
                      <a:pt x="306" y="164"/>
                    </a:cubicBezTo>
                    <a:cubicBezTo>
                      <a:pt x="307" y="163"/>
                      <a:pt x="308" y="162"/>
                      <a:pt x="307" y="162"/>
                    </a:cubicBezTo>
                    <a:cubicBezTo>
                      <a:pt x="307" y="162"/>
                      <a:pt x="306" y="162"/>
                      <a:pt x="305" y="163"/>
                    </a:cubicBezTo>
                    <a:cubicBezTo>
                      <a:pt x="304" y="164"/>
                      <a:pt x="304" y="165"/>
                      <a:pt x="303" y="165"/>
                    </a:cubicBezTo>
                    <a:cubicBezTo>
                      <a:pt x="301" y="165"/>
                      <a:pt x="301" y="165"/>
                      <a:pt x="301" y="164"/>
                    </a:cubicBezTo>
                    <a:cubicBezTo>
                      <a:pt x="301" y="163"/>
                      <a:pt x="301" y="161"/>
                      <a:pt x="300" y="162"/>
                    </a:cubicBezTo>
                    <a:cubicBezTo>
                      <a:pt x="299" y="163"/>
                      <a:pt x="300" y="164"/>
                      <a:pt x="299" y="164"/>
                    </a:cubicBezTo>
                    <a:cubicBezTo>
                      <a:pt x="297" y="164"/>
                      <a:pt x="297" y="163"/>
                      <a:pt x="297" y="163"/>
                    </a:cubicBezTo>
                    <a:cubicBezTo>
                      <a:pt x="296" y="163"/>
                      <a:pt x="295" y="162"/>
                      <a:pt x="295" y="163"/>
                    </a:cubicBezTo>
                    <a:cubicBezTo>
                      <a:pt x="294" y="164"/>
                      <a:pt x="293" y="164"/>
                      <a:pt x="293" y="163"/>
                    </a:cubicBezTo>
                    <a:cubicBezTo>
                      <a:pt x="293" y="163"/>
                      <a:pt x="293" y="162"/>
                      <a:pt x="292" y="162"/>
                    </a:cubicBezTo>
                    <a:cubicBezTo>
                      <a:pt x="292" y="163"/>
                      <a:pt x="291" y="163"/>
                      <a:pt x="291" y="164"/>
                    </a:cubicBezTo>
                    <a:cubicBezTo>
                      <a:pt x="291" y="164"/>
                      <a:pt x="291" y="164"/>
                      <a:pt x="290" y="164"/>
                    </a:cubicBezTo>
                    <a:cubicBezTo>
                      <a:pt x="289" y="164"/>
                      <a:pt x="288" y="164"/>
                      <a:pt x="288" y="164"/>
                    </a:cubicBezTo>
                    <a:cubicBezTo>
                      <a:pt x="287" y="165"/>
                      <a:pt x="287" y="166"/>
                      <a:pt x="287" y="166"/>
                    </a:cubicBezTo>
                    <a:cubicBezTo>
                      <a:pt x="287" y="166"/>
                      <a:pt x="286" y="165"/>
                      <a:pt x="284" y="165"/>
                    </a:cubicBezTo>
                    <a:cubicBezTo>
                      <a:pt x="283" y="165"/>
                      <a:pt x="282" y="165"/>
                      <a:pt x="282" y="167"/>
                    </a:cubicBezTo>
                    <a:cubicBezTo>
                      <a:pt x="281" y="169"/>
                      <a:pt x="282" y="169"/>
                      <a:pt x="283" y="169"/>
                    </a:cubicBezTo>
                    <a:cubicBezTo>
                      <a:pt x="284" y="170"/>
                      <a:pt x="286" y="171"/>
                      <a:pt x="286" y="172"/>
                    </a:cubicBezTo>
                    <a:cubicBezTo>
                      <a:pt x="286" y="173"/>
                      <a:pt x="286" y="173"/>
                      <a:pt x="285" y="173"/>
                    </a:cubicBezTo>
                    <a:cubicBezTo>
                      <a:pt x="285" y="174"/>
                      <a:pt x="284" y="174"/>
                      <a:pt x="284" y="175"/>
                    </a:cubicBezTo>
                    <a:cubicBezTo>
                      <a:pt x="284" y="176"/>
                      <a:pt x="286" y="176"/>
                      <a:pt x="287" y="176"/>
                    </a:cubicBezTo>
                    <a:cubicBezTo>
                      <a:pt x="288" y="176"/>
                      <a:pt x="289" y="175"/>
                      <a:pt x="290" y="175"/>
                    </a:cubicBezTo>
                    <a:cubicBezTo>
                      <a:pt x="291" y="175"/>
                      <a:pt x="292" y="174"/>
                      <a:pt x="292" y="176"/>
                    </a:cubicBezTo>
                    <a:cubicBezTo>
                      <a:pt x="292" y="179"/>
                      <a:pt x="292" y="181"/>
                      <a:pt x="292" y="182"/>
                    </a:cubicBezTo>
                    <a:cubicBezTo>
                      <a:pt x="293" y="182"/>
                      <a:pt x="293" y="184"/>
                      <a:pt x="294" y="185"/>
                    </a:cubicBezTo>
                    <a:cubicBezTo>
                      <a:pt x="295" y="186"/>
                      <a:pt x="295" y="187"/>
                      <a:pt x="295" y="187"/>
                    </a:cubicBezTo>
                    <a:cubicBezTo>
                      <a:pt x="295" y="188"/>
                      <a:pt x="293" y="188"/>
                      <a:pt x="293" y="188"/>
                    </a:cubicBezTo>
                    <a:cubicBezTo>
                      <a:pt x="293" y="189"/>
                      <a:pt x="293" y="189"/>
                      <a:pt x="292" y="190"/>
                    </a:cubicBezTo>
                    <a:cubicBezTo>
                      <a:pt x="292" y="191"/>
                      <a:pt x="291" y="190"/>
                      <a:pt x="292" y="191"/>
                    </a:cubicBezTo>
                    <a:cubicBezTo>
                      <a:pt x="293" y="192"/>
                      <a:pt x="292" y="193"/>
                      <a:pt x="292" y="194"/>
                    </a:cubicBezTo>
                    <a:cubicBezTo>
                      <a:pt x="292" y="194"/>
                      <a:pt x="293" y="195"/>
                      <a:pt x="293" y="195"/>
                    </a:cubicBezTo>
                    <a:cubicBezTo>
                      <a:pt x="294" y="195"/>
                      <a:pt x="293" y="197"/>
                      <a:pt x="292" y="198"/>
                    </a:cubicBezTo>
                    <a:cubicBezTo>
                      <a:pt x="292" y="199"/>
                      <a:pt x="292" y="200"/>
                      <a:pt x="291" y="200"/>
                    </a:cubicBezTo>
                    <a:cubicBezTo>
                      <a:pt x="289" y="200"/>
                      <a:pt x="289" y="200"/>
                      <a:pt x="288" y="201"/>
                    </a:cubicBezTo>
                    <a:cubicBezTo>
                      <a:pt x="287" y="201"/>
                      <a:pt x="286" y="201"/>
                      <a:pt x="285" y="201"/>
                    </a:cubicBezTo>
                    <a:cubicBezTo>
                      <a:pt x="284" y="202"/>
                      <a:pt x="284" y="202"/>
                      <a:pt x="283" y="202"/>
                    </a:cubicBezTo>
                    <a:cubicBezTo>
                      <a:pt x="282" y="202"/>
                      <a:pt x="282" y="202"/>
                      <a:pt x="281" y="203"/>
                    </a:cubicBezTo>
                    <a:cubicBezTo>
                      <a:pt x="281" y="204"/>
                      <a:pt x="281" y="203"/>
                      <a:pt x="281" y="205"/>
                    </a:cubicBezTo>
                    <a:cubicBezTo>
                      <a:pt x="282" y="206"/>
                      <a:pt x="281" y="208"/>
                      <a:pt x="281" y="208"/>
                    </a:cubicBezTo>
                    <a:cubicBezTo>
                      <a:pt x="281" y="208"/>
                      <a:pt x="281" y="209"/>
                      <a:pt x="281" y="209"/>
                    </a:cubicBezTo>
                    <a:cubicBezTo>
                      <a:pt x="280" y="210"/>
                      <a:pt x="277" y="211"/>
                      <a:pt x="277" y="212"/>
                    </a:cubicBezTo>
                    <a:cubicBezTo>
                      <a:pt x="276" y="213"/>
                      <a:pt x="275" y="214"/>
                      <a:pt x="275" y="214"/>
                    </a:cubicBezTo>
                    <a:cubicBezTo>
                      <a:pt x="274" y="216"/>
                      <a:pt x="274" y="216"/>
                      <a:pt x="274" y="216"/>
                    </a:cubicBezTo>
                    <a:cubicBezTo>
                      <a:pt x="274" y="216"/>
                      <a:pt x="273" y="218"/>
                      <a:pt x="274" y="218"/>
                    </a:cubicBezTo>
                    <a:cubicBezTo>
                      <a:pt x="275" y="219"/>
                      <a:pt x="276" y="219"/>
                      <a:pt x="275" y="219"/>
                    </a:cubicBezTo>
                    <a:cubicBezTo>
                      <a:pt x="275" y="220"/>
                      <a:pt x="274" y="220"/>
                      <a:pt x="275" y="221"/>
                    </a:cubicBezTo>
                    <a:cubicBezTo>
                      <a:pt x="275" y="222"/>
                      <a:pt x="274" y="222"/>
                      <a:pt x="274" y="223"/>
                    </a:cubicBezTo>
                    <a:cubicBezTo>
                      <a:pt x="274" y="224"/>
                      <a:pt x="274" y="225"/>
                      <a:pt x="274" y="226"/>
                    </a:cubicBezTo>
                    <a:cubicBezTo>
                      <a:pt x="274" y="227"/>
                      <a:pt x="275" y="229"/>
                      <a:pt x="275" y="229"/>
                    </a:cubicBezTo>
                    <a:cubicBezTo>
                      <a:pt x="276" y="229"/>
                      <a:pt x="277" y="228"/>
                      <a:pt x="277" y="229"/>
                    </a:cubicBezTo>
                    <a:cubicBezTo>
                      <a:pt x="277" y="230"/>
                      <a:pt x="278" y="231"/>
                      <a:pt x="279" y="231"/>
                    </a:cubicBezTo>
                    <a:cubicBezTo>
                      <a:pt x="279" y="230"/>
                      <a:pt x="279" y="229"/>
                      <a:pt x="280" y="230"/>
                    </a:cubicBezTo>
                    <a:cubicBezTo>
                      <a:pt x="281" y="230"/>
                      <a:pt x="281" y="231"/>
                      <a:pt x="282" y="231"/>
                    </a:cubicBezTo>
                    <a:cubicBezTo>
                      <a:pt x="283" y="230"/>
                      <a:pt x="283" y="231"/>
                      <a:pt x="282" y="232"/>
                    </a:cubicBezTo>
                    <a:cubicBezTo>
                      <a:pt x="282" y="233"/>
                      <a:pt x="283" y="234"/>
                      <a:pt x="285" y="234"/>
                    </a:cubicBezTo>
                    <a:cubicBezTo>
                      <a:pt x="286" y="234"/>
                      <a:pt x="285" y="236"/>
                      <a:pt x="285" y="236"/>
                    </a:cubicBezTo>
                    <a:cubicBezTo>
                      <a:pt x="285" y="237"/>
                      <a:pt x="284" y="239"/>
                      <a:pt x="285" y="240"/>
                    </a:cubicBezTo>
                    <a:cubicBezTo>
                      <a:pt x="286" y="241"/>
                      <a:pt x="286" y="241"/>
                      <a:pt x="286" y="241"/>
                    </a:cubicBezTo>
                    <a:cubicBezTo>
                      <a:pt x="286" y="241"/>
                      <a:pt x="286" y="241"/>
                      <a:pt x="287" y="241"/>
                    </a:cubicBezTo>
                    <a:cubicBezTo>
                      <a:pt x="288" y="241"/>
                      <a:pt x="289" y="241"/>
                      <a:pt x="289" y="241"/>
                    </a:cubicBezTo>
                    <a:cubicBezTo>
                      <a:pt x="290" y="241"/>
                      <a:pt x="289" y="241"/>
                      <a:pt x="288" y="242"/>
                    </a:cubicBezTo>
                    <a:cubicBezTo>
                      <a:pt x="288" y="242"/>
                      <a:pt x="288" y="243"/>
                      <a:pt x="288" y="243"/>
                    </a:cubicBezTo>
                    <a:cubicBezTo>
                      <a:pt x="289" y="244"/>
                      <a:pt x="290" y="243"/>
                      <a:pt x="290" y="243"/>
                    </a:cubicBezTo>
                    <a:cubicBezTo>
                      <a:pt x="291" y="243"/>
                      <a:pt x="291" y="242"/>
                      <a:pt x="292" y="242"/>
                    </a:cubicBezTo>
                    <a:cubicBezTo>
                      <a:pt x="292" y="241"/>
                      <a:pt x="293" y="241"/>
                      <a:pt x="294" y="241"/>
                    </a:cubicBezTo>
                    <a:cubicBezTo>
                      <a:pt x="295" y="241"/>
                      <a:pt x="296" y="240"/>
                      <a:pt x="296" y="240"/>
                    </a:cubicBezTo>
                    <a:cubicBezTo>
                      <a:pt x="297" y="240"/>
                      <a:pt x="297" y="241"/>
                      <a:pt x="297" y="241"/>
                    </a:cubicBezTo>
                    <a:cubicBezTo>
                      <a:pt x="297" y="242"/>
                      <a:pt x="299" y="242"/>
                      <a:pt x="300" y="242"/>
                    </a:cubicBezTo>
                    <a:cubicBezTo>
                      <a:pt x="301" y="242"/>
                      <a:pt x="301" y="244"/>
                      <a:pt x="301" y="245"/>
                    </a:cubicBezTo>
                    <a:cubicBezTo>
                      <a:pt x="300" y="245"/>
                      <a:pt x="299" y="247"/>
                      <a:pt x="299" y="247"/>
                    </a:cubicBezTo>
                    <a:cubicBezTo>
                      <a:pt x="298" y="247"/>
                      <a:pt x="298" y="248"/>
                      <a:pt x="298" y="249"/>
                    </a:cubicBezTo>
                    <a:cubicBezTo>
                      <a:pt x="298" y="250"/>
                      <a:pt x="300" y="251"/>
                      <a:pt x="301" y="251"/>
                    </a:cubicBezTo>
                    <a:cubicBezTo>
                      <a:pt x="302" y="251"/>
                      <a:pt x="302" y="250"/>
                      <a:pt x="303" y="250"/>
                    </a:cubicBezTo>
                    <a:cubicBezTo>
                      <a:pt x="304" y="250"/>
                      <a:pt x="303" y="251"/>
                      <a:pt x="304" y="251"/>
                    </a:cubicBezTo>
                    <a:cubicBezTo>
                      <a:pt x="305" y="251"/>
                      <a:pt x="306" y="250"/>
                      <a:pt x="306" y="249"/>
                    </a:cubicBezTo>
                    <a:cubicBezTo>
                      <a:pt x="306" y="249"/>
                      <a:pt x="306" y="248"/>
                      <a:pt x="306" y="247"/>
                    </a:cubicBezTo>
                    <a:cubicBezTo>
                      <a:pt x="305" y="246"/>
                      <a:pt x="306" y="246"/>
                      <a:pt x="307" y="246"/>
                    </a:cubicBezTo>
                    <a:cubicBezTo>
                      <a:pt x="308" y="246"/>
                      <a:pt x="308" y="246"/>
                      <a:pt x="309" y="246"/>
                    </a:cubicBezTo>
                    <a:cubicBezTo>
                      <a:pt x="310" y="246"/>
                      <a:pt x="309" y="247"/>
                      <a:pt x="309" y="247"/>
                    </a:cubicBezTo>
                    <a:cubicBezTo>
                      <a:pt x="309" y="248"/>
                      <a:pt x="309" y="249"/>
                      <a:pt x="309" y="250"/>
                    </a:cubicBezTo>
                    <a:cubicBezTo>
                      <a:pt x="310" y="250"/>
                      <a:pt x="311" y="251"/>
                      <a:pt x="311" y="251"/>
                    </a:cubicBezTo>
                    <a:cubicBezTo>
                      <a:pt x="312" y="250"/>
                      <a:pt x="312" y="250"/>
                      <a:pt x="312" y="249"/>
                    </a:cubicBezTo>
                    <a:cubicBezTo>
                      <a:pt x="313" y="249"/>
                      <a:pt x="314" y="249"/>
                      <a:pt x="315" y="250"/>
                    </a:cubicBezTo>
                    <a:cubicBezTo>
                      <a:pt x="316" y="250"/>
                      <a:pt x="316" y="251"/>
                      <a:pt x="316" y="252"/>
                    </a:cubicBezTo>
                    <a:cubicBezTo>
                      <a:pt x="316" y="252"/>
                      <a:pt x="316" y="253"/>
                      <a:pt x="316" y="254"/>
                    </a:cubicBezTo>
                    <a:cubicBezTo>
                      <a:pt x="316" y="254"/>
                      <a:pt x="316" y="255"/>
                      <a:pt x="316" y="256"/>
                    </a:cubicBezTo>
                    <a:cubicBezTo>
                      <a:pt x="317" y="257"/>
                      <a:pt x="317" y="257"/>
                      <a:pt x="318" y="258"/>
                    </a:cubicBezTo>
                    <a:cubicBezTo>
                      <a:pt x="318" y="258"/>
                      <a:pt x="318" y="261"/>
                      <a:pt x="318" y="262"/>
                    </a:cubicBezTo>
                    <a:cubicBezTo>
                      <a:pt x="318" y="263"/>
                      <a:pt x="318" y="264"/>
                      <a:pt x="318" y="265"/>
                    </a:cubicBezTo>
                    <a:cubicBezTo>
                      <a:pt x="318" y="266"/>
                      <a:pt x="318" y="267"/>
                      <a:pt x="318" y="268"/>
                    </a:cubicBezTo>
                    <a:cubicBezTo>
                      <a:pt x="317" y="268"/>
                      <a:pt x="316" y="271"/>
                      <a:pt x="315" y="272"/>
                    </a:cubicBezTo>
                    <a:cubicBezTo>
                      <a:pt x="315" y="273"/>
                      <a:pt x="312" y="273"/>
                      <a:pt x="312" y="274"/>
                    </a:cubicBezTo>
                    <a:cubicBezTo>
                      <a:pt x="311" y="274"/>
                      <a:pt x="311" y="274"/>
                      <a:pt x="311" y="273"/>
                    </a:cubicBezTo>
                    <a:cubicBezTo>
                      <a:pt x="311" y="273"/>
                      <a:pt x="311" y="272"/>
                      <a:pt x="310" y="272"/>
                    </a:cubicBezTo>
                    <a:cubicBezTo>
                      <a:pt x="309" y="272"/>
                      <a:pt x="308" y="275"/>
                      <a:pt x="308" y="276"/>
                    </a:cubicBezTo>
                    <a:cubicBezTo>
                      <a:pt x="308" y="277"/>
                      <a:pt x="308" y="279"/>
                      <a:pt x="308" y="280"/>
                    </a:cubicBezTo>
                    <a:cubicBezTo>
                      <a:pt x="308" y="282"/>
                      <a:pt x="309" y="282"/>
                      <a:pt x="310" y="282"/>
                    </a:cubicBezTo>
                    <a:cubicBezTo>
                      <a:pt x="310" y="282"/>
                      <a:pt x="311" y="282"/>
                      <a:pt x="312" y="282"/>
                    </a:cubicBezTo>
                    <a:cubicBezTo>
                      <a:pt x="312" y="283"/>
                      <a:pt x="313" y="284"/>
                      <a:pt x="313" y="284"/>
                    </a:cubicBezTo>
                    <a:cubicBezTo>
                      <a:pt x="313" y="285"/>
                      <a:pt x="313" y="286"/>
                      <a:pt x="314" y="286"/>
                    </a:cubicBezTo>
                    <a:cubicBezTo>
                      <a:pt x="315" y="286"/>
                      <a:pt x="315" y="286"/>
                      <a:pt x="316" y="286"/>
                    </a:cubicBezTo>
                    <a:cubicBezTo>
                      <a:pt x="317" y="286"/>
                      <a:pt x="318" y="285"/>
                      <a:pt x="318" y="285"/>
                    </a:cubicBezTo>
                    <a:cubicBezTo>
                      <a:pt x="319" y="285"/>
                      <a:pt x="320" y="284"/>
                      <a:pt x="320" y="284"/>
                    </a:cubicBezTo>
                    <a:cubicBezTo>
                      <a:pt x="321" y="284"/>
                      <a:pt x="321" y="285"/>
                      <a:pt x="322" y="285"/>
                    </a:cubicBezTo>
                    <a:cubicBezTo>
                      <a:pt x="323" y="285"/>
                      <a:pt x="323" y="284"/>
                      <a:pt x="324" y="284"/>
                    </a:cubicBezTo>
                    <a:cubicBezTo>
                      <a:pt x="324" y="283"/>
                      <a:pt x="325" y="284"/>
                      <a:pt x="326" y="284"/>
                    </a:cubicBezTo>
                    <a:cubicBezTo>
                      <a:pt x="326" y="284"/>
                      <a:pt x="327" y="284"/>
                      <a:pt x="327" y="284"/>
                    </a:cubicBezTo>
                    <a:cubicBezTo>
                      <a:pt x="328" y="283"/>
                      <a:pt x="328" y="284"/>
                      <a:pt x="329" y="284"/>
                    </a:cubicBezTo>
                    <a:cubicBezTo>
                      <a:pt x="330" y="284"/>
                      <a:pt x="330" y="283"/>
                      <a:pt x="331" y="283"/>
                    </a:cubicBezTo>
                    <a:cubicBezTo>
                      <a:pt x="331" y="282"/>
                      <a:pt x="332" y="283"/>
                      <a:pt x="334" y="283"/>
                    </a:cubicBezTo>
                    <a:cubicBezTo>
                      <a:pt x="335" y="283"/>
                      <a:pt x="335" y="283"/>
                      <a:pt x="336" y="283"/>
                    </a:cubicBezTo>
                    <a:cubicBezTo>
                      <a:pt x="337" y="283"/>
                      <a:pt x="337" y="282"/>
                      <a:pt x="338" y="282"/>
                    </a:cubicBezTo>
                    <a:cubicBezTo>
                      <a:pt x="338" y="282"/>
                      <a:pt x="338" y="282"/>
                      <a:pt x="338" y="281"/>
                    </a:cubicBezTo>
                    <a:cubicBezTo>
                      <a:pt x="338" y="280"/>
                      <a:pt x="338" y="280"/>
                      <a:pt x="339" y="280"/>
                    </a:cubicBezTo>
                    <a:cubicBezTo>
                      <a:pt x="340" y="279"/>
                      <a:pt x="340" y="279"/>
                      <a:pt x="341" y="278"/>
                    </a:cubicBezTo>
                    <a:cubicBezTo>
                      <a:pt x="341" y="278"/>
                      <a:pt x="341" y="277"/>
                      <a:pt x="342" y="276"/>
                    </a:cubicBezTo>
                    <a:cubicBezTo>
                      <a:pt x="342" y="276"/>
                      <a:pt x="343" y="276"/>
                      <a:pt x="344" y="276"/>
                    </a:cubicBezTo>
                    <a:cubicBezTo>
                      <a:pt x="345" y="276"/>
                      <a:pt x="345" y="277"/>
                      <a:pt x="345" y="278"/>
                    </a:cubicBezTo>
                    <a:cubicBezTo>
                      <a:pt x="345" y="279"/>
                      <a:pt x="345" y="279"/>
                      <a:pt x="346" y="278"/>
                    </a:cubicBezTo>
                    <a:cubicBezTo>
                      <a:pt x="346" y="277"/>
                      <a:pt x="347" y="278"/>
                      <a:pt x="347" y="279"/>
                    </a:cubicBezTo>
                    <a:cubicBezTo>
                      <a:pt x="348" y="279"/>
                      <a:pt x="348" y="279"/>
                      <a:pt x="349" y="278"/>
                    </a:cubicBezTo>
                    <a:cubicBezTo>
                      <a:pt x="349" y="278"/>
                      <a:pt x="350" y="278"/>
                      <a:pt x="350" y="279"/>
                    </a:cubicBezTo>
                    <a:cubicBezTo>
                      <a:pt x="350" y="279"/>
                      <a:pt x="351" y="279"/>
                      <a:pt x="352" y="278"/>
                    </a:cubicBezTo>
                    <a:cubicBezTo>
                      <a:pt x="352" y="278"/>
                      <a:pt x="352" y="277"/>
                      <a:pt x="353" y="277"/>
                    </a:cubicBezTo>
                    <a:cubicBezTo>
                      <a:pt x="355" y="277"/>
                      <a:pt x="355" y="278"/>
                      <a:pt x="356" y="278"/>
                    </a:cubicBezTo>
                    <a:cubicBezTo>
                      <a:pt x="357" y="278"/>
                      <a:pt x="356" y="277"/>
                      <a:pt x="356" y="277"/>
                    </a:cubicBezTo>
                    <a:cubicBezTo>
                      <a:pt x="355" y="276"/>
                      <a:pt x="356" y="276"/>
                      <a:pt x="356" y="275"/>
                    </a:cubicBezTo>
                    <a:cubicBezTo>
                      <a:pt x="356" y="275"/>
                      <a:pt x="356" y="275"/>
                      <a:pt x="356" y="274"/>
                    </a:cubicBezTo>
                    <a:cubicBezTo>
                      <a:pt x="356" y="273"/>
                      <a:pt x="357" y="274"/>
                      <a:pt x="357" y="274"/>
                    </a:cubicBezTo>
                    <a:cubicBezTo>
                      <a:pt x="357" y="275"/>
                      <a:pt x="358" y="275"/>
                      <a:pt x="359" y="276"/>
                    </a:cubicBezTo>
                    <a:cubicBezTo>
                      <a:pt x="359" y="277"/>
                      <a:pt x="358" y="278"/>
                      <a:pt x="358" y="279"/>
                    </a:cubicBezTo>
                    <a:cubicBezTo>
                      <a:pt x="358" y="280"/>
                      <a:pt x="357" y="282"/>
                      <a:pt x="358" y="283"/>
                    </a:cubicBezTo>
                    <a:cubicBezTo>
                      <a:pt x="359" y="284"/>
                      <a:pt x="360" y="283"/>
                      <a:pt x="361" y="283"/>
                    </a:cubicBezTo>
                    <a:cubicBezTo>
                      <a:pt x="361" y="282"/>
                      <a:pt x="361" y="283"/>
                      <a:pt x="361" y="283"/>
                    </a:cubicBezTo>
                    <a:cubicBezTo>
                      <a:pt x="360" y="284"/>
                      <a:pt x="360" y="284"/>
                      <a:pt x="360" y="285"/>
                    </a:cubicBezTo>
                    <a:cubicBezTo>
                      <a:pt x="361" y="286"/>
                      <a:pt x="361" y="285"/>
                      <a:pt x="361" y="284"/>
                    </a:cubicBezTo>
                    <a:cubicBezTo>
                      <a:pt x="362" y="284"/>
                      <a:pt x="363" y="284"/>
                      <a:pt x="363" y="284"/>
                    </a:cubicBezTo>
                    <a:cubicBezTo>
                      <a:pt x="364" y="283"/>
                      <a:pt x="364" y="284"/>
                      <a:pt x="365" y="284"/>
                    </a:cubicBezTo>
                    <a:cubicBezTo>
                      <a:pt x="365" y="284"/>
                      <a:pt x="366" y="285"/>
                      <a:pt x="366" y="285"/>
                    </a:cubicBezTo>
                    <a:cubicBezTo>
                      <a:pt x="366" y="286"/>
                      <a:pt x="367" y="285"/>
                      <a:pt x="367" y="285"/>
                    </a:cubicBezTo>
                    <a:cubicBezTo>
                      <a:pt x="368" y="286"/>
                      <a:pt x="368" y="285"/>
                      <a:pt x="368" y="285"/>
                    </a:cubicBezTo>
                    <a:cubicBezTo>
                      <a:pt x="368" y="284"/>
                      <a:pt x="369" y="285"/>
                      <a:pt x="369" y="285"/>
                    </a:cubicBezTo>
                    <a:cubicBezTo>
                      <a:pt x="370" y="285"/>
                      <a:pt x="370" y="285"/>
                      <a:pt x="371" y="285"/>
                    </a:cubicBezTo>
                    <a:cubicBezTo>
                      <a:pt x="371" y="284"/>
                      <a:pt x="372" y="285"/>
                      <a:pt x="373" y="285"/>
                    </a:cubicBezTo>
                    <a:cubicBezTo>
                      <a:pt x="373" y="285"/>
                      <a:pt x="374" y="286"/>
                      <a:pt x="374" y="286"/>
                    </a:cubicBezTo>
                    <a:cubicBezTo>
                      <a:pt x="375" y="287"/>
                      <a:pt x="375" y="286"/>
                      <a:pt x="375" y="286"/>
                    </a:cubicBezTo>
                    <a:cubicBezTo>
                      <a:pt x="376" y="286"/>
                      <a:pt x="375" y="287"/>
                      <a:pt x="375" y="288"/>
                    </a:cubicBezTo>
                    <a:cubicBezTo>
                      <a:pt x="375" y="288"/>
                      <a:pt x="376" y="288"/>
                      <a:pt x="376" y="288"/>
                    </a:cubicBezTo>
                    <a:cubicBezTo>
                      <a:pt x="376" y="288"/>
                      <a:pt x="377" y="288"/>
                      <a:pt x="377" y="288"/>
                    </a:cubicBezTo>
                    <a:cubicBezTo>
                      <a:pt x="377" y="288"/>
                      <a:pt x="378" y="289"/>
                      <a:pt x="378" y="289"/>
                    </a:cubicBezTo>
                    <a:cubicBezTo>
                      <a:pt x="379" y="289"/>
                      <a:pt x="378" y="288"/>
                      <a:pt x="378" y="288"/>
                    </a:cubicBezTo>
                    <a:cubicBezTo>
                      <a:pt x="377" y="287"/>
                      <a:pt x="378" y="287"/>
                      <a:pt x="378" y="286"/>
                    </a:cubicBezTo>
                    <a:cubicBezTo>
                      <a:pt x="379" y="286"/>
                      <a:pt x="379" y="286"/>
                      <a:pt x="379" y="286"/>
                    </a:cubicBezTo>
                    <a:cubicBezTo>
                      <a:pt x="379" y="286"/>
                      <a:pt x="379" y="286"/>
                      <a:pt x="379" y="286"/>
                    </a:cubicBezTo>
                    <a:cubicBezTo>
                      <a:pt x="379" y="286"/>
                      <a:pt x="379" y="287"/>
                      <a:pt x="379" y="288"/>
                    </a:cubicBezTo>
                    <a:cubicBezTo>
                      <a:pt x="379" y="288"/>
                      <a:pt x="380" y="287"/>
                      <a:pt x="380" y="288"/>
                    </a:cubicBezTo>
                    <a:cubicBezTo>
                      <a:pt x="381" y="288"/>
                      <a:pt x="380" y="289"/>
                      <a:pt x="380" y="290"/>
                    </a:cubicBezTo>
                    <a:cubicBezTo>
                      <a:pt x="380" y="291"/>
                      <a:pt x="381" y="294"/>
                      <a:pt x="381" y="295"/>
                    </a:cubicBezTo>
                    <a:cubicBezTo>
                      <a:pt x="381" y="295"/>
                      <a:pt x="381" y="296"/>
                      <a:pt x="381" y="297"/>
                    </a:cubicBezTo>
                    <a:cubicBezTo>
                      <a:pt x="381" y="298"/>
                      <a:pt x="380" y="298"/>
                      <a:pt x="379" y="299"/>
                    </a:cubicBezTo>
                    <a:cubicBezTo>
                      <a:pt x="379" y="299"/>
                      <a:pt x="379" y="300"/>
                      <a:pt x="378" y="301"/>
                    </a:cubicBezTo>
                    <a:cubicBezTo>
                      <a:pt x="378" y="302"/>
                      <a:pt x="378" y="302"/>
                      <a:pt x="378" y="302"/>
                    </a:cubicBezTo>
                    <a:cubicBezTo>
                      <a:pt x="379" y="303"/>
                      <a:pt x="378" y="303"/>
                      <a:pt x="378" y="304"/>
                    </a:cubicBezTo>
                    <a:cubicBezTo>
                      <a:pt x="378" y="305"/>
                      <a:pt x="377" y="307"/>
                      <a:pt x="377" y="307"/>
                    </a:cubicBezTo>
                    <a:cubicBezTo>
                      <a:pt x="377" y="307"/>
                      <a:pt x="377" y="309"/>
                      <a:pt x="377" y="309"/>
                    </a:cubicBezTo>
                    <a:cubicBezTo>
                      <a:pt x="377" y="310"/>
                      <a:pt x="377" y="311"/>
                      <a:pt x="378" y="311"/>
                    </a:cubicBezTo>
                    <a:cubicBezTo>
                      <a:pt x="379" y="311"/>
                      <a:pt x="379" y="312"/>
                      <a:pt x="379" y="313"/>
                    </a:cubicBezTo>
                    <a:cubicBezTo>
                      <a:pt x="379" y="314"/>
                      <a:pt x="379" y="314"/>
                      <a:pt x="378" y="314"/>
                    </a:cubicBezTo>
                    <a:cubicBezTo>
                      <a:pt x="378" y="314"/>
                      <a:pt x="377" y="315"/>
                      <a:pt x="377" y="317"/>
                    </a:cubicBezTo>
                    <a:cubicBezTo>
                      <a:pt x="376" y="318"/>
                      <a:pt x="376" y="319"/>
                      <a:pt x="376" y="319"/>
                    </a:cubicBezTo>
                    <a:cubicBezTo>
                      <a:pt x="375" y="320"/>
                      <a:pt x="374" y="320"/>
                      <a:pt x="373" y="320"/>
                    </a:cubicBezTo>
                    <a:cubicBezTo>
                      <a:pt x="372" y="319"/>
                      <a:pt x="373" y="321"/>
                      <a:pt x="373" y="322"/>
                    </a:cubicBezTo>
                    <a:cubicBezTo>
                      <a:pt x="373" y="323"/>
                      <a:pt x="373" y="324"/>
                      <a:pt x="374" y="325"/>
                    </a:cubicBezTo>
                    <a:cubicBezTo>
                      <a:pt x="374" y="325"/>
                      <a:pt x="373" y="327"/>
                      <a:pt x="372" y="327"/>
                    </a:cubicBezTo>
                    <a:cubicBezTo>
                      <a:pt x="372" y="328"/>
                      <a:pt x="372" y="329"/>
                      <a:pt x="371" y="329"/>
                    </a:cubicBezTo>
                    <a:cubicBezTo>
                      <a:pt x="371" y="330"/>
                      <a:pt x="371" y="331"/>
                      <a:pt x="371" y="331"/>
                    </a:cubicBezTo>
                    <a:cubicBezTo>
                      <a:pt x="371" y="332"/>
                      <a:pt x="369" y="332"/>
                      <a:pt x="369" y="332"/>
                    </a:cubicBezTo>
                    <a:cubicBezTo>
                      <a:pt x="368" y="333"/>
                      <a:pt x="367" y="330"/>
                      <a:pt x="367" y="329"/>
                    </a:cubicBezTo>
                    <a:cubicBezTo>
                      <a:pt x="366" y="328"/>
                      <a:pt x="365" y="330"/>
                      <a:pt x="364" y="331"/>
                    </a:cubicBezTo>
                    <a:cubicBezTo>
                      <a:pt x="363" y="332"/>
                      <a:pt x="363" y="331"/>
                      <a:pt x="363" y="332"/>
                    </a:cubicBezTo>
                    <a:cubicBezTo>
                      <a:pt x="363" y="332"/>
                      <a:pt x="362" y="334"/>
                      <a:pt x="362" y="335"/>
                    </a:cubicBezTo>
                    <a:cubicBezTo>
                      <a:pt x="361" y="336"/>
                      <a:pt x="360" y="336"/>
                      <a:pt x="360" y="336"/>
                    </a:cubicBezTo>
                    <a:cubicBezTo>
                      <a:pt x="359" y="336"/>
                      <a:pt x="357" y="337"/>
                      <a:pt x="357" y="337"/>
                    </a:cubicBezTo>
                    <a:cubicBezTo>
                      <a:pt x="356" y="337"/>
                      <a:pt x="356" y="337"/>
                      <a:pt x="356" y="338"/>
                    </a:cubicBezTo>
                    <a:cubicBezTo>
                      <a:pt x="356" y="338"/>
                      <a:pt x="357" y="339"/>
                      <a:pt x="358" y="339"/>
                    </a:cubicBezTo>
                    <a:cubicBezTo>
                      <a:pt x="359" y="340"/>
                      <a:pt x="358" y="340"/>
                      <a:pt x="357" y="341"/>
                    </a:cubicBezTo>
                    <a:cubicBezTo>
                      <a:pt x="357" y="342"/>
                      <a:pt x="356" y="342"/>
                      <a:pt x="356" y="343"/>
                    </a:cubicBezTo>
                    <a:cubicBezTo>
                      <a:pt x="356" y="344"/>
                      <a:pt x="357" y="345"/>
                      <a:pt x="358" y="345"/>
                    </a:cubicBezTo>
                    <a:cubicBezTo>
                      <a:pt x="359" y="345"/>
                      <a:pt x="358" y="345"/>
                      <a:pt x="359" y="346"/>
                    </a:cubicBezTo>
                    <a:cubicBezTo>
                      <a:pt x="359" y="346"/>
                      <a:pt x="360" y="346"/>
                      <a:pt x="360" y="346"/>
                    </a:cubicBezTo>
                    <a:cubicBezTo>
                      <a:pt x="361" y="345"/>
                      <a:pt x="362" y="344"/>
                      <a:pt x="362" y="344"/>
                    </a:cubicBezTo>
                    <a:cubicBezTo>
                      <a:pt x="363" y="344"/>
                      <a:pt x="364" y="343"/>
                      <a:pt x="364" y="343"/>
                    </a:cubicBezTo>
                    <a:cubicBezTo>
                      <a:pt x="364" y="344"/>
                      <a:pt x="364" y="345"/>
                      <a:pt x="364" y="345"/>
                    </a:cubicBezTo>
                    <a:cubicBezTo>
                      <a:pt x="364" y="345"/>
                      <a:pt x="364" y="346"/>
                      <a:pt x="364" y="347"/>
                    </a:cubicBezTo>
                    <a:cubicBezTo>
                      <a:pt x="364" y="348"/>
                      <a:pt x="365" y="349"/>
                      <a:pt x="365" y="350"/>
                    </a:cubicBezTo>
                    <a:cubicBezTo>
                      <a:pt x="365" y="351"/>
                      <a:pt x="365" y="351"/>
                      <a:pt x="366" y="351"/>
                    </a:cubicBezTo>
                    <a:cubicBezTo>
                      <a:pt x="366" y="352"/>
                      <a:pt x="366" y="352"/>
                      <a:pt x="367" y="353"/>
                    </a:cubicBezTo>
                    <a:cubicBezTo>
                      <a:pt x="367" y="354"/>
                      <a:pt x="368" y="355"/>
                      <a:pt x="368" y="356"/>
                    </a:cubicBezTo>
                    <a:cubicBezTo>
                      <a:pt x="368" y="356"/>
                      <a:pt x="370" y="356"/>
                      <a:pt x="371" y="356"/>
                    </a:cubicBezTo>
                    <a:cubicBezTo>
                      <a:pt x="372" y="357"/>
                      <a:pt x="371" y="357"/>
                      <a:pt x="370" y="358"/>
                    </a:cubicBezTo>
                    <a:cubicBezTo>
                      <a:pt x="369" y="358"/>
                      <a:pt x="369" y="359"/>
                      <a:pt x="369" y="359"/>
                    </a:cubicBezTo>
                    <a:cubicBezTo>
                      <a:pt x="368" y="360"/>
                      <a:pt x="367" y="360"/>
                      <a:pt x="367" y="360"/>
                    </a:cubicBezTo>
                    <a:cubicBezTo>
                      <a:pt x="367" y="359"/>
                      <a:pt x="367" y="358"/>
                      <a:pt x="366" y="358"/>
                    </a:cubicBezTo>
                    <a:cubicBezTo>
                      <a:pt x="365" y="358"/>
                      <a:pt x="365" y="358"/>
                      <a:pt x="364" y="358"/>
                    </a:cubicBezTo>
                    <a:cubicBezTo>
                      <a:pt x="363" y="359"/>
                      <a:pt x="363" y="360"/>
                      <a:pt x="362" y="361"/>
                    </a:cubicBezTo>
                    <a:cubicBezTo>
                      <a:pt x="362" y="361"/>
                      <a:pt x="361" y="362"/>
                      <a:pt x="360" y="362"/>
                    </a:cubicBezTo>
                    <a:cubicBezTo>
                      <a:pt x="359" y="362"/>
                      <a:pt x="359" y="362"/>
                      <a:pt x="359" y="363"/>
                    </a:cubicBezTo>
                    <a:cubicBezTo>
                      <a:pt x="359" y="364"/>
                      <a:pt x="360" y="365"/>
                      <a:pt x="359" y="366"/>
                    </a:cubicBezTo>
                    <a:cubicBezTo>
                      <a:pt x="359" y="367"/>
                      <a:pt x="359" y="366"/>
                      <a:pt x="358" y="366"/>
                    </a:cubicBezTo>
                    <a:cubicBezTo>
                      <a:pt x="357" y="365"/>
                      <a:pt x="357" y="366"/>
                      <a:pt x="357" y="366"/>
                    </a:cubicBezTo>
                    <a:cubicBezTo>
                      <a:pt x="356" y="367"/>
                      <a:pt x="355" y="367"/>
                      <a:pt x="354" y="367"/>
                    </a:cubicBezTo>
                    <a:cubicBezTo>
                      <a:pt x="353" y="366"/>
                      <a:pt x="352" y="366"/>
                      <a:pt x="351" y="366"/>
                    </a:cubicBezTo>
                    <a:cubicBezTo>
                      <a:pt x="350" y="366"/>
                      <a:pt x="349" y="366"/>
                      <a:pt x="348" y="365"/>
                    </a:cubicBezTo>
                    <a:cubicBezTo>
                      <a:pt x="347" y="365"/>
                      <a:pt x="346" y="366"/>
                      <a:pt x="346" y="367"/>
                    </a:cubicBezTo>
                    <a:cubicBezTo>
                      <a:pt x="345" y="367"/>
                      <a:pt x="345" y="366"/>
                      <a:pt x="344" y="366"/>
                    </a:cubicBezTo>
                    <a:cubicBezTo>
                      <a:pt x="344" y="366"/>
                      <a:pt x="343" y="366"/>
                      <a:pt x="343" y="365"/>
                    </a:cubicBezTo>
                    <a:cubicBezTo>
                      <a:pt x="343" y="365"/>
                      <a:pt x="342" y="365"/>
                      <a:pt x="341" y="365"/>
                    </a:cubicBezTo>
                    <a:cubicBezTo>
                      <a:pt x="340" y="365"/>
                      <a:pt x="340" y="365"/>
                      <a:pt x="340" y="365"/>
                    </a:cubicBezTo>
                    <a:cubicBezTo>
                      <a:pt x="340" y="364"/>
                      <a:pt x="339" y="364"/>
                      <a:pt x="338" y="364"/>
                    </a:cubicBezTo>
                    <a:cubicBezTo>
                      <a:pt x="338" y="364"/>
                      <a:pt x="337" y="364"/>
                      <a:pt x="337" y="363"/>
                    </a:cubicBezTo>
                    <a:cubicBezTo>
                      <a:pt x="336" y="362"/>
                      <a:pt x="336" y="364"/>
                      <a:pt x="335" y="365"/>
                    </a:cubicBezTo>
                    <a:cubicBezTo>
                      <a:pt x="335" y="365"/>
                      <a:pt x="334" y="366"/>
                      <a:pt x="334" y="366"/>
                    </a:cubicBezTo>
                    <a:cubicBezTo>
                      <a:pt x="333" y="366"/>
                      <a:pt x="333" y="367"/>
                      <a:pt x="332" y="368"/>
                    </a:cubicBezTo>
                    <a:cubicBezTo>
                      <a:pt x="331" y="368"/>
                      <a:pt x="332" y="369"/>
                      <a:pt x="332" y="370"/>
                    </a:cubicBezTo>
                    <a:cubicBezTo>
                      <a:pt x="332" y="371"/>
                      <a:pt x="333" y="372"/>
                      <a:pt x="333" y="372"/>
                    </a:cubicBezTo>
                    <a:cubicBezTo>
                      <a:pt x="333" y="373"/>
                      <a:pt x="333" y="373"/>
                      <a:pt x="333" y="374"/>
                    </a:cubicBezTo>
                    <a:cubicBezTo>
                      <a:pt x="332" y="374"/>
                      <a:pt x="333" y="375"/>
                      <a:pt x="333" y="375"/>
                    </a:cubicBezTo>
                    <a:cubicBezTo>
                      <a:pt x="334" y="376"/>
                      <a:pt x="334" y="376"/>
                      <a:pt x="334" y="376"/>
                    </a:cubicBezTo>
                    <a:cubicBezTo>
                      <a:pt x="334" y="377"/>
                      <a:pt x="335" y="377"/>
                      <a:pt x="336" y="377"/>
                    </a:cubicBezTo>
                    <a:cubicBezTo>
                      <a:pt x="337" y="377"/>
                      <a:pt x="336" y="377"/>
                      <a:pt x="336" y="378"/>
                    </a:cubicBezTo>
                    <a:cubicBezTo>
                      <a:pt x="336" y="378"/>
                      <a:pt x="335" y="379"/>
                      <a:pt x="335" y="379"/>
                    </a:cubicBezTo>
                    <a:cubicBezTo>
                      <a:pt x="334" y="380"/>
                      <a:pt x="332" y="381"/>
                      <a:pt x="331" y="382"/>
                    </a:cubicBezTo>
                    <a:cubicBezTo>
                      <a:pt x="330" y="382"/>
                      <a:pt x="331" y="383"/>
                      <a:pt x="331" y="383"/>
                    </a:cubicBezTo>
                    <a:cubicBezTo>
                      <a:pt x="332" y="384"/>
                      <a:pt x="332" y="384"/>
                      <a:pt x="333" y="384"/>
                    </a:cubicBezTo>
                    <a:cubicBezTo>
                      <a:pt x="334" y="384"/>
                      <a:pt x="334" y="383"/>
                      <a:pt x="334" y="383"/>
                    </a:cubicBezTo>
                    <a:cubicBezTo>
                      <a:pt x="335" y="383"/>
                      <a:pt x="335" y="384"/>
                      <a:pt x="335" y="385"/>
                    </a:cubicBezTo>
                    <a:cubicBezTo>
                      <a:pt x="334" y="385"/>
                      <a:pt x="333" y="385"/>
                      <a:pt x="332" y="385"/>
                    </a:cubicBezTo>
                    <a:cubicBezTo>
                      <a:pt x="331" y="385"/>
                      <a:pt x="332" y="386"/>
                      <a:pt x="332" y="387"/>
                    </a:cubicBezTo>
                    <a:cubicBezTo>
                      <a:pt x="333" y="387"/>
                      <a:pt x="333" y="387"/>
                      <a:pt x="334" y="387"/>
                    </a:cubicBezTo>
                    <a:cubicBezTo>
                      <a:pt x="334" y="387"/>
                      <a:pt x="335" y="390"/>
                      <a:pt x="335" y="391"/>
                    </a:cubicBezTo>
                    <a:cubicBezTo>
                      <a:pt x="335" y="392"/>
                      <a:pt x="335" y="393"/>
                      <a:pt x="336" y="393"/>
                    </a:cubicBezTo>
                    <a:cubicBezTo>
                      <a:pt x="337" y="394"/>
                      <a:pt x="336" y="394"/>
                      <a:pt x="336" y="395"/>
                    </a:cubicBezTo>
                    <a:cubicBezTo>
                      <a:pt x="336" y="396"/>
                      <a:pt x="336" y="396"/>
                      <a:pt x="336" y="397"/>
                    </a:cubicBezTo>
                    <a:cubicBezTo>
                      <a:pt x="337" y="398"/>
                      <a:pt x="337" y="398"/>
                      <a:pt x="336" y="399"/>
                    </a:cubicBezTo>
                    <a:cubicBezTo>
                      <a:pt x="336" y="400"/>
                      <a:pt x="337" y="401"/>
                      <a:pt x="337" y="402"/>
                    </a:cubicBezTo>
                    <a:cubicBezTo>
                      <a:pt x="337" y="402"/>
                      <a:pt x="336" y="402"/>
                      <a:pt x="336" y="401"/>
                    </a:cubicBezTo>
                    <a:cubicBezTo>
                      <a:pt x="335" y="401"/>
                      <a:pt x="334" y="402"/>
                      <a:pt x="333" y="402"/>
                    </a:cubicBezTo>
                    <a:cubicBezTo>
                      <a:pt x="333" y="402"/>
                      <a:pt x="333" y="403"/>
                      <a:pt x="333" y="405"/>
                    </a:cubicBezTo>
                    <a:cubicBezTo>
                      <a:pt x="334" y="406"/>
                      <a:pt x="333" y="407"/>
                      <a:pt x="332" y="408"/>
                    </a:cubicBezTo>
                    <a:cubicBezTo>
                      <a:pt x="331" y="408"/>
                      <a:pt x="330" y="411"/>
                      <a:pt x="329" y="411"/>
                    </a:cubicBezTo>
                    <a:cubicBezTo>
                      <a:pt x="329" y="412"/>
                      <a:pt x="328" y="411"/>
                      <a:pt x="327" y="411"/>
                    </a:cubicBezTo>
                    <a:cubicBezTo>
                      <a:pt x="326" y="412"/>
                      <a:pt x="327" y="412"/>
                      <a:pt x="328" y="413"/>
                    </a:cubicBezTo>
                    <a:cubicBezTo>
                      <a:pt x="328" y="414"/>
                      <a:pt x="327" y="414"/>
                      <a:pt x="327" y="414"/>
                    </a:cubicBezTo>
                    <a:cubicBezTo>
                      <a:pt x="326" y="414"/>
                      <a:pt x="326" y="416"/>
                      <a:pt x="326" y="417"/>
                    </a:cubicBezTo>
                    <a:cubicBezTo>
                      <a:pt x="327" y="418"/>
                      <a:pt x="328" y="419"/>
                      <a:pt x="328" y="420"/>
                    </a:cubicBezTo>
                    <a:cubicBezTo>
                      <a:pt x="328" y="421"/>
                      <a:pt x="327" y="421"/>
                      <a:pt x="327" y="422"/>
                    </a:cubicBezTo>
                    <a:cubicBezTo>
                      <a:pt x="326" y="423"/>
                      <a:pt x="326" y="423"/>
                      <a:pt x="326" y="424"/>
                    </a:cubicBezTo>
                    <a:cubicBezTo>
                      <a:pt x="326" y="425"/>
                      <a:pt x="325" y="424"/>
                      <a:pt x="325" y="425"/>
                    </a:cubicBezTo>
                    <a:cubicBezTo>
                      <a:pt x="324" y="425"/>
                      <a:pt x="323" y="427"/>
                      <a:pt x="323" y="428"/>
                    </a:cubicBezTo>
                    <a:cubicBezTo>
                      <a:pt x="322" y="429"/>
                      <a:pt x="321" y="430"/>
                      <a:pt x="321" y="431"/>
                    </a:cubicBezTo>
                    <a:cubicBezTo>
                      <a:pt x="320" y="431"/>
                      <a:pt x="320" y="431"/>
                      <a:pt x="319" y="430"/>
                    </a:cubicBezTo>
                    <a:cubicBezTo>
                      <a:pt x="319" y="430"/>
                      <a:pt x="317" y="432"/>
                      <a:pt x="316" y="432"/>
                    </a:cubicBezTo>
                    <a:cubicBezTo>
                      <a:pt x="315" y="432"/>
                      <a:pt x="315" y="434"/>
                      <a:pt x="314" y="434"/>
                    </a:cubicBezTo>
                    <a:cubicBezTo>
                      <a:pt x="314" y="435"/>
                      <a:pt x="313" y="436"/>
                      <a:pt x="313" y="437"/>
                    </a:cubicBezTo>
                    <a:cubicBezTo>
                      <a:pt x="313" y="437"/>
                      <a:pt x="311" y="438"/>
                      <a:pt x="311" y="438"/>
                    </a:cubicBezTo>
                    <a:cubicBezTo>
                      <a:pt x="310" y="439"/>
                      <a:pt x="310" y="442"/>
                      <a:pt x="310" y="443"/>
                    </a:cubicBezTo>
                    <a:cubicBezTo>
                      <a:pt x="310" y="444"/>
                      <a:pt x="309" y="445"/>
                      <a:pt x="309" y="445"/>
                    </a:cubicBezTo>
                    <a:cubicBezTo>
                      <a:pt x="308" y="445"/>
                      <a:pt x="307" y="445"/>
                      <a:pt x="307" y="445"/>
                    </a:cubicBezTo>
                    <a:cubicBezTo>
                      <a:pt x="306" y="445"/>
                      <a:pt x="306" y="446"/>
                      <a:pt x="306" y="446"/>
                    </a:cubicBezTo>
                    <a:cubicBezTo>
                      <a:pt x="306" y="446"/>
                      <a:pt x="305" y="446"/>
                      <a:pt x="305" y="446"/>
                    </a:cubicBezTo>
                    <a:cubicBezTo>
                      <a:pt x="304" y="445"/>
                      <a:pt x="303" y="446"/>
                      <a:pt x="303" y="446"/>
                    </a:cubicBezTo>
                    <a:cubicBezTo>
                      <a:pt x="302" y="446"/>
                      <a:pt x="302" y="446"/>
                      <a:pt x="302" y="446"/>
                    </a:cubicBezTo>
                    <a:cubicBezTo>
                      <a:pt x="301" y="447"/>
                      <a:pt x="301" y="448"/>
                      <a:pt x="300" y="449"/>
                    </a:cubicBezTo>
                    <a:cubicBezTo>
                      <a:pt x="299" y="449"/>
                      <a:pt x="299" y="449"/>
                      <a:pt x="298" y="448"/>
                    </a:cubicBezTo>
                    <a:cubicBezTo>
                      <a:pt x="298" y="448"/>
                      <a:pt x="298" y="447"/>
                      <a:pt x="296" y="448"/>
                    </a:cubicBezTo>
                    <a:cubicBezTo>
                      <a:pt x="295" y="448"/>
                      <a:pt x="296" y="450"/>
                      <a:pt x="297" y="451"/>
                    </a:cubicBezTo>
                    <a:cubicBezTo>
                      <a:pt x="297" y="451"/>
                      <a:pt x="297" y="453"/>
                      <a:pt x="297" y="453"/>
                    </a:cubicBezTo>
                    <a:cubicBezTo>
                      <a:pt x="297" y="454"/>
                      <a:pt x="297" y="455"/>
                      <a:pt x="296" y="455"/>
                    </a:cubicBezTo>
                    <a:cubicBezTo>
                      <a:pt x="296" y="455"/>
                      <a:pt x="294" y="454"/>
                      <a:pt x="293" y="455"/>
                    </a:cubicBezTo>
                    <a:cubicBezTo>
                      <a:pt x="292" y="455"/>
                      <a:pt x="291" y="455"/>
                      <a:pt x="290" y="455"/>
                    </a:cubicBezTo>
                    <a:cubicBezTo>
                      <a:pt x="290" y="455"/>
                      <a:pt x="289" y="457"/>
                      <a:pt x="289" y="457"/>
                    </a:cubicBezTo>
                    <a:cubicBezTo>
                      <a:pt x="289" y="458"/>
                      <a:pt x="288" y="458"/>
                      <a:pt x="288" y="458"/>
                    </a:cubicBezTo>
                    <a:cubicBezTo>
                      <a:pt x="288" y="458"/>
                      <a:pt x="288" y="458"/>
                      <a:pt x="288" y="458"/>
                    </a:cubicBezTo>
                    <a:cubicBezTo>
                      <a:pt x="288" y="458"/>
                      <a:pt x="288" y="458"/>
                      <a:pt x="288" y="457"/>
                    </a:cubicBezTo>
                    <a:cubicBezTo>
                      <a:pt x="288" y="456"/>
                      <a:pt x="287" y="457"/>
                      <a:pt x="285" y="457"/>
                    </a:cubicBezTo>
                    <a:cubicBezTo>
                      <a:pt x="284" y="457"/>
                      <a:pt x="283" y="456"/>
                      <a:pt x="283" y="455"/>
                    </a:cubicBezTo>
                    <a:cubicBezTo>
                      <a:pt x="283" y="455"/>
                      <a:pt x="283" y="454"/>
                      <a:pt x="283" y="454"/>
                    </a:cubicBezTo>
                    <a:cubicBezTo>
                      <a:pt x="283" y="453"/>
                      <a:pt x="283" y="453"/>
                      <a:pt x="282" y="452"/>
                    </a:cubicBezTo>
                    <a:cubicBezTo>
                      <a:pt x="281" y="452"/>
                      <a:pt x="283" y="450"/>
                      <a:pt x="283" y="450"/>
                    </a:cubicBezTo>
                    <a:cubicBezTo>
                      <a:pt x="283" y="450"/>
                      <a:pt x="282" y="449"/>
                      <a:pt x="281" y="448"/>
                    </a:cubicBezTo>
                    <a:cubicBezTo>
                      <a:pt x="280" y="447"/>
                      <a:pt x="280" y="447"/>
                      <a:pt x="280" y="446"/>
                    </a:cubicBezTo>
                    <a:cubicBezTo>
                      <a:pt x="280" y="446"/>
                      <a:pt x="279" y="446"/>
                      <a:pt x="279" y="446"/>
                    </a:cubicBezTo>
                    <a:cubicBezTo>
                      <a:pt x="278" y="447"/>
                      <a:pt x="277" y="447"/>
                      <a:pt x="277" y="446"/>
                    </a:cubicBezTo>
                    <a:cubicBezTo>
                      <a:pt x="276" y="446"/>
                      <a:pt x="275" y="446"/>
                      <a:pt x="275" y="445"/>
                    </a:cubicBezTo>
                    <a:cubicBezTo>
                      <a:pt x="274" y="444"/>
                      <a:pt x="273" y="444"/>
                      <a:pt x="272" y="444"/>
                    </a:cubicBezTo>
                    <a:cubicBezTo>
                      <a:pt x="271" y="444"/>
                      <a:pt x="271" y="444"/>
                      <a:pt x="271" y="445"/>
                    </a:cubicBezTo>
                    <a:cubicBezTo>
                      <a:pt x="270" y="446"/>
                      <a:pt x="270" y="445"/>
                      <a:pt x="270" y="445"/>
                    </a:cubicBezTo>
                    <a:cubicBezTo>
                      <a:pt x="269" y="445"/>
                      <a:pt x="269" y="444"/>
                      <a:pt x="268" y="445"/>
                    </a:cubicBezTo>
                    <a:cubicBezTo>
                      <a:pt x="268" y="445"/>
                      <a:pt x="267" y="446"/>
                      <a:pt x="267" y="447"/>
                    </a:cubicBezTo>
                    <a:cubicBezTo>
                      <a:pt x="267" y="447"/>
                      <a:pt x="267" y="446"/>
                      <a:pt x="266" y="446"/>
                    </a:cubicBezTo>
                    <a:cubicBezTo>
                      <a:pt x="266" y="446"/>
                      <a:pt x="264" y="447"/>
                      <a:pt x="263" y="447"/>
                    </a:cubicBezTo>
                    <a:cubicBezTo>
                      <a:pt x="262" y="448"/>
                      <a:pt x="262" y="448"/>
                      <a:pt x="262" y="447"/>
                    </a:cubicBezTo>
                    <a:cubicBezTo>
                      <a:pt x="262" y="446"/>
                      <a:pt x="261" y="446"/>
                      <a:pt x="261" y="446"/>
                    </a:cubicBezTo>
                    <a:cubicBezTo>
                      <a:pt x="261" y="446"/>
                      <a:pt x="260" y="447"/>
                      <a:pt x="259" y="447"/>
                    </a:cubicBezTo>
                    <a:cubicBezTo>
                      <a:pt x="258" y="447"/>
                      <a:pt x="258" y="446"/>
                      <a:pt x="257" y="446"/>
                    </a:cubicBezTo>
                    <a:cubicBezTo>
                      <a:pt x="257" y="445"/>
                      <a:pt x="256" y="446"/>
                      <a:pt x="255" y="447"/>
                    </a:cubicBezTo>
                    <a:cubicBezTo>
                      <a:pt x="255" y="447"/>
                      <a:pt x="255" y="447"/>
                      <a:pt x="254" y="447"/>
                    </a:cubicBezTo>
                    <a:cubicBezTo>
                      <a:pt x="253" y="447"/>
                      <a:pt x="253" y="448"/>
                      <a:pt x="252" y="448"/>
                    </a:cubicBezTo>
                    <a:cubicBezTo>
                      <a:pt x="252" y="447"/>
                      <a:pt x="252" y="448"/>
                      <a:pt x="251" y="449"/>
                    </a:cubicBezTo>
                    <a:cubicBezTo>
                      <a:pt x="251" y="449"/>
                      <a:pt x="250" y="449"/>
                      <a:pt x="250" y="448"/>
                    </a:cubicBezTo>
                    <a:cubicBezTo>
                      <a:pt x="249" y="447"/>
                      <a:pt x="249" y="448"/>
                      <a:pt x="249" y="449"/>
                    </a:cubicBezTo>
                    <a:cubicBezTo>
                      <a:pt x="248" y="449"/>
                      <a:pt x="247" y="448"/>
                      <a:pt x="247" y="448"/>
                    </a:cubicBezTo>
                    <a:cubicBezTo>
                      <a:pt x="246" y="447"/>
                      <a:pt x="247" y="447"/>
                      <a:pt x="247" y="446"/>
                    </a:cubicBezTo>
                    <a:cubicBezTo>
                      <a:pt x="247" y="445"/>
                      <a:pt x="246" y="445"/>
                      <a:pt x="246" y="445"/>
                    </a:cubicBezTo>
                    <a:cubicBezTo>
                      <a:pt x="245" y="445"/>
                      <a:pt x="245" y="445"/>
                      <a:pt x="245" y="445"/>
                    </a:cubicBezTo>
                    <a:cubicBezTo>
                      <a:pt x="245" y="444"/>
                      <a:pt x="245" y="444"/>
                      <a:pt x="244" y="444"/>
                    </a:cubicBezTo>
                    <a:cubicBezTo>
                      <a:pt x="243" y="444"/>
                      <a:pt x="242" y="445"/>
                      <a:pt x="241" y="445"/>
                    </a:cubicBezTo>
                    <a:cubicBezTo>
                      <a:pt x="241" y="446"/>
                      <a:pt x="240" y="446"/>
                      <a:pt x="240" y="447"/>
                    </a:cubicBezTo>
                    <a:cubicBezTo>
                      <a:pt x="239" y="447"/>
                      <a:pt x="239" y="447"/>
                      <a:pt x="239" y="446"/>
                    </a:cubicBezTo>
                    <a:cubicBezTo>
                      <a:pt x="238" y="446"/>
                      <a:pt x="237" y="447"/>
                      <a:pt x="236" y="446"/>
                    </a:cubicBezTo>
                    <a:cubicBezTo>
                      <a:pt x="236" y="446"/>
                      <a:pt x="235" y="446"/>
                      <a:pt x="235" y="446"/>
                    </a:cubicBezTo>
                    <a:cubicBezTo>
                      <a:pt x="234" y="445"/>
                      <a:pt x="234" y="445"/>
                      <a:pt x="234" y="444"/>
                    </a:cubicBezTo>
                    <a:cubicBezTo>
                      <a:pt x="233" y="443"/>
                      <a:pt x="234" y="443"/>
                      <a:pt x="234" y="442"/>
                    </a:cubicBezTo>
                    <a:cubicBezTo>
                      <a:pt x="234" y="440"/>
                      <a:pt x="233" y="441"/>
                      <a:pt x="232" y="440"/>
                    </a:cubicBezTo>
                    <a:cubicBezTo>
                      <a:pt x="232" y="440"/>
                      <a:pt x="232" y="440"/>
                      <a:pt x="231" y="440"/>
                    </a:cubicBezTo>
                    <a:cubicBezTo>
                      <a:pt x="231" y="441"/>
                      <a:pt x="230" y="441"/>
                      <a:pt x="230" y="441"/>
                    </a:cubicBezTo>
                    <a:cubicBezTo>
                      <a:pt x="229" y="441"/>
                      <a:pt x="229" y="440"/>
                      <a:pt x="229" y="439"/>
                    </a:cubicBezTo>
                    <a:cubicBezTo>
                      <a:pt x="229" y="439"/>
                      <a:pt x="228" y="440"/>
                      <a:pt x="228" y="440"/>
                    </a:cubicBezTo>
                    <a:cubicBezTo>
                      <a:pt x="227" y="440"/>
                      <a:pt x="227" y="437"/>
                      <a:pt x="227" y="437"/>
                    </a:cubicBezTo>
                    <a:cubicBezTo>
                      <a:pt x="227" y="436"/>
                      <a:pt x="227" y="435"/>
                      <a:pt x="228" y="435"/>
                    </a:cubicBezTo>
                    <a:cubicBezTo>
                      <a:pt x="228" y="434"/>
                      <a:pt x="227" y="434"/>
                      <a:pt x="227" y="434"/>
                    </a:cubicBezTo>
                    <a:cubicBezTo>
                      <a:pt x="226" y="434"/>
                      <a:pt x="226" y="433"/>
                      <a:pt x="226" y="432"/>
                    </a:cubicBezTo>
                    <a:cubicBezTo>
                      <a:pt x="226" y="432"/>
                      <a:pt x="226" y="433"/>
                      <a:pt x="225" y="432"/>
                    </a:cubicBezTo>
                    <a:cubicBezTo>
                      <a:pt x="225" y="432"/>
                      <a:pt x="224" y="430"/>
                      <a:pt x="224" y="430"/>
                    </a:cubicBezTo>
                    <a:cubicBezTo>
                      <a:pt x="223" y="430"/>
                      <a:pt x="223" y="429"/>
                      <a:pt x="223" y="429"/>
                    </a:cubicBezTo>
                    <a:cubicBezTo>
                      <a:pt x="223" y="428"/>
                      <a:pt x="224" y="428"/>
                      <a:pt x="224" y="428"/>
                    </a:cubicBezTo>
                    <a:cubicBezTo>
                      <a:pt x="223" y="427"/>
                      <a:pt x="224" y="426"/>
                      <a:pt x="224" y="425"/>
                    </a:cubicBezTo>
                    <a:cubicBezTo>
                      <a:pt x="224" y="424"/>
                      <a:pt x="223" y="425"/>
                      <a:pt x="222" y="425"/>
                    </a:cubicBezTo>
                    <a:cubicBezTo>
                      <a:pt x="221" y="425"/>
                      <a:pt x="221" y="427"/>
                      <a:pt x="221" y="427"/>
                    </a:cubicBezTo>
                    <a:cubicBezTo>
                      <a:pt x="220" y="428"/>
                      <a:pt x="220" y="428"/>
                      <a:pt x="219" y="428"/>
                    </a:cubicBezTo>
                    <a:cubicBezTo>
                      <a:pt x="219" y="428"/>
                      <a:pt x="218" y="427"/>
                      <a:pt x="218" y="427"/>
                    </a:cubicBezTo>
                    <a:cubicBezTo>
                      <a:pt x="218" y="426"/>
                      <a:pt x="217" y="425"/>
                      <a:pt x="217" y="425"/>
                    </a:cubicBezTo>
                    <a:cubicBezTo>
                      <a:pt x="217" y="425"/>
                      <a:pt x="216" y="426"/>
                      <a:pt x="216" y="426"/>
                    </a:cubicBezTo>
                    <a:cubicBezTo>
                      <a:pt x="215" y="427"/>
                      <a:pt x="215" y="426"/>
                      <a:pt x="214" y="427"/>
                    </a:cubicBezTo>
                    <a:cubicBezTo>
                      <a:pt x="213" y="427"/>
                      <a:pt x="214" y="427"/>
                      <a:pt x="214" y="428"/>
                    </a:cubicBezTo>
                    <a:cubicBezTo>
                      <a:pt x="214" y="429"/>
                      <a:pt x="213" y="428"/>
                      <a:pt x="212" y="428"/>
                    </a:cubicBezTo>
                    <a:cubicBezTo>
                      <a:pt x="212" y="428"/>
                      <a:pt x="210" y="427"/>
                      <a:pt x="210" y="427"/>
                    </a:cubicBezTo>
                    <a:cubicBezTo>
                      <a:pt x="209" y="426"/>
                      <a:pt x="210" y="426"/>
                      <a:pt x="210" y="425"/>
                    </a:cubicBezTo>
                    <a:cubicBezTo>
                      <a:pt x="211" y="425"/>
                      <a:pt x="211" y="424"/>
                      <a:pt x="211" y="423"/>
                    </a:cubicBezTo>
                    <a:cubicBezTo>
                      <a:pt x="211" y="423"/>
                      <a:pt x="210" y="422"/>
                      <a:pt x="210" y="421"/>
                    </a:cubicBezTo>
                    <a:cubicBezTo>
                      <a:pt x="210" y="421"/>
                      <a:pt x="209" y="420"/>
                      <a:pt x="209" y="420"/>
                    </a:cubicBezTo>
                    <a:cubicBezTo>
                      <a:pt x="208" y="420"/>
                      <a:pt x="207" y="420"/>
                      <a:pt x="206" y="419"/>
                    </a:cubicBezTo>
                    <a:cubicBezTo>
                      <a:pt x="206" y="419"/>
                      <a:pt x="206" y="419"/>
                      <a:pt x="205" y="420"/>
                    </a:cubicBezTo>
                    <a:cubicBezTo>
                      <a:pt x="205" y="420"/>
                      <a:pt x="204" y="420"/>
                      <a:pt x="204" y="421"/>
                    </a:cubicBezTo>
                    <a:cubicBezTo>
                      <a:pt x="203" y="421"/>
                      <a:pt x="202" y="421"/>
                      <a:pt x="202" y="421"/>
                    </a:cubicBezTo>
                    <a:cubicBezTo>
                      <a:pt x="202" y="421"/>
                      <a:pt x="201" y="422"/>
                      <a:pt x="200" y="423"/>
                    </a:cubicBezTo>
                    <a:cubicBezTo>
                      <a:pt x="200" y="423"/>
                      <a:pt x="200" y="424"/>
                      <a:pt x="201" y="424"/>
                    </a:cubicBezTo>
                    <a:cubicBezTo>
                      <a:pt x="201" y="425"/>
                      <a:pt x="201" y="425"/>
                      <a:pt x="201" y="426"/>
                    </a:cubicBezTo>
                    <a:cubicBezTo>
                      <a:pt x="201" y="426"/>
                      <a:pt x="200" y="426"/>
                      <a:pt x="199" y="427"/>
                    </a:cubicBezTo>
                    <a:cubicBezTo>
                      <a:pt x="199" y="427"/>
                      <a:pt x="199" y="428"/>
                      <a:pt x="198" y="428"/>
                    </a:cubicBezTo>
                    <a:cubicBezTo>
                      <a:pt x="198" y="429"/>
                      <a:pt x="197" y="428"/>
                      <a:pt x="197" y="429"/>
                    </a:cubicBezTo>
                    <a:cubicBezTo>
                      <a:pt x="196" y="430"/>
                      <a:pt x="197" y="430"/>
                      <a:pt x="198" y="430"/>
                    </a:cubicBezTo>
                    <a:cubicBezTo>
                      <a:pt x="198" y="430"/>
                      <a:pt x="199" y="431"/>
                      <a:pt x="199" y="431"/>
                    </a:cubicBezTo>
                    <a:cubicBezTo>
                      <a:pt x="200" y="432"/>
                      <a:pt x="199" y="432"/>
                      <a:pt x="200" y="432"/>
                    </a:cubicBezTo>
                    <a:cubicBezTo>
                      <a:pt x="201" y="432"/>
                      <a:pt x="201" y="433"/>
                      <a:pt x="202" y="433"/>
                    </a:cubicBezTo>
                    <a:cubicBezTo>
                      <a:pt x="203" y="433"/>
                      <a:pt x="202" y="433"/>
                      <a:pt x="202" y="434"/>
                    </a:cubicBezTo>
                    <a:cubicBezTo>
                      <a:pt x="202" y="434"/>
                      <a:pt x="201" y="435"/>
                      <a:pt x="201" y="435"/>
                    </a:cubicBezTo>
                    <a:cubicBezTo>
                      <a:pt x="201" y="435"/>
                      <a:pt x="200" y="436"/>
                      <a:pt x="200" y="436"/>
                    </a:cubicBezTo>
                    <a:cubicBezTo>
                      <a:pt x="200" y="437"/>
                      <a:pt x="200" y="437"/>
                      <a:pt x="201" y="438"/>
                    </a:cubicBezTo>
                    <a:cubicBezTo>
                      <a:pt x="201" y="438"/>
                      <a:pt x="201" y="439"/>
                      <a:pt x="201" y="439"/>
                    </a:cubicBezTo>
                    <a:cubicBezTo>
                      <a:pt x="201" y="440"/>
                      <a:pt x="201" y="440"/>
                      <a:pt x="200" y="440"/>
                    </a:cubicBezTo>
                    <a:cubicBezTo>
                      <a:pt x="199" y="441"/>
                      <a:pt x="198" y="441"/>
                      <a:pt x="198" y="441"/>
                    </a:cubicBezTo>
                    <a:cubicBezTo>
                      <a:pt x="198" y="441"/>
                      <a:pt x="197" y="442"/>
                      <a:pt x="197" y="442"/>
                    </a:cubicBezTo>
                    <a:cubicBezTo>
                      <a:pt x="196" y="442"/>
                      <a:pt x="196" y="443"/>
                      <a:pt x="196" y="443"/>
                    </a:cubicBezTo>
                    <a:cubicBezTo>
                      <a:pt x="195" y="444"/>
                      <a:pt x="195" y="443"/>
                      <a:pt x="195" y="443"/>
                    </a:cubicBezTo>
                    <a:cubicBezTo>
                      <a:pt x="194" y="443"/>
                      <a:pt x="193" y="443"/>
                      <a:pt x="192" y="443"/>
                    </a:cubicBezTo>
                    <a:cubicBezTo>
                      <a:pt x="192" y="443"/>
                      <a:pt x="191" y="445"/>
                      <a:pt x="191" y="445"/>
                    </a:cubicBezTo>
                    <a:cubicBezTo>
                      <a:pt x="191" y="446"/>
                      <a:pt x="191" y="446"/>
                      <a:pt x="191" y="446"/>
                    </a:cubicBezTo>
                    <a:cubicBezTo>
                      <a:pt x="191" y="447"/>
                      <a:pt x="191" y="447"/>
                      <a:pt x="190" y="447"/>
                    </a:cubicBezTo>
                    <a:cubicBezTo>
                      <a:pt x="190" y="446"/>
                      <a:pt x="189" y="447"/>
                      <a:pt x="189" y="447"/>
                    </a:cubicBezTo>
                    <a:cubicBezTo>
                      <a:pt x="189" y="447"/>
                      <a:pt x="188" y="447"/>
                      <a:pt x="188" y="447"/>
                    </a:cubicBezTo>
                    <a:cubicBezTo>
                      <a:pt x="187" y="447"/>
                      <a:pt x="187" y="448"/>
                      <a:pt x="186" y="448"/>
                    </a:cubicBezTo>
                    <a:cubicBezTo>
                      <a:pt x="186" y="449"/>
                      <a:pt x="186" y="449"/>
                      <a:pt x="186" y="449"/>
                    </a:cubicBezTo>
                    <a:cubicBezTo>
                      <a:pt x="186" y="450"/>
                      <a:pt x="185" y="450"/>
                      <a:pt x="184" y="450"/>
                    </a:cubicBezTo>
                    <a:cubicBezTo>
                      <a:pt x="183" y="450"/>
                      <a:pt x="183" y="452"/>
                      <a:pt x="183" y="452"/>
                    </a:cubicBezTo>
                    <a:cubicBezTo>
                      <a:pt x="183" y="452"/>
                      <a:pt x="182" y="453"/>
                      <a:pt x="182" y="453"/>
                    </a:cubicBezTo>
                    <a:cubicBezTo>
                      <a:pt x="182" y="453"/>
                      <a:pt x="182" y="454"/>
                      <a:pt x="182" y="454"/>
                    </a:cubicBezTo>
                    <a:cubicBezTo>
                      <a:pt x="181" y="455"/>
                      <a:pt x="180" y="455"/>
                      <a:pt x="180" y="455"/>
                    </a:cubicBezTo>
                    <a:cubicBezTo>
                      <a:pt x="179" y="456"/>
                      <a:pt x="179" y="455"/>
                      <a:pt x="178" y="456"/>
                    </a:cubicBezTo>
                    <a:cubicBezTo>
                      <a:pt x="178" y="456"/>
                      <a:pt x="178" y="456"/>
                      <a:pt x="178" y="456"/>
                    </a:cubicBezTo>
                    <a:cubicBezTo>
                      <a:pt x="177" y="455"/>
                      <a:pt x="177" y="456"/>
                      <a:pt x="176" y="456"/>
                    </a:cubicBezTo>
                    <a:cubicBezTo>
                      <a:pt x="176" y="456"/>
                      <a:pt x="176" y="455"/>
                      <a:pt x="176" y="454"/>
                    </a:cubicBezTo>
                    <a:cubicBezTo>
                      <a:pt x="177" y="454"/>
                      <a:pt x="176" y="454"/>
                      <a:pt x="176" y="453"/>
                    </a:cubicBezTo>
                    <a:cubicBezTo>
                      <a:pt x="176" y="453"/>
                      <a:pt x="175" y="453"/>
                      <a:pt x="175" y="453"/>
                    </a:cubicBezTo>
                    <a:cubicBezTo>
                      <a:pt x="174" y="453"/>
                      <a:pt x="174" y="453"/>
                      <a:pt x="175" y="453"/>
                    </a:cubicBezTo>
                    <a:cubicBezTo>
                      <a:pt x="175" y="454"/>
                      <a:pt x="174" y="454"/>
                      <a:pt x="174" y="454"/>
                    </a:cubicBezTo>
                    <a:cubicBezTo>
                      <a:pt x="174" y="454"/>
                      <a:pt x="173" y="454"/>
                      <a:pt x="173" y="454"/>
                    </a:cubicBezTo>
                    <a:cubicBezTo>
                      <a:pt x="173" y="454"/>
                      <a:pt x="173" y="454"/>
                      <a:pt x="173" y="455"/>
                    </a:cubicBezTo>
                    <a:cubicBezTo>
                      <a:pt x="173" y="455"/>
                      <a:pt x="172" y="456"/>
                      <a:pt x="172" y="457"/>
                    </a:cubicBezTo>
                    <a:cubicBezTo>
                      <a:pt x="172" y="457"/>
                      <a:pt x="172" y="456"/>
                      <a:pt x="171" y="455"/>
                    </a:cubicBezTo>
                    <a:cubicBezTo>
                      <a:pt x="171" y="454"/>
                      <a:pt x="170" y="454"/>
                      <a:pt x="169" y="454"/>
                    </a:cubicBezTo>
                    <a:cubicBezTo>
                      <a:pt x="169" y="453"/>
                      <a:pt x="169" y="454"/>
                      <a:pt x="169" y="454"/>
                    </a:cubicBezTo>
                    <a:cubicBezTo>
                      <a:pt x="168" y="454"/>
                      <a:pt x="168" y="454"/>
                      <a:pt x="168" y="453"/>
                    </a:cubicBezTo>
                    <a:cubicBezTo>
                      <a:pt x="168" y="453"/>
                      <a:pt x="168" y="453"/>
                      <a:pt x="168" y="452"/>
                    </a:cubicBezTo>
                    <a:cubicBezTo>
                      <a:pt x="168" y="452"/>
                      <a:pt x="167" y="451"/>
                      <a:pt x="166" y="451"/>
                    </a:cubicBezTo>
                    <a:cubicBezTo>
                      <a:pt x="166" y="451"/>
                      <a:pt x="165" y="450"/>
                      <a:pt x="166" y="449"/>
                    </a:cubicBezTo>
                    <a:cubicBezTo>
                      <a:pt x="166" y="448"/>
                      <a:pt x="168" y="448"/>
                      <a:pt x="168" y="447"/>
                    </a:cubicBezTo>
                    <a:cubicBezTo>
                      <a:pt x="168" y="447"/>
                      <a:pt x="168" y="446"/>
                      <a:pt x="167" y="446"/>
                    </a:cubicBezTo>
                    <a:cubicBezTo>
                      <a:pt x="167" y="446"/>
                      <a:pt x="166" y="446"/>
                      <a:pt x="165" y="446"/>
                    </a:cubicBezTo>
                    <a:cubicBezTo>
                      <a:pt x="165" y="446"/>
                      <a:pt x="165" y="446"/>
                      <a:pt x="165" y="445"/>
                    </a:cubicBezTo>
                    <a:cubicBezTo>
                      <a:pt x="166" y="445"/>
                      <a:pt x="166" y="445"/>
                      <a:pt x="166" y="445"/>
                    </a:cubicBezTo>
                    <a:cubicBezTo>
                      <a:pt x="167" y="445"/>
                      <a:pt x="167" y="444"/>
                      <a:pt x="167" y="444"/>
                    </a:cubicBezTo>
                    <a:cubicBezTo>
                      <a:pt x="167" y="443"/>
                      <a:pt x="167" y="442"/>
                      <a:pt x="167" y="442"/>
                    </a:cubicBezTo>
                    <a:cubicBezTo>
                      <a:pt x="167" y="441"/>
                      <a:pt x="168" y="441"/>
                      <a:pt x="169" y="441"/>
                    </a:cubicBezTo>
                    <a:cubicBezTo>
                      <a:pt x="169" y="441"/>
                      <a:pt x="169" y="440"/>
                      <a:pt x="169" y="440"/>
                    </a:cubicBezTo>
                    <a:cubicBezTo>
                      <a:pt x="169" y="439"/>
                      <a:pt x="170" y="439"/>
                      <a:pt x="170" y="438"/>
                    </a:cubicBezTo>
                    <a:cubicBezTo>
                      <a:pt x="170" y="438"/>
                      <a:pt x="170" y="438"/>
                      <a:pt x="171" y="438"/>
                    </a:cubicBezTo>
                    <a:cubicBezTo>
                      <a:pt x="171" y="438"/>
                      <a:pt x="171" y="437"/>
                      <a:pt x="171" y="436"/>
                    </a:cubicBezTo>
                    <a:cubicBezTo>
                      <a:pt x="171" y="436"/>
                      <a:pt x="172" y="435"/>
                      <a:pt x="172" y="435"/>
                    </a:cubicBezTo>
                    <a:cubicBezTo>
                      <a:pt x="173" y="435"/>
                      <a:pt x="173" y="435"/>
                      <a:pt x="173" y="435"/>
                    </a:cubicBezTo>
                    <a:cubicBezTo>
                      <a:pt x="173" y="434"/>
                      <a:pt x="174" y="435"/>
                      <a:pt x="174" y="436"/>
                    </a:cubicBezTo>
                    <a:cubicBezTo>
                      <a:pt x="175" y="436"/>
                      <a:pt x="175" y="435"/>
                      <a:pt x="175" y="435"/>
                    </a:cubicBezTo>
                    <a:cubicBezTo>
                      <a:pt x="176" y="434"/>
                      <a:pt x="176" y="434"/>
                      <a:pt x="176" y="433"/>
                    </a:cubicBezTo>
                    <a:cubicBezTo>
                      <a:pt x="176" y="433"/>
                      <a:pt x="177" y="433"/>
                      <a:pt x="177" y="433"/>
                    </a:cubicBezTo>
                    <a:cubicBezTo>
                      <a:pt x="178" y="433"/>
                      <a:pt x="178" y="432"/>
                      <a:pt x="177" y="432"/>
                    </a:cubicBezTo>
                    <a:cubicBezTo>
                      <a:pt x="177" y="431"/>
                      <a:pt x="177" y="431"/>
                      <a:pt x="178" y="431"/>
                    </a:cubicBezTo>
                    <a:cubicBezTo>
                      <a:pt x="178" y="430"/>
                      <a:pt x="179" y="430"/>
                      <a:pt x="179" y="429"/>
                    </a:cubicBezTo>
                    <a:cubicBezTo>
                      <a:pt x="179" y="429"/>
                      <a:pt x="180" y="428"/>
                      <a:pt x="180" y="427"/>
                    </a:cubicBezTo>
                    <a:cubicBezTo>
                      <a:pt x="180" y="427"/>
                      <a:pt x="181" y="426"/>
                      <a:pt x="181" y="426"/>
                    </a:cubicBezTo>
                    <a:cubicBezTo>
                      <a:pt x="181" y="426"/>
                      <a:pt x="181" y="425"/>
                      <a:pt x="181" y="425"/>
                    </a:cubicBezTo>
                    <a:cubicBezTo>
                      <a:pt x="181" y="424"/>
                      <a:pt x="182" y="424"/>
                      <a:pt x="182" y="424"/>
                    </a:cubicBezTo>
                    <a:cubicBezTo>
                      <a:pt x="182" y="424"/>
                      <a:pt x="182" y="423"/>
                      <a:pt x="182" y="423"/>
                    </a:cubicBezTo>
                    <a:cubicBezTo>
                      <a:pt x="182" y="423"/>
                      <a:pt x="182" y="422"/>
                      <a:pt x="182" y="422"/>
                    </a:cubicBezTo>
                    <a:cubicBezTo>
                      <a:pt x="182" y="421"/>
                      <a:pt x="182" y="421"/>
                      <a:pt x="182" y="421"/>
                    </a:cubicBezTo>
                    <a:cubicBezTo>
                      <a:pt x="183" y="421"/>
                      <a:pt x="182" y="419"/>
                      <a:pt x="182" y="419"/>
                    </a:cubicBezTo>
                    <a:cubicBezTo>
                      <a:pt x="182" y="418"/>
                      <a:pt x="180" y="418"/>
                      <a:pt x="180" y="418"/>
                    </a:cubicBezTo>
                    <a:cubicBezTo>
                      <a:pt x="179" y="418"/>
                      <a:pt x="178" y="419"/>
                      <a:pt x="177" y="419"/>
                    </a:cubicBezTo>
                    <a:cubicBezTo>
                      <a:pt x="177" y="419"/>
                      <a:pt x="177" y="419"/>
                      <a:pt x="177" y="420"/>
                    </a:cubicBezTo>
                    <a:cubicBezTo>
                      <a:pt x="177" y="420"/>
                      <a:pt x="177" y="420"/>
                      <a:pt x="177" y="420"/>
                    </a:cubicBezTo>
                    <a:cubicBezTo>
                      <a:pt x="176" y="420"/>
                      <a:pt x="176" y="417"/>
                      <a:pt x="176" y="417"/>
                    </a:cubicBezTo>
                    <a:cubicBezTo>
                      <a:pt x="176" y="416"/>
                      <a:pt x="176" y="415"/>
                      <a:pt x="176" y="415"/>
                    </a:cubicBezTo>
                    <a:cubicBezTo>
                      <a:pt x="176" y="415"/>
                      <a:pt x="175" y="416"/>
                      <a:pt x="175" y="416"/>
                    </a:cubicBezTo>
                    <a:cubicBezTo>
                      <a:pt x="175" y="416"/>
                      <a:pt x="175" y="416"/>
                      <a:pt x="174" y="417"/>
                    </a:cubicBezTo>
                    <a:cubicBezTo>
                      <a:pt x="174" y="417"/>
                      <a:pt x="174" y="417"/>
                      <a:pt x="174" y="417"/>
                    </a:cubicBezTo>
                    <a:cubicBezTo>
                      <a:pt x="173" y="416"/>
                      <a:pt x="173" y="416"/>
                      <a:pt x="173" y="416"/>
                    </a:cubicBezTo>
                    <a:cubicBezTo>
                      <a:pt x="173" y="415"/>
                      <a:pt x="172" y="414"/>
                      <a:pt x="172" y="413"/>
                    </a:cubicBezTo>
                    <a:cubicBezTo>
                      <a:pt x="171" y="413"/>
                      <a:pt x="170" y="413"/>
                      <a:pt x="170" y="413"/>
                    </a:cubicBezTo>
                    <a:cubicBezTo>
                      <a:pt x="170" y="413"/>
                      <a:pt x="167" y="412"/>
                      <a:pt x="166" y="412"/>
                    </a:cubicBezTo>
                    <a:cubicBezTo>
                      <a:pt x="164" y="411"/>
                      <a:pt x="162" y="410"/>
                      <a:pt x="160" y="411"/>
                    </a:cubicBezTo>
                    <a:cubicBezTo>
                      <a:pt x="158" y="412"/>
                      <a:pt x="157" y="414"/>
                      <a:pt x="157" y="416"/>
                    </a:cubicBezTo>
                    <a:cubicBezTo>
                      <a:pt x="156" y="418"/>
                      <a:pt x="156" y="421"/>
                      <a:pt x="156" y="421"/>
                    </a:cubicBezTo>
                    <a:cubicBezTo>
                      <a:pt x="156" y="421"/>
                      <a:pt x="156" y="424"/>
                      <a:pt x="156" y="425"/>
                    </a:cubicBezTo>
                    <a:cubicBezTo>
                      <a:pt x="156" y="426"/>
                      <a:pt x="155" y="428"/>
                      <a:pt x="153" y="428"/>
                    </a:cubicBezTo>
                    <a:cubicBezTo>
                      <a:pt x="150" y="428"/>
                      <a:pt x="148" y="428"/>
                      <a:pt x="148" y="430"/>
                    </a:cubicBezTo>
                    <a:cubicBezTo>
                      <a:pt x="147" y="431"/>
                      <a:pt x="146" y="431"/>
                      <a:pt x="145" y="432"/>
                    </a:cubicBezTo>
                    <a:cubicBezTo>
                      <a:pt x="143" y="433"/>
                      <a:pt x="140" y="435"/>
                      <a:pt x="139" y="436"/>
                    </a:cubicBezTo>
                    <a:cubicBezTo>
                      <a:pt x="138" y="437"/>
                      <a:pt x="135" y="441"/>
                      <a:pt x="134" y="441"/>
                    </a:cubicBezTo>
                    <a:cubicBezTo>
                      <a:pt x="133" y="441"/>
                      <a:pt x="132" y="440"/>
                      <a:pt x="132" y="439"/>
                    </a:cubicBezTo>
                    <a:cubicBezTo>
                      <a:pt x="131" y="438"/>
                      <a:pt x="130" y="437"/>
                      <a:pt x="129" y="437"/>
                    </a:cubicBezTo>
                    <a:cubicBezTo>
                      <a:pt x="128" y="437"/>
                      <a:pt x="126" y="438"/>
                      <a:pt x="125" y="438"/>
                    </a:cubicBezTo>
                    <a:cubicBezTo>
                      <a:pt x="125" y="438"/>
                      <a:pt x="124" y="438"/>
                      <a:pt x="124" y="438"/>
                    </a:cubicBezTo>
                    <a:cubicBezTo>
                      <a:pt x="124" y="438"/>
                      <a:pt x="124" y="438"/>
                      <a:pt x="124" y="438"/>
                    </a:cubicBezTo>
                    <a:cubicBezTo>
                      <a:pt x="124" y="438"/>
                      <a:pt x="123" y="436"/>
                      <a:pt x="123" y="436"/>
                    </a:cubicBezTo>
                    <a:cubicBezTo>
                      <a:pt x="123" y="435"/>
                      <a:pt x="123" y="435"/>
                      <a:pt x="123" y="434"/>
                    </a:cubicBezTo>
                    <a:cubicBezTo>
                      <a:pt x="124" y="433"/>
                      <a:pt x="123" y="432"/>
                      <a:pt x="122" y="431"/>
                    </a:cubicBezTo>
                    <a:cubicBezTo>
                      <a:pt x="122" y="431"/>
                      <a:pt x="120" y="429"/>
                      <a:pt x="120" y="428"/>
                    </a:cubicBezTo>
                    <a:cubicBezTo>
                      <a:pt x="119" y="427"/>
                      <a:pt x="118" y="427"/>
                      <a:pt x="118" y="426"/>
                    </a:cubicBezTo>
                    <a:cubicBezTo>
                      <a:pt x="118" y="425"/>
                      <a:pt x="118" y="423"/>
                      <a:pt x="118" y="423"/>
                    </a:cubicBezTo>
                    <a:cubicBezTo>
                      <a:pt x="118" y="422"/>
                      <a:pt x="118" y="421"/>
                      <a:pt x="118" y="420"/>
                    </a:cubicBezTo>
                    <a:cubicBezTo>
                      <a:pt x="118" y="419"/>
                      <a:pt x="118" y="418"/>
                      <a:pt x="117" y="418"/>
                    </a:cubicBezTo>
                    <a:cubicBezTo>
                      <a:pt x="117" y="417"/>
                      <a:pt x="118" y="416"/>
                      <a:pt x="118" y="415"/>
                    </a:cubicBezTo>
                    <a:cubicBezTo>
                      <a:pt x="118" y="415"/>
                      <a:pt x="118" y="413"/>
                      <a:pt x="118" y="412"/>
                    </a:cubicBezTo>
                    <a:cubicBezTo>
                      <a:pt x="118" y="411"/>
                      <a:pt x="117" y="411"/>
                      <a:pt x="116" y="411"/>
                    </a:cubicBezTo>
                    <a:cubicBezTo>
                      <a:pt x="115" y="410"/>
                      <a:pt x="115" y="408"/>
                      <a:pt x="115" y="407"/>
                    </a:cubicBezTo>
                    <a:cubicBezTo>
                      <a:pt x="115" y="406"/>
                      <a:pt x="115" y="405"/>
                      <a:pt x="115" y="404"/>
                    </a:cubicBezTo>
                    <a:cubicBezTo>
                      <a:pt x="114" y="404"/>
                      <a:pt x="114" y="403"/>
                      <a:pt x="113" y="403"/>
                    </a:cubicBezTo>
                    <a:cubicBezTo>
                      <a:pt x="112" y="403"/>
                      <a:pt x="111" y="402"/>
                      <a:pt x="111" y="401"/>
                    </a:cubicBezTo>
                    <a:cubicBezTo>
                      <a:pt x="110" y="401"/>
                      <a:pt x="110" y="401"/>
                      <a:pt x="109" y="400"/>
                    </a:cubicBezTo>
                    <a:cubicBezTo>
                      <a:pt x="108" y="399"/>
                      <a:pt x="109" y="399"/>
                      <a:pt x="108" y="398"/>
                    </a:cubicBezTo>
                    <a:cubicBezTo>
                      <a:pt x="108" y="397"/>
                      <a:pt x="106" y="397"/>
                      <a:pt x="105" y="396"/>
                    </a:cubicBezTo>
                    <a:cubicBezTo>
                      <a:pt x="104" y="396"/>
                      <a:pt x="104" y="396"/>
                      <a:pt x="104" y="397"/>
                    </a:cubicBezTo>
                    <a:cubicBezTo>
                      <a:pt x="104" y="397"/>
                      <a:pt x="103" y="397"/>
                      <a:pt x="102" y="396"/>
                    </a:cubicBezTo>
                    <a:cubicBezTo>
                      <a:pt x="101" y="396"/>
                      <a:pt x="102" y="395"/>
                      <a:pt x="103" y="394"/>
                    </a:cubicBezTo>
                    <a:cubicBezTo>
                      <a:pt x="103" y="394"/>
                      <a:pt x="102" y="393"/>
                      <a:pt x="101" y="393"/>
                    </a:cubicBezTo>
                    <a:cubicBezTo>
                      <a:pt x="101" y="392"/>
                      <a:pt x="100" y="392"/>
                      <a:pt x="100" y="391"/>
                    </a:cubicBezTo>
                    <a:cubicBezTo>
                      <a:pt x="99" y="390"/>
                      <a:pt x="100" y="389"/>
                      <a:pt x="101" y="389"/>
                    </a:cubicBezTo>
                    <a:cubicBezTo>
                      <a:pt x="101" y="388"/>
                      <a:pt x="102" y="388"/>
                      <a:pt x="102" y="387"/>
                    </a:cubicBezTo>
                    <a:cubicBezTo>
                      <a:pt x="102" y="386"/>
                      <a:pt x="104" y="386"/>
                      <a:pt x="104" y="386"/>
                    </a:cubicBezTo>
                    <a:cubicBezTo>
                      <a:pt x="104" y="386"/>
                      <a:pt x="103" y="385"/>
                      <a:pt x="102" y="385"/>
                    </a:cubicBezTo>
                    <a:cubicBezTo>
                      <a:pt x="102" y="385"/>
                      <a:pt x="101" y="384"/>
                      <a:pt x="100" y="384"/>
                    </a:cubicBezTo>
                    <a:cubicBezTo>
                      <a:pt x="100" y="383"/>
                      <a:pt x="100" y="382"/>
                      <a:pt x="100" y="381"/>
                    </a:cubicBezTo>
                    <a:cubicBezTo>
                      <a:pt x="100" y="380"/>
                      <a:pt x="100" y="379"/>
                      <a:pt x="100" y="378"/>
                    </a:cubicBezTo>
                    <a:cubicBezTo>
                      <a:pt x="101" y="378"/>
                      <a:pt x="101" y="378"/>
                      <a:pt x="100" y="377"/>
                    </a:cubicBezTo>
                    <a:cubicBezTo>
                      <a:pt x="100" y="377"/>
                      <a:pt x="99" y="376"/>
                      <a:pt x="98" y="375"/>
                    </a:cubicBezTo>
                    <a:cubicBezTo>
                      <a:pt x="97" y="374"/>
                      <a:pt x="97" y="373"/>
                      <a:pt x="97" y="372"/>
                    </a:cubicBezTo>
                    <a:cubicBezTo>
                      <a:pt x="97" y="372"/>
                      <a:pt x="95" y="371"/>
                      <a:pt x="95" y="371"/>
                    </a:cubicBezTo>
                    <a:cubicBezTo>
                      <a:pt x="94" y="370"/>
                      <a:pt x="93" y="370"/>
                      <a:pt x="93" y="371"/>
                    </a:cubicBezTo>
                    <a:cubicBezTo>
                      <a:pt x="93" y="372"/>
                      <a:pt x="93" y="371"/>
                      <a:pt x="92" y="371"/>
                    </a:cubicBezTo>
                    <a:cubicBezTo>
                      <a:pt x="91" y="370"/>
                      <a:pt x="92" y="369"/>
                      <a:pt x="92" y="368"/>
                    </a:cubicBezTo>
                    <a:cubicBezTo>
                      <a:pt x="92" y="367"/>
                      <a:pt x="91" y="366"/>
                      <a:pt x="90" y="366"/>
                    </a:cubicBezTo>
                    <a:cubicBezTo>
                      <a:pt x="90" y="365"/>
                      <a:pt x="89" y="365"/>
                      <a:pt x="88" y="364"/>
                    </a:cubicBezTo>
                    <a:cubicBezTo>
                      <a:pt x="87" y="363"/>
                      <a:pt x="87" y="361"/>
                      <a:pt x="88" y="360"/>
                    </a:cubicBezTo>
                    <a:cubicBezTo>
                      <a:pt x="88" y="358"/>
                      <a:pt x="88" y="358"/>
                      <a:pt x="89" y="357"/>
                    </a:cubicBezTo>
                    <a:cubicBezTo>
                      <a:pt x="89" y="356"/>
                      <a:pt x="90" y="357"/>
                      <a:pt x="91" y="357"/>
                    </a:cubicBezTo>
                    <a:cubicBezTo>
                      <a:pt x="92" y="357"/>
                      <a:pt x="92" y="357"/>
                      <a:pt x="93" y="357"/>
                    </a:cubicBezTo>
                    <a:cubicBezTo>
                      <a:pt x="94" y="357"/>
                      <a:pt x="94" y="356"/>
                      <a:pt x="94" y="355"/>
                    </a:cubicBezTo>
                    <a:cubicBezTo>
                      <a:pt x="95" y="355"/>
                      <a:pt x="95" y="354"/>
                      <a:pt x="94" y="354"/>
                    </a:cubicBezTo>
                    <a:cubicBezTo>
                      <a:pt x="93" y="353"/>
                      <a:pt x="94" y="353"/>
                      <a:pt x="94" y="352"/>
                    </a:cubicBezTo>
                    <a:cubicBezTo>
                      <a:pt x="94" y="351"/>
                      <a:pt x="93" y="350"/>
                      <a:pt x="93" y="350"/>
                    </a:cubicBezTo>
                    <a:cubicBezTo>
                      <a:pt x="93" y="349"/>
                      <a:pt x="94" y="348"/>
                      <a:pt x="94" y="347"/>
                    </a:cubicBezTo>
                    <a:cubicBezTo>
                      <a:pt x="94" y="346"/>
                      <a:pt x="95" y="345"/>
                      <a:pt x="96" y="345"/>
                    </a:cubicBezTo>
                    <a:cubicBezTo>
                      <a:pt x="97" y="344"/>
                      <a:pt x="97" y="344"/>
                      <a:pt x="98" y="344"/>
                    </a:cubicBezTo>
                    <a:cubicBezTo>
                      <a:pt x="98" y="344"/>
                      <a:pt x="99" y="344"/>
                      <a:pt x="99" y="343"/>
                    </a:cubicBezTo>
                    <a:cubicBezTo>
                      <a:pt x="99" y="343"/>
                      <a:pt x="99" y="343"/>
                      <a:pt x="100" y="342"/>
                    </a:cubicBezTo>
                    <a:cubicBezTo>
                      <a:pt x="100" y="342"/>
                      <a:pt x="101" y="341"/>
                      <a:pt x="101" y="340"/>
                    </a:cubicBezTo>
                    <a:cubicBezTo>
                      <a:pt x="102" y="340"/>
                      <a:pt x="103" y="339"/>
                      <a:pt x="104" y="338"/>
                    </a:cubicBezTo>
                    <a:cubicBezTo>
                      <a:pt x="105" y="338"/>
                      <a:pt x="105" y="337"/>
                      <a:pt x="106" y="337"/>
                    </a:cubicBezTo>
                    <a:cubicBezTo>
                      <a:pt x="107" y="337"/>
                      <a:pt x="108" y="337"/>
                      <a:pt x="109" y="337"/>
                    </a:cubicBezTo>
                    <a:cubicBezTo>
                      <a:pt x="109" y="337"/>
                      <a:pt x="109" y="336"/>
                      <a:pt x="108" y="335"/>
                    </a:cubicBezTo>
                    <a:cubicBezTo>
                      <a:pt x="108" y="335"/>
                      <a:pt x="108" y="334"/>
                      <a:pt x="107" y="333"/>
                    </a:cubicBezTo>
                    <a:cubicBezTo>
                      <a:pt x="107" y="332"/>
                      <a:pt x="107" y="332"/>
                      <a:pt x="107" y="332"/>
                    </a:cubicBezTo>
                    <a:cubicBezTo>
                      <a:pt x="106" y="331"/>
                      <a:pt x="106" y="332"/>
                      <a:pt x="105" y="332"/>
                    </a:cubicBezTo>
                    <a:cubicBezTo>
                      <a:pt x="104" y="332"/>
                      <a:pt x="104" y="332"/>
                      <a:pt x="103" y="331"/>
                    </a:cubicBezTo>
                    <a:cubicBezTo>
                      <a:pt x="103" y="330"/>
                      <a:pt x="103" y="330"/>
                      <a:pt x="102" y="330"/>
                    </a:cubicBezTo>
                    <a:cubicBezTo>
                      <a:pt x="101" y="330"/>
                      <a:pt x="101" y="330"/>
                      <a:pt x="100" y="330"/>
                    </a:cubicBezTo>
                    <a:cubicBezTo>
                      <a:pt x="100" y="330"/>
                      <a:pt x="99" y="330"/>
                      <a:pt x="98" y="330"/>
                    </a:cubicBezTo>
                    <a:cubicBezTo>
                      <a:pt x="98" y="330"/>
                      <a:pt x="98" y="329"/>
                      <a:pt x="98" y="328"/>
                    </a:cubicBezTo>
                    <a:cubicBezTo>
                      <a:pt x="98" y="327"/>
                      <a:pt x="97" y="327"/>
                      <a:pt x="96" y="326"/>
                    </a:cubicBezTo>
                    <a:cubicBezTo>
                      <a:pt x="95" y="326"/>
                      <a:pt x="94" y="326"/>
                      <a:pt x="94" y="325"/>
                    </a:cubicBezTo>
                    <a:cubicBezTo>
                      <a:pt x="93" y="325"/>
                      <a:pt x="93" y="324"/>
                      <a:pt x="93" y="323"/>
                    </a:cubicBezTo>
                    <a:cubicBezTo>
                      <a:pt x="94" y="323"/>
                      <a:pt x="94" y="322"/>
                      <a:pt x="93" y="321"/>
                    </a:cubicBezTo>
                    <a:cubicBezTo>
                      <a:pt x="92" y="321"/>
                      <a:pt x="91" y="321"/>
                      <a:pt x="91" y="322"/>
                    </a:cubicBezTo>
                    <a:cubicBezTo>
                      <a:pt x="90" y="322"/>
                      <a:pt x="90" y="323"/>
                      <a:pt x="89" y="323"/>
                    </a:cubicBezTo>
                    <a:cubicBezTo>
                      <a:pt x="88" y="324"/>
                      <a:pt x="87" y="323"/>
                      <a:pt x="86" y="323"/>
                    </a:cubicBezTo>
                    <a:cubicBezTo>
                      <a:pt x="85" y="324"/>
                      <a:pt x="85" y="326"/>
                      <a:pt x="85" y="326"/>
                    </a:cubicBezTo>
                    <a:cubicBezTo>
                      <a:pt x="84" y="326"/>
                      <a:pt x="84" y="325"/>
                      <a:pt x="84" y="324"/>
                    </a:cubicBezTo>
                    <a:cubicBezTo>
                      <a:pt x="84" y="323"/>
                      <a:pt x="83" y="322"/>
                      <a:pt x="82" y="322"/>
                    </a:cubicBezTo>
                    <a:cubicBezTo>
                      <a:pt x="82" y="321"/>
                      <a:pt x="81" y="321"/>
                      <a:pt x="81" y="321"/>
                    </a:cubicBezTo>
                    <a:cubicBezTo>
                      <a:pt x="81" y="320"/>
                      <a:pt x="81" y="320"/>
                      <a:pt x="80" y="319"/>
                    </a:cubicBezTo>
                    <a:cubicBezTo>
                      <a:pt x="79" y="319"/>
                      <a:pt x="79" y="319"/>
                      <a:pt x="79" y="318"/>
                    </a:cubicBezTo>
                    <a:cubicBezTo>
                      <a:pt x="79" y="317"/>
                      <a:pt x="78" y="318"/>
                      <a:pt x="77" y="317"/>
                    </a:cubicBezTo>
                    <a:cubicBezTo>
                      <a:pt x="76" y="317"/>
                      <a:pt x="75" y="316"/>
                      <a:pt x="74" y="316"/>
                    </a:cubicBezTo>
                    <a:cubicBezTo>
                      <a:pt x="73" y="316"/>
                      <a:pt x="74" y="317"/>
                      <a:pt x="74" y="319"/>
                    </a:cubicBezTo>
                    <a:cubicBezTo>
                      <a:pt x="73" y="320"/>
                      <a:pt x="72" y="320"/>
                      <a:pt x="72" y="320"/>
                    </a:cubicBezTo>
                    <a:cubicBezTo>
                      <a:pt x="71" y="321"/>
                      <a:pt x="71" y="322"/>
                      <a:pt x="71" y="323"/>
                    </a:cubicBezTo>
                    <a:cubicBezTo>
                      <a:pt x="70" y="323"/>
                      <a:pt x="70" y="324"/>
                      <a:pt x="69" y="324"/>
                    </a:cubicBezTo>
                    <a:cubicBezTo>
                      <a:pt x="69" y="323"/>
                      <a:pt x="67" y="322"/>
                      <a:pt x="67" y="321"/>
                    </a:cubicBezTo>
                    <a:cubicBezTo>
                      <a:pt x="67" y="321"/>
                      <a:pt x="67" y="320"/>
                      <a:pt x="66" y="320"/>
                    </a:cubicBezTo>
                    <a:cubicBezTo>
                      <a:pt x="65" y="319"/>
                      <a:pt x="66" y="319"/>
                      <a:pt x="66" y="318"/>
                    </a:cubicBezTo>
                    <a:cubicBezTo>
                      <a:pt x="66" y="318"/>
                      <a:pt x="66" y="317"/>
                      <a:pt x="66" y="317"/>
                    </a:cubicBezTo>
                    <a:cubicBezTo>
                      <a:pt x="66" y="316"/>
                      <a:pt x="65" y="315"/>
                      <a:pt x="64" y="314"/>
                    </a:cubicBezTo>
                    <a:cubicBezTo>
                      <a:pt x="63" y="313"/>
                      <a:pt x="63" y="313"/>
                      <a:pt x="62" y="313"/>
                    </a:cubicBezTo>
                    <a:cubicBezTo>
                      <a:pt x="61" y="313"/>
                      <a:pt x="61" y="314"/>
                      <a:pt x="60" y="314"/>
                    </a:cubicBezTo>
                    <a:cubicBezTo>
                      <a:pt x="60" y="314"/>
                      <a:pt x="59" y="312"/>
                      <a:pt x="59" y="311"/>
                    </a:cubicBezTo>
                    <a:cubicBezTo>
                      <a:pt x="59" y="310"/>
                      <a:pt x="59" y="310"/>
                      <a:pt x="58" y="310"/>
                    </a:cubicBezTo>
                    <a:cubicBezTo>
                      <a:pt x="58" y="310"/>
                      <a:pt x="58" y="309"/>
                      <a:pt x="58" y="308"/>
                    </a:cubicBezTo>
                    <a:cubicBezTo>
                      <a:pt x="57" y="308"/>
                      <a:pt x="57" y="307"/>
                      <a:pt x="57" y="307"/>
                    </a:cubicBezTo>
                    <a:cubicBezTo>
                      <a:pt x="56" y="306"/>
                      <a:pt x="56" y="307"/>
                      <a:pt x="55" y="307"/>
                    </a:cubicBezTo>
                    <a:cubicBezTo>
                      <a:pt x="55" y="308"/>
                      <a:pt x="54" y="308"/>
                      <a:pt x="53" y="307"/>
                    </a:cubicBezTo>
                    <a:cubicBezTo>
                      <a:pt x="52" y="307"/>
                      <a:pt x="52" y="307"/>
                      <a:pt x="52" y="306"/>
                    </a:cubicBezTo>
                    <a:cubicBezTo>
                      <a:pt x="52" y="306"/>
                      <a:pt x="52" y="305"/>
                      <a:pt x="52" y="305"/>
                    </a:cubicBezTo>
                    <a:cubicBezTo>
                      <a:pt x="52" y="304"/>
                      <a:pt x="53" y="304"/>
                      <a:pt x="53" y="303"/>
                    </a:cubicBezTo>
                    <a:cubicBezTo>
                      <a:pt x="53" y="303"/>
                      <a:pt x="51" y="302"/>
                      <a:pt x="51" y="302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1" y="302"/>
                      <a:pt x="52" y="301"/>
                      <a:pt x="52" y="300"/>
                    </a:cubicBezTo>
                    <a:cubicBezTo>
                      <a:pt x="52" y="299"/>
                      <a:pt x="52" y="298"/>
                      <a:pt x="51" y="297"/>
                    </a:cubicBezTo>
                    <a:cubicBezTo>
                      <a:pt x="51" y="296"/>
                      <a:pt x="50" y="294"/>
                      <a:pt x="51" y="293"/>
                    </a:cubicBezTo>
                    <a:cubicBezTo>
                      <a:pt x="52" y="293"/>
                      <a:pt x="53" y="292"/>
                      <a:pt x="54" y="290"/>
                    </a:cubicBezTo>
                    <a:cubicBezTo>
                      <a:pt x="55" y="288"/>
                      <a:pt x="54" y="285"/>
                      <a:pt x="56" y="284"/>
                    </a:cubicBezTo>
                    <a:cubicBezTo>
                      <a:pt x="57" y="283"/>
                      <a:pt x="59" y="282"/>
                      <a:pt x="58" y="281"/>
                    </a:cubicBezTo>
                    <a:cubicBezTo>
                      <a:pt x="58" y="279"/>
                      <a:pt x="58" y="278"/>
                      <a:pt x="58" y="277"/>
                    </a:cubicBezTo>
                    <a:cubicBezTo>
                      <a:pt x="59" y="275"/>
                      <a:pt x="60" y="274"/>
                      <a:pt x="61" y="274"/>
                    </a:cubicBezTo>
                    <a:cubicBezTo>
                      <a:pt x="62" y="274"/>
                      <a:pt x="62" y="273"/>
                      <a:pt x="64" y="273"/>
                    </a:cubicBezTo>
                    <a:cubicBezTo>
                      <a:pt x="65" y="272"/>
                      <a:pt x="64" y="272"/>
                      <a:pt x="65" y="271"/>
                    </a:cubicBezTo>
                    <a:cubicBezTo>
                      <a:pt x="66" y="270"/>
                      <a:pt x="68" y="269"/>
                      <a:pt x="68" y="269"/>
                    </a:cubicBezTo>
                    <a:cubicBezTo>
                      <a:pt x="68" y="268"/>
                      <a:pt x="71" y="267"/>
                      <a:pt x="71" y="266"/>
                    </a:cubicBezTo>
                    <a:cubicBezTo>
                      <a:pt x="71" y="266"/>
                      <a:pt x="73" y="266"/>
                      <a:pt x="73" y="267"/>
                    </a:cubicBezTo>
                    <a:cubicBezTo>
                      <a:pt x="74" y="267"/>
                      <a:pt x="76" y="267"/>
                      <a:pt x="76" y="266"/>
                    </a:cubicBezTo>
                    <a:cubicBezTo>
                      <a:pt x="76" y="266"/>
                      <a:pt x="75" y="265"/>
                      <a:pt x="77" y="265"/>
                    </a:cubicBezTo>
                    <a:cubicBezTo>
                      <a:pt x="78" y="264"/>
                      <a:pt x="79" y="265"/>
                      <a:pt x="80" y="265"/>
                    </a:cubicBezTo>
                    <a:cubicBezTo>
                      <a:pt x="81" y="265"/>
                      <a:pt x="82" y="266"/>
                      <a:pt x="82" y="266"/>
                    </a:cubicBezTo>
                    <a:cubicBezTo>
                      <a:pt x="83" y="265"/>
                      <a:pt x="84" y="264"/>
                      <a:pt x="85" y="264"/>
                    </a:cubicBezTo>
                    <a:cubicBezTo>
                      <a:pt x="86" y="264"/>
                      <a:pt x="86" y="264"/>
                      <a:pt x="87" y="263"/>
                    </a:cubicBezTo>
                    <a:cubicBezTo>
                      <a:pt x="88" y="263"/>
                      <a:pt x="89" y="261"/>
                      <a:pt x="89" y="260"/>
                    </a:cubicBezTo>
                    <a:cubicBezTo>
                      <a:pt x="88" y="260"/>
                      <a:pt x="88" y="260"/>
                      <a:pt x="88" y="259"/>
                    </a:cubicBezTo>
                    <a:cubicBezTo>
                      <a:pt x="87" y="258"/>
                      <a:pt x="87" y="255"/>
                      <a:pt x="87" y="254"/>
                    </a:cubicBezTo>
                    <a:cubicBezTo>
                      <a:pt x="88" y="253"/>
                      <a:pt x="88" y="252"/>
                      <a:pt x="88" y="251"/>
                    </a:cubicBezTo>
                    <a:cubicBezTo>
                      <a:pt x="88" y="250"/>
                      <a:pt x="87" y="248"/>
                      <a:pt x="88" y="247"/>
                    </a:cubicBezTo>
                    <a:cubicBezTo>
                      <a:pt x="88" y="245"/>
                      <a:pt x="88" y="244"/>
                      <a:pt x="88" y="243"/>
                    </a:cubicBezTo>
                    <a:cubicBezTo>
                      <a:pt x="88" y="242"/>
                      <a:pt x="87" y="240"/>
                      <a:pt x="88" y="239"/>
                    </a:cubicBezTo>
                    <a:cubicBezTo>
                      <a:pt x="88" y="238"/>
                      <a:pt x="88" y="236"/>
                      <a:pt x="88" y="235"/>
                    </a:cubicBezTo>
                    <a:cubicBezTo>
                      <a:pt x="87" y="234"/>
                      <a:pt x="88" y="231"/>
                      <a:pt x="88" y="229"/>
                    </a:cubicBezTo>
                    <a:cubicBezTo>
                      <a:pt x="88" y="228"/>
                      <a:pt x="87" y="228"/>
                      <a:pt x="86" y="227"/>
                    </a:cubicBezTo>
                    <a:cubicBezTo>
                      <a:pt x="86" y="225"/>
                      <a:pt x="85" y="221"/>
                      <a:pt x="85" y="220"/>
                    </a:cubicBezTo>
                    <a:cubicBezTo>
                      <a:pt x="85" y="219"/>
                      <a:pt x="85" y="220"/>
                      <a:pt x="85" y="218"/>
                    </a:cubicBezTo>
                    <a:cubicBezTo>
                      <a:pt x="84" y="217"/>
                      <a:pt x="84" y="216"/>
                      <a:pt x="83" y="213"/>
                    </a:cubicBezTo>
                    <a:cubicBezTo>
                      <a:pt x="82" y="211"/>
                      <a:pt x="82" y="210"/>
                      <a:pt x="82" y="208"/>
                    </a:cubicBezTo>
                    <a:cubicBezTo>
                      <a:pt x="82" y="207"/>
                      <a:pt x="82" y="204"/>
                      <a:pt x="81" y="204"/>
                    </a:cubicBezTo>
                    <a:cubicBezTo>
                      <a:pt x="80" y="203"/>
                      <a:pt x="79" y="203"/>
                      <a:pt x="80" y="202"/>
                    </a:cubicBezTo>
                    <a:cubicBezTo>
                      <a:pt x="80" y="201"/>
                      <a:pt x="80" y="201"/>
                      <a:pt x="80" y="200"/>
                    </a:cubicBezTo>
                    <a:cubicBezTo>
                      <a:pt x="80" y="199"/>
                      <a:pt x="79" y="198"/>
                      <a:pt x="79" y="198"/>
                    </a:cubicBezTo>
                    <a:cubicBezTo>
                      <a:pt x="79" y="198"/>
                      <a:pt x="79" y="198"/>
                      <a:pt x="79" y="198"/>
                    </a:cubicBezTo>
                    <a:cubicBezTo>
                      <a:pt x="80" y="197"/>
                      <a:pt x="80" y="195"/>
                      <a:pt x="81" y="194"/>
                    </a:cubicBezTo>
                    <a:cubicBezTo>
                      <a:pt x="81" y="193"/>
                      <a:pt x="81" y="192"/>
                      <a:pt x="81" y="192"/>
                    </a:cubicBezTo>
                    <a:cubicBezTo>
                      <a:pt x="80" y="191"/>
                      <a:pt x="79" y="193"/>
                      <a:pt x="79" y="194"/>
                    </a:cubicBezTo>
                    <a:cubicBezTo>
                      <a:pt x="78" y="195"/>
                      <a:pt x="76" y="197"/>
                      <a:pt x="76" y="199"/>
                    </a:cubicBezTo>
                    <a:cubicBezTo>
                      <a:pt x="75" y="200"/>
                      <a:pt x="74" y="200"/>
                      <a:pt x="73" y="200"/>
                    </a:cubicBezTo>
                    <a:cubicBezTo>
                      <a:pt x="72" y="200"/>
                      <a:pt x="72" y="200"/>
                      <a:pt x="71" y="201"/>
                    </a:cubicBezTo>
                    <a:cubicBezTo>
                      <a:pt x="70" y="202"/>
                      <a:pt x="69" y="202"/>
                      <a:pt x="68" y="202"/>
                    </a:cubicBezTo>
                    <a:cubicBezTo>
                      <a:pt x="67" y="201"/>
                      <a:pt x="67" y="201"/>
                      <a:pt x="66" y="201"/>
                    </a:cubicBezTo>
                    <a:cubicBezTo>
                      <a:pt x="65" y="202"/>
                      <a:pt x="65" y="203"/>
                      <a:pt x="65" y="206"/>
                    </a:cubicBezTo>
                    <a:cubicBezTo>
                      <a:pt x="65" y="208"/>
                      <a:pt x="64" y="209"/>
                      <a:pt x="63" y="209"/>
                    </a:cubicBezTo>
                    <a:cubicBezTo>
                      <a:pt x="61" y="209"/>
                      <a:pt x="61" y="208"/>
                      <a:pt x="59" y="208"/>
                    </a:cubicBezTo>
                    <a:cubicBezTo>
                      <a:pt x="59" y="208"/>
                      <a:pt x="58" y="208"/>
                      <a:pt x="57" y="209"/>
                    </a:cubicBezTo>
                    <a:cubicBezTo>
                      <a:pt x="57" y="209"/>
                      <a:pt x="57" y="209"/>
                      <a:pt x="57" y="209"/>
                    </a:cubicBezTo>
                    <a:cubicBezTo>
                      <a:pt x="57" y="209"/>
                      <a:pt x="56" y="208"/>
                      <a:pt x="55" y="207"/>
                    </a:cubicBezTo>
                    <a:cubicBezTo>
                      <a:pt x="53" y="207"/>
                      <a:pt x="52" y="206"/>
                      <a:pt x="52" y="204"/>
                    </a:cubicBezTo>
                    <a:cubicBezTo>
                      <a:pt x="51" y="203"/>
                      <a:pt x="51" y="202"/>
                      <a:pt x="50" y="201"/>
                    </a:cubicBezTo>
                    <a:cubicBezTo>
                      <a:pt x="49" y="200"/>
                      <a:pt x="49" y="201"/>
                      <a:pt x="48" y="200"/>
                    </a:cubicBezTo>
                    <a:cubicBezTo>
                      <a:pt x="47" y="199"/>
                      <a:pt x="47" y="198"/>
                      <a:pt x="46" y="198"/>
                    </a:cubicBezTo>
                    <a:cubicBezTo>
                      <a:pt x="45" y="198"/>
                      <a:pt x="44" y="198"/>
                      <a:pt x="44" y="197"/>
                    </a:cubicBezTo>
                    <a:cubicBezTo>
                      <a:pt x="44" y="196"/>
                      <a:pt x="45" y="196"/>
                      <a:pt x="43" y="196"/>
                    </a:cubicBezTo>
                    <a:cubicBezTo>
                      <a:pt x="41" y="197"/>
                      <a:pt x="40" y="197"/>
                      <a:pt x="39" y="197"/>
                    </a:cubicBezTo>
                    <a:cubicBezTo>
                      <a:pt x="38" y="198"/>
                      <a:pt x="38" y="198"/>
                      <a:pt x="37" y="199"/>
                    </a:cubicBezTo>
                    <a:cubicBezTo>
                      <a:pt x="36" y="199"/>
                      <a:pt x="36" y="198"/>
                      <a:pt x="36" y="197"/>
                    </a:cubicBezTo>
                    <a:cubicBezTo>
                      <a:pt x="36" y="196"/>
                      <a:pt x="37" y="196"/>
                      <a:pt x="35" y="195"/>
                    </a:cubicBezTo>
                    <a:cubicBezTo>
                      <a:pt x="34" y="195"/>
                      <a:pt x="34" y="195"/>
                      <a:pt x="34" y="196"/>
                    </a:cubicBezTo>
                    <a:cubicBezTo>
                      <a:pt x="33" y="196"/>
                      <a:pt x="33" y="195"/>
                      <a:pt x="31" y="196"/>
                    </a:cubicBezTo>
                    <a:cubicBezTo>
                      <a:pt x="29" y="196"/>
                      <a:pt x="28" y="196"/>
                      <a:pt x="28" y="195"/>
                    </a:cubicBezTo>
                    <a:cubicBezTo>
                      <a:pt x="28" y="194"/>
                      <a:pt x="26" y="192"/>
                      <a:pt x="27" y="191"/>
                    </a:cubicBezTo>
                    <a:cubicBezTo>
                      <a:pt x="28" y="190"/>
                      <a:pt x="28" y="190"/>
                      <a:pt x="28" y="189"/>
                    </a:cubicBezTo>
                    <a:cubicBezTo>
                      <a:pt x="28" y="188"/>
                      <a:pt x="28" y="188"/>
                      <a:pt x="27" y="188"/>
                    </a:cubicBezTo>
                    <a:cubicBezTo>
                      <a:pt x="26" y="188"/>
                      <a:pt x="26" y="187"/>
                      <a:pt x="26" y="186"/>
                    </a:cubicBezTo>
                    <a:cubicBezTo>
                      <a:pt x="26" y="185"/>
                      <a:pt x="26" y="181"/>
                      <a:pt x="26" y="181"/>
                    </a:cubicBezTo>
                    <a:cubicBezTo>
                      <a:pt x="25" y="180"/>
                      <a:pt x="24" y="179"/>
                      <a:pt x="25" y="179"/>
                    </a:cubicBezTo>
                    <a:cubicBezTo>
                      <a:pt x="27" y="179"/>
                      <a:pt x="27" y="178"/>
                      <a:pt x="27" y="178"/>
                    </a:cubicBezTo>
                    <a:cubicBezTo>
                      <a:pt x="26" y="177"/>
                      <a:pt x="25" y="177"/>
                      <a:pt x="25" y="176"/>
                    </a:cubicBezTo>
                    <a:cubicBezTo>
                      <a:pt x="25" y="174"/>
                      <a:pt x="26" y="173"/>
                      <a:pt x="26" y="172"/>
                    </a:cubicBezTo>
                    <a:cubicBezTo>
                      <a:pt x="25" y="172"/>
                      <a:pt x="23" y="173"/>
                      <a:pt x="22" y="172"/>
                    </a:cubicBezTo>
                    <a:cubicBezTo>
                      <a:pt x="21" y="170"/>
                      <a:pt x="21" y="169"/>
                      <a:pt x="20" y="169"/>
                    </a:cubicBezTo>
                    <a:cubicBezTo>
                      <a:pt x="18" y="168"/>
                      <a:pt x="19" y="169"/>
                      <a:pt x="17" y="169"/>
                    </a:cubicBezTo>
                    <a:cubicBezTo>
                      <a:pt x="15" y="169"/>
                      <a:pt x="12" y="170"/>
                      <a:pt x="12" y="169"/>
                    </a:cubicBezTo>
                    <a:cubicBezTo>
                      <a:pt x="12" y="167"/>
                      <a:pt x="13" y="167"/>
                      <a:pt x="12" y="166"/>
                    </a:cubicBezTo>
                    <a:cubicBezTo>
                      <a:pt x="10" y="166"/>
                      <a:pt x="9" y="165"/>
                      <a:pt x="8" y="166"/>
                    </a:cubicBezTo>
                    <a:cubicBezTo>
                      <a:pt x="7" y="167"/>
                      <a:pt x="7" y="168"/>
                      <a:pt x="6" y="167"/>
                    </a:cubicBezTo>
                    <a:cubicBezTo>
                      <a:pt x="5" y="165"/>
                      <a:pt x="4" y="165"/>
                      <a:pt x="3" y="165"/>
                    </a:cubicBezTo>
                    <a:cubicBezTo>
                      <a:pt x="2" y="165"/>
                      <a:pt x="1" y="164"/>
                      <a:pt x="1" y="163"/>
                    </a:cubicBezTo>
                    <a:cubicBezTo>
                      <a:pt x="1" y="162"/>
                      <a:pt x="1" y="162"/>
                      <a:pt x="1" y="162"/>
                    </a:cubicBezTo>
                    <a:cubicBezTo>
                      <a:pt x="2" y="162"/>
                      <a:pt x="1" y="160"/>
                      <a:pt x="2" y="160"/>
                    </a:cubicBezTo>
                    <a:cubicBezTo>
                      <a:pt x="3" y="160"/>
                      <a:pt x="4" y="160"/>
                      <a:pt x="4" y="159"/>
                    </a:cubicBezTo>
                    <a:cubicBezTo>
                      <a:pt x="3" y="157"/>
                      <a:pt x="3" y="155"/>
                      <a:pt x="2" y="154"/>
                    </a:cubicBezTo>
                    <a:cubicBezTo>
                      <a:pt x="1" y="153"/>
                      <a:pt x="1" y="154"/>
                      <a:pt x="1" y="152"/>
                    </a:cubicBezTo>
                    <a:cubicBezTo>
                      <a:pt x="1" y="151"/>
                      <a:pt x="1" y="151"/>
                      <a:pt x="1" y="150"/>
                    </a:cubicBezTo>
                    <a:cubicBezTo>
                      <a:pt x="0" y="150"/>
                      <a:pt x="1" y="150"/>
                      <a:pt x="2" y="149"/>
                    </a:cubicBezTo>
                    <a:cubicBezTo>
                      <a:pt x="2" y="148"/>
                      <a:pt x="3" y="148"/>
                      <a:pt x="4" y="148"/>
                    </a:cubicBezTo>
                    <a:cubicBezTo>
                      <a:pt x="5" y="148"/>
                      <a:pt x="6" y="148"/>
                      <a:pt x="6" y="149"/>
                    </a:cubicBezTo>
                    <a:cubicBezTo>
                      <a:pt x="6" y="149"/>
                      <a:pt x="7" y="151"/>
                      <a:pt x="8" y="151"/>
                    </a:cubicBezTo>
                    <a:cubicBezTo>
                      <a:pt x="8" y="152"/>
                      <a:pt x="9" y="152"/>
                      <a:pt x="10" y="152"/>
                    </a:cubicBezTo>
                    <a:cubicBezTo>
                      <a:pt x="11" y="153"/>
                      <a:pt x="11" y="152"/>
                      <a:pt x="12" y="152"/>
                    </a:cubicBezTo>
                    <a:cubicBezTo>
                      <a:pt x="13" y="153"/>
                      <a:pt x="14" y="152"/>
                      <a:pt x="15" y="152"/>
                    </a:cubicBezTo>
                    <a:cubicBezTo>
                      <a:pt x="17" y="153"/>
                      <a:pt x="17" y="153"/>
                      <a:pt x="19" y="153"/>
                    </a:cubicBezTo>
                    <a:cubicBezTo>
                      <a:pt x="20" y="153"/>
                      <a:pt x="21" y="152"/>
                      <a:pt x="21" y="151"/>
                    </a:cubicBezTo>
                    <a:cubicBezTo>
                      <a:pt x="21" y="150"/>
                      <a:pt x="21" y="149"/>
                      <a:pt x="22" y="149"/>
                    </a:cubicBezTo>
                    <a:cubicBezTo>
                      <a:pt x="23" y="149"/>
                      <a:pt x="26" y="147"/>
                      <a:pt x="27" y="147"/>
                    </a:cubicBezTo>
                    <a:cubicBezTo>
                      <a:pt x="28" y="146"/>
                      <a:pt x="30" y="146"/>
                      <a:pt x="30" y="145"/>
                    </a:cubicBezTo>
                    <a:cubicBezTo>
                      <a:pt x="31" y="144"/>
                      <a:pt x="29" y="141"/>
                      <a:pt x="30" y="140"/>
                    </a:cubicBezTo>
                    <a:cubicBezTo>
                      <a:pt x="31" y="140"/>
                      <a:pt x="32" y="138"/>
                      <a:pt x="32" y="137"/>
                    </a:cubicBezTo>
                    <a:cubicBezTo>
                      <a:pt x="32" y="136"/>
                      <a:pt x="32" y="135"/>
                      <a:pt x="32" y="133"/>
                    </a:cubicBezTo>
                    <a:cubicBezTo>
                      <a:pt x="32" y="132"/>
                      <a:pt x="32" y="131"/>
                      <a:pt x="33" y="131"/>
                    </a:cubicBezTo>
                    <a:cubicBezTo>
                      <a:pt x="33" y="131"/>
                      <a:pt x="34" y="129"/>
                      <a:pt x="34" y="128"/>
                    </a:cubicBezTo>
                    <a:cubicBezTo>
                      <a:pt x="34" y="128"/>
                      <a:pt x="32" y="128"/>
                      <a:pt x="32" y="127"/>
                    </a:cubicBezTo>
                    <a:cubicBezTo>
                      <a:pt x="32" y="126"/>
                      <a:pt x="32" y="124"/>
                      <a:pt x="31" y="125"/>
                    </a:cubicBezTo>
                    <a:cubicBezTo>
                      <a:pt x="29" y="125"/>
                      <a:pt x="29" y="124"/>
                      <a:pt x="29" y="123"/>
                    </a:cubicBezTo>
                    <a:cubicBezTo>
                      <a:pt x="29" y="123"/>
                      <a:pt x="30" y="122"/>
                      <a:pt x="29" y="121"/>
                    </a:cubicBezTo>
                    <a:cubicBezTo>
                      <a:pt x="29" y="120"/>
                      <a:pt x="28" y="117"/>
                      <a:pt x="29" y="117"/>
                    </a:cubicBezTo>
                    <a:cubicBezTo>
                      <a:pt x="31" y="118"/>
                      <a:pt x="31" y="118"/>
                      <a:pt x="31" y="116"/>
                    </a:cubicBezTo>
                    <a:cubicBezTo>
                      <a:pt x="32" y="114"/>
                      <a:pt x="30" y="113"/>
                      <a:pt x="31" y="112"/>
                    </a:cubicBezTo>
                    <a:cubicBezTo>
                      <a:pt x="32" y="112"/>
                      <a:pt x="32" y="111"/>
                      <a:pt x="33" y="112"/>
                    </a:cubicBezTo>
                    <a:cubicBezTo>
                      <a:pt x="34" y="112"/>
                      <a:pt x="35" y="113"/>
                      <a:pt x="35" y="111"/>
                    </a:cubicBezTo>
                    <a:cubicBezTo>
                      <a:pt x="35" y="109"/>
                      <a:pt x="35" y="108"/>
                      <a:pt x="36" y="108"/>
                    </a:cubicBezTo>
                    <a:cubicBezTo>
                      <a:pt x="37" y="107"/>
                      <a:pt x="38" y="106"/>
                      <a:pt x="39" y="106"/>
                    </a:cubicBezTo>
                    <a:cubicBezTo>
                      <a:pt x="40" y="107"/>
                      <a:pt x="40" y="107"/>
                      <a:pt x="41" y="107"/>
                    </a:cubicBezTo>
                    <a:cubicBezTo>
                      <a:pt x="42" y="106"/>
                      <a:pt x="42" y="106"/>
                      <a:pt x="44" y="106"/>
                    </a:cubicBezTo>
                    <a:cubicBezTo>
                      <a:pt x="45" y="106"/>
                      <a:pt x="46" y="106"/>
                      <a:pt x="46" y="105"/>
                    </a:cubicBezTo>
                    <a:cubicBezTo>
                      <a:pt x="47" y="104"/>
                      <a:pt x="47" y="104"/>
                      <a:pt x="48" y="104"/>
                    </a:cubicBezTo>
                    <a:cubicBezTo>
                      <a:pt x="50" y="104"/>
                      <a:pt x="52" y="103"/>
                      <a:pt x="52" y="103"/>
                    </a:cubicBezTo>
                    <a:cubicBezTo>
                      <a:pt x="52" y="103"/>
                      <a:pt x="51" y="101"/>
                      <a:pt x="50" y="99"/>
                    </a:cubicBezTo>
                    <a:cubicBezTo>
                      <a:pt x="49" y="98"/>
                      <a:pt x="48" y="96"/>
                      <a:pt x="48" y="94"/>
                    </a:cubicBezTo>
                    <a:cubicBezTo>
                      <a:pt x="48" y="92"/>
                      <a:pt x="48" y="91"/>
                      <a:pt x="47" y="90"/>
                    </a:cubicBezTo>
                    <a:cubicBezTo>
                      <a:pt x="47" y="89"/>
                      <a:pt x="45" y="87"/>
                      <a:pt x="45" y="87"/>
                    </a:cubicBezTo>
                    <a:cubicBezTo>
                      <a:pt x="45" y="86"/>
                      <a:pt x="45" y="85"/>
                      <a:pt x="45" y="85"/>
                    </a:cubicBezTo>
                    <a:cubicBezTo>
                      <a:pt x="46" y="85"/>
                      <a:pt x="48" y="86"/>
                      <a:pt x="48" y="85"/>
                    </a:cubicBezTo>
                    <a:cubicBezTo>
                      <a:pt x="48" y="85"/>
                      <a:pt x="48" y="83"/>
                      <a:pt x="48" y="82"/>
                    </a:cubicBezTo>
                    <a:cubicBezTo>
                      <a:pt x="49" y="81"/>
                      <a:pt x="49" y="80"/>
                      <a:pt x="49" y="79"/>
                    </a:cubicBezTo>
                    <a:cubicBezTo>
                      <a:pt x="49" y="78"/>
                      <a:pt x="49" y="77"/>
                      <a:pt x="48" y="77"/>
                    </a:cubicBezTo>
                    <a:cubicBezTo>
                      <a:pt x="48" y="77"/>
                      <a:pt x="48" y="78"/>
                      <a:pt x="47" y="78"/>
                    </a:cubicBezTo>
                    <a:cubicBezTo>
                      <a:pt x="46" y="78"/>
                      <a:pt x="45" y="77"/>
                      <a:pt x="44" y="77"/>
                    </a:cubicBezTo>
                    <a:cubicBezTo>
                      <a:pt x="43" y="78"/>
                      <a:pt x="42" y="78"/>
                      <a:pt x="42" y="77"/>
                    </a:cubicBezTo>
                    <a:cubicBezTo>
                      <a:pt x="42" y="76"/>
                      <a:pt x="42" y="76"/>
                      <a:pt x="43" y="75"/>
                    </a:cubicBezTo>
                    <a:cubicBezTo>
                      <a:pt x="43" y="74"/>
                      <a:pt x="43" y="73"/>
                      <a:pt x="43" y="72"/>
                    </a:cubicBezTo>
                    <a:cubicBezTo>
                      <a:pt x="43" y="71"/>
                      <a:pt x="44" y="70"/>
                      <a:pt x="44" y="68"/>
                    </a:cubicBezTo>
                    <a:cubicBezTo>
                      <a:pt x="44" y="67"/>
                      <a:pt x="44" y="66"/>
                      <a:pt x="44" y="65"/>
                    </a:cubicBezTo>
                    <a:cubicBezTo>
                      <a:pt x="45" y="64"/>
                      <a:pt x="45" y="63"/>
                      <a:pt x="46" y="62"/>
                    </a:cubicBezTo>
                    <a:cubicBezTo>
                      <a:pt x="47" y="61"/>
                      <a:pt x="48" y="61"/>
                      <a:pt x="49" y="60"/>
                    </a:cubicBezTo>
                    <a:cubicBezTo>
                      <a:pt x="49" y="60"/>
                      <a:pt x="50" y="60"/>
                      <a:pt x="51" y="59"/>
                    </a:cubicBezTo>
                    <a:cubicBezTo>
                      <a:pt x="52" y="59"/>
                      <a:pt x="53" y="59"/>
                      <a:pt x="54" y="59"/>
                    </a:cubicBezTo>
                    <a:cubicBezTo>
                      <a:pt x="55" y="59"/>
                      <a:pt x="56" y="59"/>
                      <a:pt x="56" y="59"/>
                    </a:cubicBezTo>
                    <a:cubicBezTo>
                      <a:pt x="57" y="59"/>
                      <a:pt x="59" y="58"/>
                      <a:pt x="59" y="58"/>
                    </a:cubicBezTo>
                    <a:cubicBezTo>
                      <a:pt x="60" y="58"/>
                      <a:pt x="61" y="59"/>
                      <a:pt x="61" y="60"/>
                    </a:cubicBezTo>
                    <a:cubicBezTo>
                      <a:pt x="61" y="60"/>
                      <a:pt x="63" y="61"/>
                      <a:pt x="63" y="62"/>
                    </a:cubicBezTo>
                    <a:cubicBezTo>
                      <a:pt x="63" y="63"/>
                      <a:pt x="63" y="63"/>
                      <a:pt x="64" y="63"/>
                    </a:cubicBezTo>
                    <a:cubicBezTo>
                      <a:pt x="65" y="63"/>
                      <a:pt x="65" y="61"/>
                      <a:pt x="66" y="61"/>
                    </a:cubicBezTo>
                    <a:cubicBezTo>
                      <a:pt x="67" y="61"/>
                      <a:pt x="67" y="61"/>
                      <a:pt x="67" y="62"/>
                    </a:cubicBezTo>
                    <a:cubicBezTo>
                      <a:pt x="68" y="63"/>
                      <a:pt x="68" y="63"/>
                      <a:pt x="69" y="63"/>
                    </a:cubicBezTo>
                    <a:cubicBezTo>
                      <a:pt x="70" y="62"/>
                      <a:pt x="71" y="62"/>
                      <a:pt x="72" y="62"/>
                    </a:cubicBezTo>
                    <a:cubicBezTo>
                      <a:pt x="73" y="63"/>
                      <a:pt x="75" y="65"/>
                      <a:pt x="75" y="66"/>
                    </a:cubicBezTo>
                    <a:cubicBezTo>
                      <a:pt x="75" y="66"/>
                      <a:pt x="75" y="68"/>
                      <a:pt x="74" y="69"/>
                    </a:cubicBezTo>
                    <a:cubicBezTo>
                      <a:pt x="74" y="69"/>
                      <a:pt x="74" y="70"/>
                      <a:pt x="74" y="70"/>
                    </a:cubicBezTo>
                    <a:cubicBezTo>
                      <a:pt x="74" y="71"/>
                      <a:pt x="74" y="73"/>
                      <a:pt x="75" y="73"/>
                    </a:cubicBezTo>
                    <a:cubicBezTo>
                      <a:pt x="77" y="73"/>
                      <a:pt x="77" y="73"/>
                      <a:pt x="78" y="73"/>
                    </a:cubicBezTo>
                    <a:cubicBezTo>
                      <a:pt x="79" y="73"/>
                      <a:pt x="80" y="73"/>
                      <a:pt x="80" y="74"/>
                    </a:cubicBezTo>
                    <a:cubicBezTo>
                      <a:pt x="80" y="75"/>
                      <a:pt x="81" y="76"/>
                      <a:pt x="81" y="77"/>
                    </a:cubicBezTo>
                    <a:cubicBezTo>
                      <a:pt x="81" y="78"/>
                      <a:pt x="82" y="78"/>
                      <a:pt x="81" y="79"/>
                    </a:cubicBezTo>
                    <a:cubicBezTo>
                      <a:pt x="81" y="79"/>
                      <a:pt x="81" y="80"/>
                      <a:pt x="81" y="80"/>
                    </a:cubicBezTo>
                    <a:cubicBezTo>
                      <a:pt x="82" y="81"/>
                      <a:pt x="83" y="81"/>
                      <a:pt x="84" y="82"/>
                    </a:cubicBezTo>
                    <a:cubicBezTo>
                      <a:pt x="84" y="83"/>
                      <a:pt x="85" y="83"/>
                      <a:pt x="86" y="84"/>
                    </a:cubicBezTo>
                    <a:cubicBezTo>
                      <a:pt x="86" y="84"/>
                      <a:pt x="87" y="84"/>
                      <a:pt x="87" y="84"/>
                    </a:cubicBezTo>
                    <a:cubicBezTo>
                      <a:pt x="87" y="84"/>
                      <a:pt x="88" y="87"/>
                      <a:pt x="89" y="87"/>
                    </a:cubicBezTo>
                    <a:cubicBezTo>
                      <a:pt x="90" y="88"/>
                      <a:pt x="91" y="88"/>
                      <a:pt x="91" y="87"/>
                    </a:cubicBezTo>
                    <a:cubicBezTo>
                      <a:pt x="91" y="86"/>
                      <a:pt x="92" y="86"/>
                      <a:pt x="93" y="86"/>
                    </a:cubicBezTo>
                    <a:cubicBezTo>
                      <a:pt x="94" y="85"/>
                      <a:pt x="94" y="86"/>
                      <a:pt x="94" y="85"/>
                    </a:cubicBezTo>
                    <a:cubicBezTo>
                      <a:pt x="94" y="84"/>
                      <a:pt x="95" y="83"/>
                      <a:pt x="95" y="84"/>
                    </a:cubicBezTo>
                    <a:cubicBezTo>
                      <a:pt x="95" y="84"/>
                      <a:pt x="97" y="86"/>
                      <a:pt x="97" y="85"/>
                    </a:cubicBezTo>
                    <a:cubicBezTo>
                      <a:pt x="97" y="84"/>
                      <a:pt x="97" y="84"/>
                      <a:pt x="98" y="83"/>
                    </a:cubicBezTo>
                    <a:cubicBezTo>
                      <a:pt x="98" y="82"/>
                      <a:pt x="99" y="83"/>
                      <a:pt x="100" y="82"/>
                    </a:cubicBezTo>
                    <a:cubicBezTo>
                      <a:pt x="100" y="81"/>
                      <a:pt x="101" y="80"/>
                      <a:pt x="102" y="80"/>
                    </a:cubicBezTo>
                    <a:cubicBezTo>
                      <a:pt x="103" y="80"/>
                      <a:pt x="105" y="80"/>
                      <a:pt x="106" y="78"/>
                    </a:cubicBezTo>
                    <a:cubicBezTo>
                      <a:pt x="107" y="77"/>
                      <a:pt x="107" y="76"/>
                      <a:pt x="107" y="77"/>
                    </a:cubicBezTo>
                    <a:cubicBezTo>
                      <a:pt x="108" y="77"/>
                      <a:pt x="109" y="78"/>
                      <a:pt x="109" y="76"/>
                    </a:cubicBezTo>
                    <a:cubicBezTo>
                      <a:pt x="109" y="75"/>
                      <a:pt x="107" y="74"/>
                      <a:pt x="109" y="73"/>
                    </a:cubicBezTo>
                    <a:cubicBezTo>
                      <a:pt x="111" y="72"/>
                      <a:pt x="111" y="71"/>
                      <a:pt x="112" y="71"/>
                    </a:cubicBezTo>
                    <a:cubicBezTo>
                      <a:pt x="113" y="70"/>
                      <a:pt x="114" y="70"/>
                      <a:pt x="115" y="70"/>
                    </a:cubicBezTo>
                    <a:cubicBezTo>
                      <a:pt x="115" y="69"/>
                      <a:pt x="117" y="69"/>
                      <a:pt x="117" y="68"/>
                    </a:cubicBezTo>
                    <a:cubicBezTo>
                      <a:pt x="117" y="67"/>
                      <a:pt x="117" y="66"/>
                      <a:pt x="118" y="66"/>
                    </a:cubicBezTo>
                    <a:cubicBezTo>
                      <a:pt x="119" y="66"/>
                      <a:pt x="120" y="66"/>
                      <a:pt x="121" y="67"/>
                    </a:cubicBezTo>
                    <a:cubicBezTo>
                      <a:pt x="122" y="68"/>
                      <a:pt x="124" y="68"/>
                      <a:pt x="124" y="66"/>
                    </a:cubicBezTo>
                    <a:cubicBezTo>
                      <a:pt x="123" y="65"/>
                      <a:pt x="123" y="65"/>
                      <a:pt x="123" y="63"/>
                    </a:cubicBezTo>
                    <a:cubicBezTo>
                      <a:pt x="123" y="62"/>
                      <a:pt x="123" y="60"/>
                      <a:pt x="122" y="59"/>
                    </a:cubicBezTo>
                    <a:cubicBezTo>
                      <a:pt x="120" y="57"/>
                      <a:pt x="120" y="56"/>
                      <a:pt x="119" y="54"/>
                    </a:cubicBezTo>
                    <a:cubicBezTo>
                      <a:pt x="118" y="53"/>
                      <a:pt x="117" y="51"/>
                      <a:pt x="116" y="50"/>
                    </a:cubicBezTo>
                    <a:cubicBezTo>
                      <a:pt x="115" y="49"/>
                      <a:pt x="113" y="48"/>
                      <a:pt x="113" y="47"/>
                    </a:cubicBezTo>
                    <a:cubicBezTo>
                      <a:pt x="113" y="45"/>
                      <a:pt x="113" y="44"/>
                      <a:pt x="114" y="43"/>
                    </a:cubicBezTo>
                    <a:cubicBezTo>
                      <a:pt x="114" y="43"/>
                      <a:pt x="115" y="42"/>
                      <a:pt x="114" y="41"/>
                    </a:cubicBezTo>
                    <a:cubicBezTo>
                      <a:pt x="113" y="40"/>
                      <a:pt x="113" y="39"/>
                      <a:pt x="113" y="38"/>
                    </a:cubicBezTo>
                    <a:cubicBezTo>
                      <a:pt x="112" y="37"/>
                      <a:pt x="112" y="37"/>
                      <a:pt x="113" y="36"/>
                    </a:cubicBezTo>
                    <a:cubicBezTo>
                      <a:pt x="114" y="35"/>
                      <a:pt x="115" y="34"/>
                      <a:pt x="115" y="33"/>
                    </a:cubicBezTo>
                    <a:cubicBezTo>
                      <a:pt x="114" y="32"/>
                      <a:pt x="113" y="32"/>
                      <a:pt x="111" y="32"/>
                    </a:cubicBezTo>
                    <a:cubicBezTo>
                      <a:pt x="109" y="32"/>
                      <a:pt x="108" y="32"/>
                      <a:pt x="108" y="33"/>
                    </a:cubicBezTo>
                    <a:cubicBezTo>
                      <a:pt x="107" y="34"/>
                      <a:pt x="108" y="34"/>
                      <a:pt x="106" y="34"/>
                    </a:cubicBezTo>
                    <a:cubicBezTo>
                      <a:pt x="105" y="34"/>
                      <a:pt x="105" y="32"/>
                      <a:pt x="104" y="33"/>
                    </a:cubicBezTo>
                    <a:cubicBezTo>
                      <a:pt x="103" y="34"/>
                      <a:pt x="103" y="35"/>
                      <a:pt x="102" y="35"/>
                    </a:cubicBezTo>
                    <a:cubicBezTo>
                      <a:pt x="102" y="35"/>
                      <a:pt x="99" y="36"/>
                      <a:pt x="99" y="35"/>
                    </a:cubicBezTo>
                    <a:cubicBezTo>
                      <a:pt x="98" y="34"/>
                      <a:pt x="100" y="33"/>
                      <a:pt x="99" y="32"/>
                    </a:cubicBezTo>
                    <a:cubicBezTo>
                      <a:pt x="97" y="31"/>
                      <a:pt x="98" y="31"/>
                      <a:pt x="97" y="30"/>
                    </a:cubicBezTo>
                    <a:cubicBezTo>
                      <a:pt x="95" y="30"/>
                      <a:pt x="94" y="30"/>
                      <a:pt x="93" y="29"/>
                    </a:cubicBezTo>
                    <a:cubicBezTo>
                      <a:pt x="93" y="28"/>
                      <a:pt x="93" y="28"/>
                      <a:pt x="92" y="28"/>
                    </a:cubicBezTo>
                    <a:cubicBezTo>
                      <a:pt x="91" y="27"/>
                      <a:pt x="90" y="27"/>
                      <a:pt x="89" y="27"/>
                    </a:cubicBezTo>
                    <a:cubicBezTo>
                      <a:pt x="88" y="27"/>
                      <a:pt x="86" y="27"/>
                      <a:pt x="86" y="26"/>
                    </a:cubicBezTo>
                    <a:cubicBezTo>
                      <a:pt x="86" y="25"/>
                      <a:pt x="87" y="25"/>
                      <a:pt x="86" y="24"/>
                    </a:cubicBezTo>
                    <a:cubicBezTo>
                      <a:pt x="85" y="23"/>
                      <a:pt x="83" y="22"/>
                      <a:pt x="83" y="21"/>
                    </a:cubicBezTo>
                    <a:cubicBezTo>
                      <a:pt x="82" y="20"/>
                      <a:pt x="82" y="20"/>
                      <a:pt x="82" y="19"/>
                    </a:cubicBezTo>
                    <a:cubicBezTo>
                      <a:pt x="82" y="18"/>
                      <a:pt x="84" y="16"/>
                      <a:pt x="84" y="16"/>
                    </a:cubicBezTo>
                    <a:cubicBezTo>
                      <a:pt x="84" y="15"/>
                      <a:pt x="85" y="15"/>
                      <a:pt x="84" y="14"/>
                    </a:cubicBezTo>
                    <a:cubicBezTo>
                      <a:pt x="83" y="13"/>
                      <a:pt x="84" y="12"/>
                      <a:pt x="84" y="11"/>
                    </a:cubicBezTo>
                    <a:cubicBezTo>
                      <a:pt x="84" y="10"/>
                      <a:pt x="83" y="9"/>
                      <a:pt x="83" y="9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5" name="AutoShape 25"/>
              <p:cNvSpPr/>
              <p:nvPr/>
            </p:nvSpPr>
            <p:spPr>
              <a:xfrm>
                <a:off x="10376033" y="3074891"/>
                <a:ext cx="79085" cy="36718"/>
              </a:xfrm>
              <a:custGeom>
                <a:avLst/>
                <a:gdLst/>
                <a:ahLst/>
                <a:cxnLst/>
                <a:rect l="l" t="t" r="r" b="b"/>
                <a:pathLst>
                  <a:path w="60" h="28">
                    <a:moveTo>
                      <a:pt x="4" y="6"/>
                    </a:moveTo>
                    <a:cubicBezTo>
                      <a:pt x="4" y="6"/>
                      <a:pt x="2" y="6"/>
                      <a:pt x="2" y="7"/>
                    </a:cubicBezTo>
                    <a:cubicBezTo>
                      <a:pt x="1" y="7"/>
                      <a:pt x="0" y="8"/>
                      <a:pt x="0" y="7"/>
                    </a:cubicBezTo>
                    <a:cubicBezTo>
                      <a:pt x="1" y="6"/>
                      <a:pt x="2" y="4"/>
                      <a:pt x="3" y="3"/>
                    </a:cubicBezTo>
                    <a:cubicBezTo>
                      <a:pt x="4" y="2"/>
                      <a:pt x="7" y="0"/>
                      <a:pt x="10" y="0"/>
                    </a:cubicBezTo>
                    <a:cubicBezTo>
                      <a:pt x="12" y="0"/>
                      <a:pt x="15" y="1"/>
                      <a:pt x="17" y="1"/>
                    </a:cubicBezTo>
                    <a:cubicBezTo>
                      <a:pt x="18" y="2"/>
                      <a:pt x="23" y="4"/>
                      <a:pt x="24" y="4"/>
                    </a:cubicBezTo>
                    <a:cubicBezTo>
                      <a:pt x="25" y="4"/>
                      <a:pt x="28" y="5"/>
                      <a:pt x="29" y="6"/>
                    </a:cubicBezTo>
                    <a:cubicBezTo>
                      <a:pt x="30" y="7"/>
                      <a:pt x="30" y="10"/>
                      <a:pt x="31" y="10"/>
                    </a:cubicBezTo>
                    <a:cubicBezTo>
                      <a:pt x="32" y="10"/>
                      <a:pt x="33" y="13"/>
                      <a:pt x="35" y="14"/>
                    </a:cubicBezTo>
                    <a:cubicBezTo>
                      <a:pt x="37" y="14"/>
                      <a:pt x="42" y="14"/>
                      <a:pt x="45" y="16"/>
                    </a:cubicBezTo>
                    <a:cubicBezTo>
                      <a:pt x="49" y="17"/>
                      <a:pt x="52" y="19"/>
                      <a:pt x="56" y="19"/>
                    </a:cubicBezTo>
                    <a:cubicBezTo>
                      <a:pt x="60" y="19"/>
                      <a:pt x="60" y="21"/>
                      <a:pt x="60" y="22"/>
                    </a:cubicBezTo>
                    <a:cubicBezTo>
                      <a:pt x="59" y="24"/>
                      <a:pt x="59" y="25"/>
                      <a:pt x="58" y="25"/>
                    </a:cubicBezTo>
                    <a:cubicBezTo>
                      <a:pt x="57" y="26"/>
                      <a:pt x="57" y="28"/>
                      <a:pt x="55" y="28"/>
                    </a:cubicBezTo>
                    <a:cubicBezTo>
                      <a:pt x="53" y="28"/>
                      <a:pt x="49" y="28"/>
                      <a:pt x="48" y="27"/>
                    </a:cubicBezTo>
                    <a:cubicBezTo>
                      <a:pt x="47" y="27"/>
                      <a:pt x="44" y="26"/>
                      <a:pt x="42" y="26"/>
                    </a:cubicBezTo>
                    <a:cubicBezTo>
                      <a:pt x="40" y="26"/>
                      <a:pt x="37" y="26"/>
                      <a:pt x="34" y="24"/>
                    </a:cubicBezTo>
                    <a:cubicBezTo>
                      <a:pt x="31" y="23"/>
                      <a:pt x="23" y="21"/>
                      <a:pt x="21" y="20"/>
                    </a:cubicBezTo>
                    <a:cubicBezTo>
                      <a:pt x="20" y="20"/>
                      <a:pt x="16" y="18"/>
                      <a:pt x="15" y="17"/>
                    </a:cubicBezTo>
                    <a:cubicBezTo>
                      <a:pt x="14" y="16"/>
                      <a:pt x="9" y="12"/>
                      <a:pt x="9" y="12"/>
                    </a:cubicBezTo>
                    <a:cubicBezTo>
                      <a:pt x="8" y="10"/>
                      <a:pt x="8" y="9"/>
                      <a:pt x="7" y="8"/>
                    </a:cubicBezTo>
                    <a:cubicBezTo>
                      <a:pt x="6" y="7"/>
                      <a:pt x="4" y="6"/>
                      <a:pt x="4" y="6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6" name="AutoShape 26"/>
              <p:cNvSpPr/>
              <p:nvPr/>
            </p:nvSpPr>
            <p:spPr>
              <a:xfrm>
                <a:off x="10380269" y="3086189"/>
                <a:ext cx="4237" cy="5649"/>
              </a:xfrm>
              <a:custGeom>
                <a:avLst/>
                <a:gdLst/>
                <a:ahLst/>
                <a:cxnLst/>
                <a:rect l="l" t="t" r="r" b="b"/>
                <a:pathLst>
                  <a:path w="3" h="5">
                    <a:moveTo>
                      <a:pt x="0" y="2"/>
                    </a:moveTo>
                    <a:cubicBezTo>
                      <a:pt x="0" y="2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4"/>
                      <a:pt x="1" y="3"/>
                      <a:pt x="0" y="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7" name="AutoShape 27"/>
              <p:cNvSpPr/>
              <p:nvPr/>
            </p:nvSpPr>
            <p:spPr>
              <a:xfrm>
                <a:off x="10377444" y="3083365"/>
                <a:ext cx="2824" cy="5649"/>
              </a:xfrm>
              <a:custGeom>
                <a:avLst/>
                <a:gdLst/>
                <a:ahLst/>
                <a:cxnLst/>
                <a:rect l="l" t="t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0" y="3"/>
                      <a:pt x="0" y="2"/>
                    </a:cubicBezTo>
                    <a:cubicBezTo>
                      <a:pt x="0" y="2"/>
                      <a:pt x="2" y="0"/>
                      <a:pt x="2" y="1"/>
                    </a:cubicBezTo>
                    <a:cubicBezTo>
                      <a:pt x="2" y="1"/>
                      <a:pt x="2" y="3"/>
                      <a:pt x="2" y="3"/>
                    </a:cubicBezTo>
                    <a:cubicBezTo>
                      <a:pt x="1" y="4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8" name="AutoShape 28"/>
              <p:cNvSpPr/>
              <p:nvPr/>
            </p:nvSpPr>
            <p:spPr>
              <a:xfrm>
                <a:off x="10385918" y="3089013"/>
                <a:ext cx="1413" cy="2824"/>
              </a:xfrm>
              <a:custGeom>
                <a:avLst/>
                <a:gdLst/>
                <a:ahLst/>
                <a:cxnLst/>
                <a:rect l="l" t="t" r="r" b="b"/>
                <a:pathLst>
                  <a:path w="1" h="3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2"/>
                      <a:pt x="1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29" name="AutoShape 29"/>
              <p:cNvSpPr/>
              <p:nvPr/>
            </p:nvSpPr>
            <p:spPr>
              <a:xfrm>
                <a:off x="10398628" y="3103136"/>
                <a:ext cx="2824" cy="1413"/>
              </a:xfrm>
              <a:custGeom>
                <a:avLst/>
                <a:gdLst/>
                <a:ahLst/>
                <a:cxnLst/>
                <a:rect l="l" t="t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0" name="AutoShape 30"/>
              <p:cNvSpPr/>
              <p:nvPr/>
            </p:nvSpPr>
            <p:spPr>
              <a:xfrm>
                <a:off x="10357673" y="3115845"/>
                <a:ext cx="108742" cy="97444"/>
              </a:xfrm>
              <a:custGeom>
                <a:avLst/>
                <a:gdLst/>
                <a:ahLst/>
                <a:cxnLst/>
                <a:rect l="l" t="t" r="r" b="b"/>
                <a:pathLst>
                  <a:path w="83" h="74">
                    <a:moveTo>
                      <a:pt x="37" y="74"/>
                    </a:moveTo>
                    <a:cubicBezTo>
                      <a:pt x="37" y="73"/>
                      <a:pt x="37" y="73"/>
                      <a:pt x="37" y="73"/>
                    </a:cubicBezTo>
                    <a:cubicBezTo>
                      <a:pt x="37" y="72"/>
                      <a:pt x="37" y="71"/>
                      <a:pt x="36" y="70"/>
                    </a:cubicBezTo>
                    <a:cubicBezTo>
                      <a:pt x="36" y="69"/>
                      <a:pt x="34" y="69"/>
                      <a:pt x="34" y="69"/>
                    </a:cubicBezTo>
                    <a:cubicBezTo>
                      <a:pt x="33" y="68"/>
                      <a:pt x="33" y="67"/>
                      <a:pt x="32" y="66"/>
                    </a:cubicBezTo>
                    <a:cubicBezTo>
                      <a:pt x="31" y="66"/>
                      <a:pt x="30" y="67"/>
                      <a:pt x="30" y="68"/>
                    </a:cubicBezTo>
                    <a:cubicBezTo>
                      <a:pt x="29" y="68"/>
                      <a:pt x="27" y="68"/>
                      <a:pt x="27" y="68"/>
                    </a:cubicBezTo>
                    <a:cubicBezTo>
                      <a:pt x="26" y="68"/>
                      <a:pt x="25" y="68"/>
                      <a:pt x="25" y="67"/>
                    </a:cubicBezTo>
                    <a:cubicBezTo>
                      <a:pt x="25" y="66"/>
                      <a:pt x="25" y="65"/>
                      <a:pt x="25" y="64"/>
                    </a:cubicBezTo>
                    <a:cubicBezTo>
                      <a:pt x="25" y="63"/>
                      <a:pt x="24" y="62"/>
                      <a:pt x="24" y="62"/>
                    </a:cubicBezTo>
                    <a:cubicBezTo>
                      <a:pt x="23" y="61"/>
                      <a:pt x="21" y="62"/>
                      <a:pt x="20" y="62"/>
                    </a:cubicBezTo>
                    <a:cubicBezTo>
                      <a:pt x="19" y="63"/>
                      <a:pt x="19" y="64"/>
                      <a:pt x="19" y="65"/>
                    </a:cubicBezTo>
                    <a:cubicBezTo>
                      <a:pt x="19" y="66"/>
                      <a:pt x="18" y="65"/>
                      <a:pt x="17" y="65"/>
                    </a:cubicBezTo>
                    <a:cubicBezTo>
                      <a:pt x="16" y="64"/>
                      <a:pt x="15" y="66"/>
                      <a:pt x="14" y="66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64"/>
                      <a:pt x="15" y="62"/>
                      <a:pt x="16" y="61"/>
                    </a:cubicBezTo>
                    <a:cubicBezTo>
                      <a:pt x="16" y="60"/>
                      <a:pt x="15" y="60"/>
                      <a:pt x="14" y="60"/>
                    </a:cubicBezTo>
                    <a:cubicBezTo>
                      <a:pt x="13" y="59"/>
                      <a:pt x="14" y="59"/>
                      <a:pt x="14" y="58"/>
                    </a:cubicBezTo>
                    <a:cubicBezTo>
                      <a:pt x="14" y="58"/>
                      <a:pt x="13" y="55"/>
                      <a:pt x="13" y="55"/>
                    </a:cubicBezTo>
                    <a:cubicBezTo>
                      <a:pt x="13" y="54"/>
                      <a:pt x="13" y="53"/>
                      <a:pt x="13" y="52"/>
                    </a:cubicBezTo>
                    <a:cubicBezTo>
                      <a:pt x="13" y="51"/>
                      <a:pt x="12" y="51"/>
                      <a:pt x="12" y="50"/>
                    </a:cubicBezTo>
                    <a:cubicBezTo>
                      <a:pt x="12" y="49"/>
                      <a:pt x="11" y="49"/>
                      <a:pt x="11" y="49"/>
                    </a:cubicBezTo>
                    <a:cubicBezTo>
                      <a:pt x="10" y="49"/>
                      <a:pt x="10" y="48"/>
                      <a:pt x="9" y="48"/>
                    </a:cubicBezTo>
                    <a:cubicBezTo>
                      <a:pt x="9" y="47"/>
                      <a:pt x="9" y="48"/>
                      <a:pt x="9" y="48"/>
                    </a:cubicBezTo>
                    <a:cubicBezTo>
                      <a:pt x="9" y="49"/>
                      <a:pt x="8" y="50"/>
                      <a:pt x="7" y="50"/>
                    </a:cubicBezTo>
                    <a:cubicBezTo>
                      <a:pt x="6" y="50"/>
                      <a:pt x="5" y="49"/>
                      <a:pt x="5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5" y="48"/>
                      <a:pt x="4" y="47"/>
                      <a:pt x="4" y="47"/>
                    </a:cubicBezTo>
                    <a:cubicBezTo>
                      <a:pt x="4" y="46"/>
                      <a:pt x="4" y="46"/>
                      <a:pt x="4" y="45"/>
                    </a:cubicBezTo>
                    <a:cubicBezTo>
                      <a:pt x="4" y="44"/>
                      <a:pt x="4" y="43"/>
                      <a:pt x="3" y="43"/>
                    </a:cubicBezTo>
                    <a:cubicBezTo>
                      <a:pt x="2" y="42"/>
                      <a:pt x="1" y="42"/>
                      <a:pt x="1" y="42"/>
                    </a:cubicBezTo>
                    <a:cubicBezTo>
                      <a:pt x="0" y="41"/>
                      <a:pt x="1" y="39"/>
                      <a:pt x="2" y="39"/>
                    </a:cubicBezTo>
                    <a:cubicBezTo>
                      <a:pt x="3" y="39"/>
                      <a:pt x="4" y="39"/>
                      <a:pt x="5" y="38"/>
                    </a:cubicBezTo>
                    <a:cubicBezTo>
                      <a:pt x="5" y="38"/>
                      <a:pt x="6" y="38"/>
                      <a:pt x="7" y="38"/>
                    </a:cubicBezTo>
                    <a:cubicBezTo>
                      <a:pt x="8" y="38"/>
                      <a:pt x="9" y="38"/>
                      <a:pt x="10" y="38"/>
                    </a:cubicBezTo>
                    <a:cubicBezTo>
                      <a:pt x="11" y="37"/>
                      <a:pt x="12" y="36"/>
                      <a:pt x="13" y="36"/>
                    </a:cubicBezTo>
                    <a:cubicBezTo>
                      <a:pt x="14" y="36"/>
                      <a:pt x="14" y="35"/>
                      <a:pt x="14" y="35"/>
                    </a:cubicBezTo>
                    <a:cubicBezTo>
                      <a:pt x="15" y="35"/>
                      <a:pt x="16" y="35"/>
                      <a:pt x="16" y="34"/>
                    </a:cubicBezTo>
                    <a:cubicBezTo>
                      <a:pt x="16" y="33"/>
                      <a:pt x="14" y="29"/>
                      <a:pt x="14" y="28"/>
                    </a:cubicBezTo>
                    <a:cubicBezTo>
                      <a:pt x="14" y="27"/>
                      <a:pt x="13" y="25"/>
                      <a:pt x="14" y="25"/>
                    </a:cubicBezTo>
                    <a:cubicBezTo>
                      <a:pt x="14" y="25"/>
                      <a:pt x="15" y="24"/>
                      <a:pt x="15" y="24"/>
                    </a:cubicBezTo>
                    <a:cubicBezTo>
                      <a:pt x="15" y="23"/>
                      <a:pt x="15" y="22"/>
                      <a:pt x="16" y="22"/>
                    </a:cubicBezTo>
                    <a:cubicBezTo>
                      <a:pt x="17" y="23"/>
                      <a:pt x="17" y="24"/>
                      <a:pt x="17" y="23"/>
                    </a:cubicBezTo>
                    <a:cubicBezTo>
                      <a:pt x="18" y="22"/>
                      <a:pt x="18" y="22"/>
                      <a:pt x="19" y="23"/>
                    </a:cubicBezTo>
                    <a:cubicBezTo>
                      <a:pt x="20" y="23"/>
                      <a:pt x="21" y="22"/>
                      <a:pt x="21" y="22"/>
                    </a:cubicBezTo>
                    <a:cubicBezTo>
                      <a:pt x="20" y="21"/>
                      <a:pt x="20" y="20"/>
                      <a:pt x="19" y="20"/>
                    </a:cubicBezTo>
                    <a:cubicBezTo>
                      <a:pt x="19" y="20"/>
                      <a:pt x="19" y="18"/>
                      <a:pt x="18" y="18"/>
                    </a:cubicBezTo>
                    <a:cubicBezTo>
                      <a:pt x="17" y="17"/>
                      <a:pt x="16" y="17"/>
                      <a:pt x="16" y="16"/>
                    </a:cubicBezTo>
                    <a:cubicBezTo>
                      <a:pt x="16" y="15"/>
                      <a:pt x="16" y="15"/>
                      <a:pt x="17" y="14"/>
                    </a:cubicBezTo>
                    <a:cubicBezTo>
                      <a:pt x="18" y="14"/>
                      <a:pt x="18" y="13"/>
                      <a:pt x="18" y="13"/>
                    </a:cubicBezTo>
                    <a:cubicBezTo>
                      <a:pt x="19" y="12"/>
                      <a:pt x="19" y="11"/>
                      <a:pt x="19" y="10"/>
                    </a:cubicBezTo>
                    <a:cubicBezTo>
                      <a:pt x="18" y="10"/>
                      <a:pt x="18" y="10"/>
                      <a:pt x="19" y="9"/>
                    </a:cubicBezTo>
                    <a:cubicBezTo>
                      <a:pt x="19" y="9"/>
                      <a:pt x="19" y="9"/>
                      <a:pt x="18" y="9"/>
                    </a:cubicBezTo>
                    <a:cubicBezTo>
                      <a:pt x="18" y="8"/>
                      <a:pt x="18" y="8"/>
                      <a:pt x="19" y="7"/>
                    </a:cubicBezTo>
                    <a:cubicBezTo>
                      <a:pt x="19" y="7"/>
                      <a:pt x="21" y="6"/>
                      <a:pt x="21" y="5"/>
                    </a:cubicBezTo>
                    <a:cubicBezTo>
                      <a:pt x="22" y="4"/>
                      <a:pt x="24" y="2"/>
                      <a:pt x="24" y="3"/>
                    </a:cubicBezTo>
                    <a:cubicBezTo>
                      <a:pt x="25" y="3"/>
                      <a:pt x="25" y="3"/>
                      <a:pt x="26" y="3"/>
                    </a:cubicBezTo>
                    <a:cubicBezTo>
                      <a:pt x="27" y="3"/>
                      <a:pt x="28" y="2"/>
                      <a:pt x="28" y="2"/>
                    </a:cubicBezTo>
                    <a:cubicBezTo>
                      <a:pt x="29" y="1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2" y="1"/>
                      <a:pt x="32" y="1"/>
                    </a:cubicBezTo>
                    <a:cubicBezTo>
                      <a:pt x="34" y="2"/>
                      <a:pt x="37" y="2"/>
                      <a:pt x="39" y="3"/>
                    </a:cubicBezTo>
                    <a:cubicBezTo>
                      <a:pt x="40" y="3"/>
                      <a:pt x="43" y="5"/>
                      <a:pt x="44" y="7"/>
                    </a:cubicBezTo>
                    <a:cubicBezTo>
                      <a:pt x="45" y="8"/>
                      <a:pt x="48" y="8"/>
                      <a:pt x="51" y="9"/>
                    </a:cubicBezTo>
                    <a:cubicBezTo>
                      <a:pt x="53" y="9"/>
                      <a:pt x="57" y="11"/>
                      <a:pt x="60" y="13"/>
                    </a:cubicBezTo>
                    <a:cubicBezTo>
                      <a:pt x="63" y="14"/>
                      <a:pt x="67" y="19"/>
                      <a:pt x="68" y="21"/>
                    </a:cubicBezTo>
                    <a:cubicBezTo>
                      <a:pt x="70" y="23"/>
                      <a:pt x="73" y="28"/>
                      <a:pt x="75" y="30"/>
                    </a:cubicBezTo>
                    <a:cubicBezTo>
                      <a:pt x="76" y="32"/>
                      <a:pt x="81" y="40"/>
                      <a:pt x="82" y="41"/>
                    </a:cubicBezTo>
                    <a:cubicBezTo>
                      <a:pt x="83" y="43"/>
                      <a:pt x="83" y="49"/>
                      <a:pt x="82" y="50"/>
                    </a:cubicBezTo>
                    <a:cubicBezTo>
                      <a:pt x="82" y="51"/>
                      <a:pt x="75" y="54"/>
                      <a:pt x="73" y="54"/>
                    </a:cubicBezTo>
                    <a:cubicBezTo>
                      <a:pt x="72" y="54"/>
                      <a:pt x="64" y="56"/>
                      <a:pt x="62" y="56"/>
                    </a:cubicBezTo>
                    <a:cubicBezTo>
                      <a:pt x="60" y="56"/>
                      <a:pt x="56" y="57"/>
                      <a:pt x="55" y="58"/>
                    </a:cubicBezTo>
                    <a:cubicBezTo>
                      <a:pt x="53" y="59"/>
                      <a:pt x="50" y="62"/>
                      <a:pt x="49" y="63"/>
                    </a:cubicBezTo>
                    <a:cubicBezTo>
                      <a:pt x="47" y="65"/>
                      <a:pt x="46" y="67"/>
                      <a:pt x="46" y="68"/>
                    </a:cubicBezTo>
                    <a:cubicBezTo>
                      <a:pt x="45" y="69"/>
                      <a:pt x="43" y="72"/>
                      <a:pt x="41" y="72"/>
                    </a:cubicBezTo>
                    <a:cubicBezTo>
                      <a:pt x="39" y="73"/>
                      <a:pt x="38" y="73"/>
                      <a:pt x="37" y="74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1" name="AutoShape 31"/>
              <p:cNvSpPr/>
              <p:nvPr/>
            </p:nvSpPr>
            <p:spPr>
              <a:xfrm>
                <a:off x="9861983" y="2720422"/>
                <a:ext cx="588898" cy="497103"/>
              </a:xfrm>
              <a:custGeom>
                <a:avLst/>
                <a:gdLst/>
                <a:ahLst/>
                <a:cxnLst/>
                <a:rect l="l" t="t" r="r" b="b"/>
                <a:pathLst>
                  <a:path w="450" h="379">
                    <a:moveTo>
                      <a:pt x="410" y="302"/>
                    </a:moveTo>
                    <a:cubicBezTo>
                      <a:pt x="410" y="302"/>
                      <a:pt x="410" y="302"/>
                      <a:pt x="410" y="302"/>
                    </a:cubicBezTo>
                    <a:cubicBezTo>
                      <a:pt x="409" y="303"/>
                      <a:pt x="408" y="303"/>
                      <a:pt x="407" y="304"/>
                    </a:cubicBezTo>
                    <a:cubicBezTo>
                      <a:pt x="407" y="304"/>
                      <a:pt x="406" y="305"/>
                      <a:pt x="405" y="305"/>
                    </a:cubicBezTo>
                    <a:cubicBezTo>
                      <a:pt x="404" y="305"/>
                      <a:pt x="404" y="305"/>
                      <a:pt x="403" y="305"/>
                    </a:cubicBezTo>
                    <a:cubicBezTo>
                      <a:pt x="403" y="304"/>
                      <a:pt x="401" y="306"/>
                      <a:pt x="400" y="307"/>
                    </a:cubicBezTo>
                    <a:cubicBezTo>
                      <a:pt x="400" y="308"/>
                      <a:pt x="398" y="309"/>
                      <a:pt x="398" y="309"/>
                    </a:cubicBezTo>
                    <a:cubicBezTo>
                      <a:pt x="397" y="310"/>
                      <a:pt x="397" y="310"/>
                      <a:pt x="397" y="311"/>
                    </a:cubicBezTo>
                    <a:cubicBezTo>
                      <a:pt x="398" y="311"/>
                      <a:pt x="398" y="311"/>
                      <a:pt x="398" y="311"/>
                    </a:cubicBezTo>
                    <a:cubicBezTo>
                      <a:pt x="397" y="312"/>
                      <a:pt x="397" y="312"/>
                      <a:pt x="398" y="312"/>
                    </a:cubicBezTo>
                    <a:cubicBezTo>
                      <a:pt x="398" y="313"/>
                      <a:pt x="398" y="314"/>
                      <a:pt x="397" y="315"/>
                    </a:cubicBezTo>
                    <a:cubicBezTo>
                      <a:pt x="397" y="315"/>
                      <a:pt x="397" y="316"/>
                      <a:pt x="396" y="316"/>
                    </a:cubicBezTo>
                    <a:cubicBezTo>
                      <a:pt x="395" y="317"/>
                      <a:pt x="395" y="317"/>
                      <a:pt x="395" y="318"/>
                    </a:cubicBezTo>
                    <a:cubicBezTo>
                      <a:pt x="395" y="319"/>
                      <a:pt x="396" y="319"/>
                      <a:pt x="397" y="320"/>
                    </a:cubicBezTo>
                    <a:cubicBezTo>
                      <a:pt x="398" y="320"/>
                      <a:pt x="398" y="322"/>
                      <a:pt x="398" y="322"/>
                    </a:cubicBezTo>
                    <a:cubicBezTo>
                      <a:pt x="399" y="322"/>
                      <a:pt x="399" y="323"/>
                      <a:pt x="400" y="324"/>
                    </a:cubicBezTo>
                    <a:cubicBezTo>
                      <a:pt x="400" y="324"/>
                      <a:pt x="399" y="325"/>
                      <a:pt x="398" y="325"/>
                    </a:cubicBezTo>
                    <a:cubicBezTo>
                      <a:pt x="397" y="324"/>
                      <a:pt x="397" y="324"/>
                      <a:pt x="396" y="325"/>
                    </a:cubicBezTo>
                    <a:cubicBezTo>
                      <a:pt x="396" y="326"/>
                      <a:pt x="396" y="325"/>
                      <a:pt x="395" y="324"/>
                    </a:cubicBezTo>
                    <a:cubicBezTo>
                      <a:pt x="394" y="324"/>
                      <a:pt x="394" y="325"/>
                      <a:pt x="394" y="326"/>
                    </a:cubicBezTo>
                    <a:cubicBezTo>
                      <a:pt x="394" y="326"/>
                      <a:pt x="393" y="327"/>
                      <a:pt x="393" y="327"/>
                    </a:cubicBezTo>
                    <a:cubicBezTo>
                      <a:pt x="392" y="327"/>
                      <a:pt x="393" y="329"/>
                      <a:pt x="393" y="330"/>
                    </a:cubicBezTo>
                    <a:cubicBezTo>
                      <a:pt x="393" y="331"/>
                      <a:pt x="395" y="335"/>
                      <a:pt x="395" y="336"/>
                    </a:cubicBezTo>
                    <a:cubicBezTo>
                      <a:pt x="395" y="337"/>
                      <a:pt x="394" y="337"/>
                      <a:pt x="393" y="337"/>
                    </a:cubicBezTo>
                    <a:cubicBezTo>
                      <a:pt x="393" y="337"/>
                      <a:pt x="393" y="338"/>
                      <a:pt x="392" y="338"/>
                    </a:cubicBezTo>
                    <a:cubicBezTo>
                      <a:pt x="391" y="338"/>
                      <a:pt x="390" y="339"/>
                      <a:pt x="389" y="340"/>
                    </a:cubicBezTo>
                    <a:cubicBezTo>
                      <a:pt x="388" y="340"/>
                      <a:pt x="387" y="340"/>
                      <a:pt x="386" y="340"/>
                    </a:cubicBezTo>
                    <a:cubicBezTo>
                      <a:pt x="385" y="340"/>
                      <a:pt x="384" y="340"/>
                      <a:pt x="384" y="340"/>
                    </a:cubicBezTo>
                    <a:cubicBezTo>
                      <a:pt x="383" y="341"/>
                      <a:pt x="382" y="341"/>
                      <a:pt x="381" y="341"/>
                    </a:cubicBezTo>
                    <a:cubicBezTo>
                      <a:pt x="380" y="341"/>
                      <a:pt x="379" y="343"/>
                      <a:pt x="380" y="344"/>
                    </a:cubicBezTo>
                    <a:cubicBezTo>
                      <a:pt x="380" y="344"/>
                      <a:pt x="381" y="344"/>
                      <a:pt x="382" y="345"/>
                    </a:cubicBezTo>
                    <a:cubicBezTo>
                      <a:pt x="383" y="345"/>
                      <a:pt x="383" y="346"/>
                      <a:pt x="383" y="347"/>
                    </a:cubicBezTo>
                    <a:cubicBezTo>
                      <a:pt x="383" y="348"/>
                      <a:pt x="383" y="348"/>
                      <a:pt x="383" y="349"/>
                    </a:cubicBezTo>
                    <a:cubicBezTo>
                      <a:pt x="384" y="350"/>
                      <a:pt x="384" y="351"/>
                      <a:pt x="384" y="352"/>
                    </a:cubicBezTo>
                    <a:cubicBezTo>
                      <a:pt x="383" y="353"/>
                      <a:pt x="382" y="354"/>
                      <a:pt x="382" y="354"/>
                    </a:cubicBezTo>
                    <a:cubicBezTo>
                      <a:pt x="381" y="354"/>
                      <a:pt x="380" y="354"/>
                      <a:pt x="379" y="354"/>
                    </a:cubicBezTo>
                    <a:cubicBezTo>
                      <a:pt x="378" y="353"/>
                      <a:pt x="375" y="354"/>
                      <a:pt x="375" y="354"/>
                    </a:cubicBezTo>
                    <a:cubicBezTo>
                      <a:pt x="374" y="355"/>
                      <a:pt x="374" y="356"/>
                      <a:pt x="374" y="356"/>
                    </a:cubicBezTo>
                    <a:cubicBezTo>
                      <a:pt x="374" y="357"/>
                      <a:pt x="373" y="358"/>
                      <a:pt x="373" y="358"/>
                    </a:cubicBezTo>
                    <a:cubicBezTo>
                      <a:pt x="372" y="358"/>
                      <a:pt x="371" y="358"/>
                      <a:pt x="370" y="358"/>
                    </a:cubicBezTo>
                    <a:cubicBezTo>
                      <a:pt x="369" y="358"/>
                      <a:pt x="368" y="359"/>
                      <a:pt x="368" y="359"/>
                    </a:cubicBezTo>
                    <a:cubicBezTo>
                      <a:pt x="368" y="359"/>
                      <a:pt x="369" y="361"/>
                      <a:pt x="370" y="361"/>
                    </a:cubicBezTo>
                    <a:cubicBezTo>
                      <a:pt x="370" y="361"/>
                      <a:pt x="371" y="363"/>
                      <a:pt x="371" y="363"/>
                    </a:cubicBezTo>
                    <a:cubicBezTo>
                      <a:pt x="371" y="364"/>
                      <a:pt x="371" y="365"/>
                      <a:pt x="371" y="365"/>
                    </a:cubicBezTo>
                    <a:cubicBezTo>
                      <a:pt x="371" y="366"/>
                      <a:pt x="371" y="366"/>
                      <a:pt x="371" y="366"/>
                    </a:cubicBezTo>
                    <a:cubicBezTo>
                      <a:pt x="370" y="366"/>
                      <a:pt x="367" y="368"/>
                      <a:pt x="366" y="369"/>
                    </a:cubicBezTo>
                    <a:cubicBezTo>
                      <a:pt x="366" y="369"/>
                      <a:pt x="362" y="369"/>
                      <a:pt x="362" y="370"/>
                    </a:cubicBezTo>
                    <a:cubicBezTo>
                      <a:pt x="362" y="370"/>
                      <a:pt x="359" y="375"/>
                      <a:pt x="359" y="375"/>
                    </a:cubicBezTo>
                    <a:cubicBezTo>
                      <a:pt x="359" y="376"/>
                      <a:pt x="356" y="379"/>
                      <a:pt x="356" y="379"/>
                    </a:cubicBezTo>
                    <a:cubicBezTo>
                      <a:pt x="356" y="379"/>
                      <a:pt x="355" y="379"/>
                      <a:pt x="355" y="378"/>
                    </a:cubicBezTo>
                    <a:cubicBezTo>
                      <a:pt x="355" y="378"/>
                      <a:pt x="355" y="376"/>
                      <a:pt x="354" y="375"/>
                    </a:cubicBezTo>
                    <a:cubicBezTo>
                      <a:pt x="352" y="375"/>
                      <a:pt x="353" y="374"/>
                      <a:pt x="352" y="373"/>
                    </a:cubicBezTo>
                    <a:cubicBezTo>
                      <a:pt x="352" y="373"/>
                      <a:pt x="352" y="372"/>
                      <a:pt x="351" y="372"/>
                    </a:cubicBezTo>
                    <a:cubicBezTo>
                      <a:pt x="350" y="371"/>
                      <a:pt x="351" y="371"/>
                      <a:pt x="351" y="370"/>
                    </a:cubicBezTo>
                    <a:cubicBezTo>
                      <a:pt x="351" y="370"/>
                      <a:pt x="350" y="369"/>
                      <a:pt x="350" y="368"/>
                    </a:cubicBezTo>
                    <a:cubicBezTo>
                      <a:pt x="350" y="368"/>
                      <a:pt x="349" y="368"/>
                      <a:pt x="348" y="368"/>
                    </a:cubicBezTo>
                    <a:cubicBezTo>
                      <a:pt x="348" y="368"/>
                      <a:pt x="347" y="368"/>
                      <a:pt x="346" y="369"/>
                    </a:cubicBezTo>
                    <a:cubicBezTo>
                      <a:pt x="346" y="369"/>
                      <a:pt x="346" y="369"/>
                      <a:pt x="345" y="370"/>
                    </a:cubicBezTo>
                    <a:cubicBezTo>
                      <a:pt x="345" y="371"/>
                      <a:pt x="344" y="370"/>
                      <a:pt x="344" y="369"/>
                    </a:cubicBezTo>
                    <a:cubicBezTo>
                      <a:pt x="344" y="368"/>
                      <a:pt x="344" y="367"/>
                      <a:pt x="344" y="366"/>
                    </a:cubicBezTo>
                    <a:cubicBezTo>
                      <a:pt x="344" y="365"/>
                      <a:pt x="344" y="364"/>
                      <a:pt x="344" y="364"/>
                    </a:cubicBezTo>
                    <a:cubicBezTo>
                      <a:pt x="344" y="364"/>
                      <a:pt x="344" y="364"/>
                      <a:pt x="344" y="364"/>
                    </a:cubicBezTo>
                    <a:cubicBezTo>
                      <a:pt x="343" y="365"/>
                      <a:pt x="341" y="366"/>
                      <a:pt x="340" y="366"/>
                    </a:cubicBezTo>
                    <a:cubicBezTo>
                      <a:pt x="338" y="367"/>
                      <a:pt x="334" y="367"/>
                      <a:pt x="332" y="367"/>
                    </a:cubicBezTo>
                    <a:cubicBezTo>
                      <a:pt x="330" y="367"/>
                      <a:pt x="329" y="368"/>
                      <a:pt x="327" y="367"/>
                    </a:cubicBezTo>
                    <a:cubicBezTo>
                      <a:pt x="325" y="367"/>
                      <a:pt x="322" y="365"/>
                      <a:pt x="321" y="364"/>
                    </a:cubicBezTo>
                    <a:cubicBezTo>
                      <a:pt x="320" y="363"/>
                      <a:pt x="319" y="362"/>
                      <a:pt x="318" y="362"/>
                    </a:cubicBezTo>
                    <a:cubicBezTo>
                      <a:pt x="316" y="362"/>
                      <a:pt x="314" y="361"/>
                      <a:pt x="314" y="360"/>
                    </a:cubicBezTo>
                    <a:cubicBezTo>
                      <a:pt x="313" y="360"/>
                      <a:pt x="312" y="357"/>
                      <a:pt x="311" y="356"/>
                    </a:cubicBezTo>
                    <a:cubicBezTo>
                      <a:pt x="310" y="355"/>
                      <a:pt x="310" y="355"/>
                      <a:pt x="310" y="354"/>
                    </a:cubicBezTo>
                    <a:cubicBezTo>
                      <a:pt x="309" y="353"/>
                      <a:pt x="309" y="352"/>
                      <a:pt x="308" y="351"/>
                    </a:cubicBezTo>
                    <a:cubicBezTo>
                      <a:pt x="308" y="351"/>
                      <a:pt x="307" y="350"/>
                      <a:pt x="307" y="350"/>
                    </a:cubicBezTo>
                    <a:cubicBezTo>
                      <a:pt x="307" y="349"/>
                      <a:pt x="307" y="349"/>
                      <a:pt x="307" y="349"/>
                    </a:cubicBezTo>
                    <a:cubicBezTo>
                      <a:pt x="307" y="349"/>
                      <a:pt x="306" y="350"/>
                      <a:pt x="305" y="350"/>
                    </a:cubicBezTo>
                    <a:cubicBezTo>
                      <a:pt x="304" y="350"/>
                      <a:pt x="304" y="350"/>
                      <a:pt x="303" y="350"/>
                    </a:cubicBezTo>
                    <a:cubicBezTo>
                      <a:pt x="302" y="350"/>
                      <a:pt x="301" y="350"/>
                      <a:pt x="300" y="350"/>
                    </a:cubicBezTo>
                    <a:cubicBezTo>
                      <a:pt x="299" y="350"/>
                      <a:pt x="300" y="351"/>
                      <a:pt x="300" y="351"/>
                    </a:cubicBezTo>
                    <a:cubicBezTo>
                      <a:pt x="300" y="352"/>
                      <a:pt x="300" y="352"/>
                      <a:pt x="299" y="352"/>
                    </a:cubicBezTo>
                    <a:cubicBezTo>
                      <a:pt x="298" y="352"/>
                      <a:pt x="297" y="351"/>
                      <a:pt x="297" y="351"/>
                    </a:cubicBezTo>
                    <a:cubicBezTo>
                      <a:pt x="297" y="350"/>
                      <a:pt x="296" y="350"/>
                      <a:pt x="295" y="350"/>
                    </a:cubicBezTo>
                    <a:cubicBezTo>
                      <a:pt x="294" y="351"/>
                      <a:pt x="293" y="351"/>
                      <a:pt x="292" y="351"/>
                    </a:cubicBezTo>
                    <a:cubicBezTo>
                      <a:pt x="292" y="351"/>
                      <a:pt x="291" y="352"/>
                      <a:pt x="291" y="353"/>
                    </a:cubicBezTo>
                    <a:cubicBezTo>
                      <a:pt x="291" y="353"/>
                      <a:pt x="289" y="353"/>
                      <a:pt x="289" y="353"/>
                    </a:cubicBezTo>
                    <a:cubicBezTo>
                      <a:pt x="288" y="352"/>
                      <a:pt x="288" y="353"/>
                      <a:pt x="287" y="354"/>
                    </a:cubicBezTo>
                    <a:cubicBezTo>
                      <a:pt x="286" y="354"/>
                      <a:pt x="286" y="355"/>
                      <a:pt x="286" y="356"/>
                    </a:cubicBezTo>
                    <a:cubicBezTo>
                      <a:pt x="286" y="356"/>
                      <a:pt x="285" y="356"/>
                      <a:pt x="285" y="356"/>
                    </a:cubicBezTo>
                    <a:cubicBezTo>
                      <a:pt x="285" y="356"/>
                      <a:pt x="285" y="356"/>
                      <a:pt x="284" y="356"/>
                    </a:cubicBezTo>
                    <a:cubicBezTo>
                      <a:pt x="284" y="357"/>
                      <a:pt x="283" y="357"/>
                      <a:pt x="284" y="358"/>
                    </a:cubicBezTo>
                    <a:cubicBezTo>
                      <a:pt x="284" y="358"/>
                      <a:pt x="285" y="359"/>
                      <a:pt x="284" y="359"/>
                    </a:cubicBezTo>
                    <a:cubicBezTo>
                      <a:pt x="284" y="359"/>
                      <a:pt x="283" y="358"/>
                      <a:pt x="283" y="358"/>
                    </a:cubicBezTo>
                    <a:cubicBezTo>
                      <a:pt x="283" y="358"/>
                      <a:pt x="282" y="358"/>
                      <a:pt x="282" y="358"/>
                    </a:cubicBezTo>
                    <a:cubicBezTo>
                      <a:pt x="282" y="358"/>
                      <a:pt x="281" y="358"/>
                      <a:pt x="281" y="358"/>
                    </a:cubicBezTo>
                    <a:cubicBezTo>
                      <a:pt x="281" y="357"/>
                      <a:pt x="282" y="356"/>
                      <a:pt x="281" y="356"/>
                    </a:cubicBezTo>
                    <a:cubicBezTo>
                      <a:pt x="281" y="356"/>
                      <a:pt x="281" y="357"/>
                      <a:pt x="280" y="356"/>
                    </a:cubicBezTo>
                    <a:cubicBezTo>
                      <a:pt x="280" y="356"/>
                      <a:pt x="279" y="355"/>
                      <a:pt x="279" y="355"/>
                    </a:cubicBezTo>
                    <a:cubicBezTo>
                      <a:pt x="278" y="355"/>
                      <a:pt x="277" y="354"/>
                      <a:pt x="277" y="355"/>
                    </a:cubicBezTo>
                    <a:cubicBezTo>
                      <a:pt x="276" y="355"/>
                      <a:pt x="276" y="355"/>
                      <a:pt x="275" y="355"/>
                    </a:cubicBezTo>
                    <a:cubicBezTo>
                      <a:pt x="275" y="355"/>
                      <a:pt x="274" y="354"/>
                      <a:pt x="274" y="355"/>
                    </a:cubicBezTo>
                    <a:cubicBezTo>
                      <a:pt x="274" y="355"/>
                      <a:pt x="274" y="356"/>
                      <a:pt x="273" y="355"/>
                    </a:cubicBezTo>
                    <a:cubicBezTo>
                      <a:pt x="273" y="355"/>
                      <a:pt x="272" y="356"/>
                      <a:pt x="272" y="355"/>
                    </a:cubicBezTo>
                    <a:cubicBezTo>
                      <a:pt x="272" y="355"/>
                      <a:pt x="271" y="354"/>
                      <a:pt x="271" y="354"/>
                    </a:cubicBezTo>
                    <a:cubicBezTo>
                      <a:pt x="270" y="354"/>
                      <a:pt x="270" y="353"/>
                      <a:pt x="269" y="354"/>
                    </a:cubicBezTo>
                    <a:cubicBezTo>
                      <a:pt x="269" y="354"/>
                      <a:pt x="268" y="354"/>
                      <a:pt x="267" y="354"/>
                    </a:cubicBezTo>
                    <a:cubicBezTo>
                      <a:pt x="267" y="355"/>
                      <a:pt x="267" y="356"/>
                      <a:pt x="266" y="355"/>
                    </a:cubicBezTo>
                    <a:cubicBezTo>
                      <a:pt x="266" y="354"/>
                      <a:pt x="266" y="354"/>
                      <a:pt x="267" y="353"/>
                    </a:cubicBezTo>
                    <a:cubicBezTo>
                      <a:pt x="267" y="353"/>
                      <a:pt x="267" y="352"/>
                      <a:pt x="267" y="353"/>
                    </a:cubicBezTo>
                    <a:cubicBezTo>
                      <a:pt x="266" y="353"/>
                      <a:pt x="265" y="354"/>
                      <a:pt x="264" y="353"/>
                    </a:cubicBezTo>
                    <a:cubicBezTo>
                      <a:pt x="263" y="352"/>
                      <a:pt x="264" y="350"/>
                      <a:pt x="264" y="349"/>
                    </a:cubicBezTo>
                    <a:cubicBezTo>
                      <a:pt x="264" y="348"/>
                      <a:pt x="265" y="347"/>
                      <a:pt x="265" y="346"/>
                    </a:cubicBezTo>
                    <a:cubicBezTo>
                      <a:pt x="264" y="345"/>
                      <a:pt x="263" y="345"/>
                      <a:pt x="263" y="344"/>
                    </a:cubicBezTo>
                    <a:cubicBezTo>
                      <a:pt x="263" y="344"/>
                      <a:pt x="262" y="343"/>
                      <a:pt x="262" y="344"/>
                    </a:cubicBezTo>
                    <a:cubicBezTo>
                      <a:pt x="262" y="345"/>
                      <a:pt x="262" y="345"/>
                      <a:pt x="262" y="345"/>
                    </a:cubicBezTo>
                    <a:cubicBezTo>
                      <a:pt x="262" y="346"/>
                      <a:pt x="261" y="346"/>
                      <a:pt x="262" y="347"/>
                    </a:cubicBezTo>
                    <a:cubicBezTo>
                      <a:pt x="262" y="347"/>
                      <a:pt x="263" y="348"/>
                      <a:pt x="262" y="348"/>
                    </a:cubicBezTo>
                    <a:cubicBezTo>
                      <a:pt x="261" y="348"/>
                      <a:pt x="261" y="347"/>
                      <a:pt x="259" y="347"/>
                    </a:cubicBezTo>
                    <a:cubicBezTo>
                      <a:pt x="258" y="347"/>
                      <a:pt x="258" y="348"/>
                      <a:pt x="258" y="348"/>
                    </a:cubicBezTo>
                    <a:cubicBezTo>
                      <a:pt x="257" y="349"/>
                      <a:pt x="256" y="349"/>
                      <a:pt x="256" y="349"/>
                    </a:cubicBezTo>
                    <a:cubicBezTo>
                      <a:pt x="256" y="348"/>
                      <a:pt x="255" y="348"/>
                      <a:pt x="255" y="348"/>
                    </a:cubicBezTo>
                    <a:cubicBezTo>
                      <a:pt x="254" y="349"/>
                      <a:pt x="254" y="349"/>
                      <a:pt x="253" y="349"/>
                    </a:cubicBezTo>
                    <a:cubicBezTo>
                      <a:pt x="253" y="348"/>
                      <a:pt x="252" y="347"/>
                      <a:pt x="252" y="348"/>
                    </a:cubicBezTo>
                    <a:cubicBezTo>
                      <a:pt x="251" y="349"/>
                      <a:pt x="251" y="349"/>
                      <a:pt x="251" y="348"/>
                    </a:cubicBezTo>
                    <a:cubicBezTo>
                      <a:pt x="251" y="347"/>
                      <a:pt x="251" y="346"/>
                      <a:pt x="250" y="346"/>
                    </a:cubicBezTo>
                    <a:cubicBezTo>
                      <a:pt x="249" y="346"/>
                      <a:pt x="248" y="346"/>
                      <a:pt x="248" y="346"/>
                    </a:cubicBezTo>
                    <a:cubicBezTo>
                      <a:pt x="247" y="347"/>
                      <a:pt x="247" y="348"/>
                      <a:pt x="247" y="348"/>
                    </a:cubicBezTo>
                    <a:cubicBezTo>
                      <a:pt x="246" y="349"/>
                      <a:pt x="246" y="349"/>
                      <a:pt x="245" y="350"/>
                    </a:cubicBezTo>
                    <a:cubicBezTo>
                      <a:pt x="244" y="350"/>
                      <a:pt x="244" y="350"/>
                      <a:pt x="244" y="351"/>
                    </a:cubicBezTo>
                    <a:cubicBezTo>
                      <a:pt x="244" y="352"/>
                      <a:pt x="244" y="352"/>
                      <a:pt x="244" y="352"/>
                    </a:cubicBezTo>
                    <a:cubicBezTo>
                      <a:pt x="243" y="352"/>
                      <a:pt x="243" y="353"/>
                      <a:pt x="242" y="353"/>
                    </a:cubicBezTo>
                    <a:cubicBezTo>
                      <a:pt x="241" y="353"/>
                      <a:pt x="241" y="353"/>
                      <a:pt x="240" y="353"/>
                    </a:cubicBezTo>
                    <a:cubicBezTo>
                      <a:pt x="238" y="353"/>
                      <a:pt x="237" y="352"/>
                      <a:pt x="237" y="353"/>
                    </a:cubicBezTo>
                    <a:cubicBezTo>
                      <a:pt x="236" y="353"/>
                      <a:pt x="236" y="354"/>
                      <a:pt x="235" y="354"/>
                    </a:cubicBezTo>
                    <a:cubicBezTo>
                      <a:pt x="234" y="354"/>
                      <a:pt x="234" y="353"/>
                      <a:pt x="233" y="354"/>
                    </a:cubicBezTo>
                    <a:cubicBezTo>
                      <a:pt x="233" y="354"/>
                      <a:pt x="232" y="354"/>
                      <a:pt x="232" y="354"/>
                    </a:cubicBezTo>
                    <a:cubicBezTo>
                      <a:pt x="231" y="354"/>
                      <a:pt x="230" y="353"/>
                      <a:pt x="230" y="354"/>
                    </a:cubicBezTo>
                    <a:cubicBezTo>
                      <a:pt x="229" y="354"/>
                      <a:pt x="229" y="355"/>
                      <a:pt x="228" y="355"/>
                    </a:cubicBezTo>
                    <a:cubicBezTo>
                      <a:pt x="227" y="355"/>
                      <a:pt x="227" y="354"/>
                      <a:pt x="226" y="354"/>
                    </a:cubicBezTo>
                    <a:cubicBezTo>
                      <a:pt x="226" y="354"/>
                      <a:pt x="225" y="355"/>
                      <a:pt x="224" y="355"/>
                    </a:cubicBezTo>
                    <a:cubicBezTo>
                      <a:pt x="224" y="355"/>
                      <a:pt x="223" y="356"/>
                      <a:pt x="222" y="356"/>
                    </a:cubicBezTo>
                    <a:cubicBezTo>
                      <a:pt x="221" y="356"/>
                      <a:pt x="221" y="356"/>
                      <a:pt x="220" y="356"/>
                    </a:cubicBezTo>
                    <a:cubicBezTo>
                      <a:pt x="219" y="356"/>
                      <a:pt x="219" y="355"/>
                      <a:pt x="219" y="354"/>
                    </a:cubicBezTo>
                    <a:cubicBezTo>
                      <a:pt x="219" y="354"/>
                      <a:pt x="218" y="353"/>
                      <a:pt x="218" y="352"/>
                    </a:cubicBezTo>
                    <a:cubicBezTo>
                      <a:pt x="217" y="352"/>
                      <a:pt x="216" y="352"/>
                      <a:pt x="216" y="352"/>
                    </a:cubicBezTo>
                    <a:cubicBezTo>
                      <a:pt x="215" y="352"/>
                      <a:pt x="214" y="352"/>
                      <a:pt x="214" y="350"/>
                    </a:cubicBezTo>
                    <a:cubicBezTo>
                      <a:pt x="214" y="349"/>
                      <a:pt x="214" y="347"/>
                      <a:pt x="214" y="346"/>
                    </a:cubicBezTo>
                    <a:cubicBezTo>
                      <a:pt x="214" y="345"/>
                      <a:pt x="215" y="342"/>
                      <a:pt x="216" y="342"/>
                    </a:cubicBezTo>
                    <a:cubicBezTo>
                      <a:pt x="217" y="342"/>
                      <a:pt x="217" y="343"/>
                      <a:pt x="217" y="343"/>
                    </a:cubicBezTo>
                    <a:cubicBezTo>
                      <a:pt x="217" y="344"/>
                      <a:pt x="217" y="344"/>
                      <a:pt x="218" y="344"/>
                    </a:cubicBezTo>
                    <a:cubicBezTo>
                      <a:pt x="218" y="343"/>
                      <a:pt x="221" y="343"/>
                      <a:pt x="221" y="342"/>
                    </a:cubicBezTo>
                    <a:cubicBezTo>
                      <a:pt x="222" y="341"/>
                      <a:pt x="223" y="338"/>
                      <a:pt x="224" y="338"/>
                    </a:cubicBezTo>
                    <a:cubicBezTo>
                      <a:pt x="224" y="337"/>
                      <a:pt x="224" y="336"/>
                      <a:pt x="224" y="335"/>
                    </a:cubicBezTo>
                    <a:cubicBezTo>
                      <a:pt x="224" y="334"/>
                      <a:pt x="224" y="333"/>
                      <a:pt x="224" y="332"/>
                    </a:cubicBezTo>
                    <a:cubicBezTo>
                      <a:pt x="224" y="331"/>
                      <a:pt x="224" y="328"/>
                      <a:pt x="224" y="328"/>
                    </a:cubicBezTo>
                    <a:cubicBezTo>
                      <a:pt x="223" y="327"/>
                      <a:pt x="223" y="327"/>
                      <a:pt x="222" y="326"/>
                    </a:cubicBezTo>
                    <a:cubicBezTo>
                      <a:pt x="222" y="325"/>
                      <a:pt x="222" y="324"/>
                      <a:pt x="222" y="324"/>
                    </a:cubicBezTo>
                    <a:cubicBezTo>
                      <a:pt x="222" y="323"/>
                      <a:pt x="222" y="322"/>
                      <a:pt x="222" y="322"/>
                    </a:cubicBezTo>
                    <a:cubicBezTo>
                      <a:pt x="222" y="321"/>
                      <a:pt x="222" y="320"/>
                      <a:pt x="221" y="320"/>
                    </a:cubicBezTo>
                    <a:cubicBezTo>
                      <a:pt x="220" y="319"/>
                      <a:pt x="219" y="319"/>
                      <a:pt x="218" y="319"/>
                    </a:cubicBezTo>
                    <a:cubicBezTo>
                      <a:pt x="218" y="320"/>
                      <a:pt x="218" y="320"/>
                      <a:pt x="217" y="321"/>
                    </a:cubicBezTo>
                    <a:cubicBezTo>
                      <a:pt x="217" y="321"/>
                      <a:pt x="216" y="320"/>
                      <a:pt x="215" y="320"/>
                    </a:cubicBezTo>
                    <a:cubicBezTo>
                      <a:pt x="215" y="319"/>
                      <a:pt x="215" y="318"/>
                      <a:pt x="215" y="317"/>
                    </a:cubicBezTo>
                    <a:cubicBezTo>
                      <a:pt x="215" y="317"/>
                      <a:pt x="216" y="316"/>
                      <a:pt x="215" y="316"/>
                    </a:cubicBezTo>
                    <a:cubicBezTo>
                      <a:pt x="214" y="316"/>
                      <a:pt x="214" y="316"/>
                      <a:pt x="213" y="316"/>
                    </a:cubicBezTo>
                    <a:cubicBezTo>
                      <a:pt x="212" y="316"/>
                      <a:pt x="211" y="316"/>
                      <a:pt x="212" y="317"/>
                    </a:cubicBezTo>
                    <a:cubicBezTo>
                      <a:pt x="212" y="318"/>
                      <a:pt x="212" y="319"/>
                      <a:pt x="212" y="319"/>
                    </a:cubicBezTo>
                    <a:cubicBezTo>
                      <a:pt x="212" y="320"/>
                      <a:pt x="211" y="321"/>
                      <a:pt x="210" y="321"/>
                    </a:cubicBezTo>
                    <a:cubicBezTo>
                      <a:pt x="209" y="321"/>
                      <a:pt x="210" y="320"/>
                      <a:pt x="209" y="320"/>
                    </a:cubicBezTo>
                    <a:cubicBezTo>
                      <a:pt x="208" y="320"/>
                      <a:pt x="208" y="321"/>
                      <a:pt x="207" y="321"/>
                    </a:cubicBezTo>
                    <a:cubicBezTo>
                      <a:pt x="206" y="321"/>
                      <a:pt x="204" y="320"/>
                      <a:pt x="204" y="319"/>
                    </a:cubicBezTo>
                    <a:cubicBezTo>
                      <a:pt x="204" y="318"/>
                      <a:pt x="204" y="317"/>
                      <a:pt x="205" y="317"/>
                    </a:cubicBezTo>
                    <a:cubicBezTo>
                      <a:pt x="205" y="317"/>
                      <a:pt x="206" y="315"/>
                      <a:pt x="207" y="315"/>
                    </a:cubicBezTo>
                    <a:cubicBezTo>
                      <a:pt x="207" y="314"/>
                      <a:pt x="207" y="312"/>
                      <a:pt x="206" y="312"/>
                    </a:cubicBezTo>
                    <a:cubicBezTo>
                      <a:pt x="205" y="312"/>
                      <a:pt x="203" y="312"/>
                      <a:pt x="203" y="311"/>
                    </a:cubicBezTo>
                    <a:cubicBezTo>
                      <a:pt x="203" y="311"/>
                      <a:pt x="203" y="310"/>
                      <a:pt x="202" y="310"/>
                    </a:cubicBezTo>
                    <a:cubicBezTo>
                      <a:pt x="202" y="310"/>
                      <a:pt x="201" y="311"/>
                      <a:pt x="200" y="311"/>
                    </a:cubicBezTo>
                    <a:cubicBezTo>
                      <a:pt x="199" y="311"/>
                      <a:pt x="198" y="311"/>
                      <a:pt x="198" y="312"/>
                    </a:cubicBezTo>
                    <a:cubicBezTo>
                      <a:pt x="197" y="312"/>
                      <a:pt x="197" y="313"/>
                      <a:pt x="196" y="313"/>
                    </a:cubicBezTo>
                    <a:cubicBezTo>
                      <a:pt x="196" y="313"/>
                      <a:pt x="195" y="314"/>
                      <a:pt x="194" y="313"/>
                    </a:cubicBezTo>
                    <a:cubicBezTo>
                      <a:pt x="194" y="313"/>
                      <a:pt x="194" y="312"/>
                      <a:pt x="194" y="312"/>
                    </a:cubicBezTo>
                    <a:cubicBezTo>
                      <a:pt x="195" y="311"/>
                      <a:pt x="196" y="311"/>
                      <a:pt x="195" y="311"/>
                    </a:cubicBezTo>
                    <a:cubicBezTo>
                      <a:pt x="195" y="311"/>
                      <a:pt x="194" y="311"/>
                      <a:pt x="193" y="311"/>
                    </a:cubicBezTo>
                    <a:cubicBezTo>
                      <a:pt x="192" y="311"/>
                      <a:pt x="192" y="311"/>
                      <a:pt x="192" y="311"/>
                    </a:cubicBezTo>
                    <a:cubicBezTo>
                      <a:pt x="191" y="310"/>
                      <a:pt x="191" y="310"/>
                      <a:pt x="191" y="310"/>
                    </a:cubicBezTo>
                    <a:cubicBezTo>
                      <a:pt x="190" y="309"/>
                      <a:pt x="191" y="307"/>
                      <a:pt x="191" y="306"/>
                    </a:cubicBezTo>
                    <a:cubicBezTo>
                      <a:pt x="191" y="306"/>
                      <a:pt x="192" y="304"/>
                      <a:pt x="191" y="304"/>
                    </a:cubicBezTo>
                    <a:cubicBezTo>
                      <a:pt x="189" y="304"/>
                      <a:pt x="188" y="303"/>
                      <a:pt x="188" y="302"/>
                    </a:cubicBezTo>
                    <a:cubicBezTo>
                      <a:pt x="189" y="301"/>
                      <a:pt x="189" y="300"/>
                      <a:pt x="188" y="301"/>
                    </a:cubicBezTo>
                    <a:cubicBezTo>
                      <a:pt x="187" y="301"/>
                      <a:pt x="187" y="300"/>
                      <a:pt x="186" y="300"/>
                    </a:cubicBezTo>
                    <a:cubicBezTo>
                      <a:pt x="185" y="299"/>
                      <a:pt x="185" y="300"/>
                      <a:pt x="185" y="301"/>
                    </a:cubicBezTo>
                    <a:cubicBezTo>
                      <a:pt x="184" y="301"/>
                      <a:pt x="183" y="300"/>
                      <a:pt x="183" y="299"/>
                    </a:cubicBezTo>
                    <a:cubicBezTo>
                      <a:pt x="183" y="298"/>
                      <a:pt x="182" y="299"/>
                      <a:pt x="181" y="299"/>
                    </a:cubicBezTo>
                    <a:cubicBezTo>
                      <a:pt x="181" y="299"/>
                      <a:pt x="180" y="297"/>
                      <a:pt x="180" y="296"/>
                    </a:cubicBezTo>
                    <a:cubicBezTo>
                      <a:pt x="180" y="295"/>
                      <a:pt x="180" y="294"/>
                      <a:pt x="180" y="293"/>
                    </a:cubicBezTo>
                    <a:cubicBezTo>
                      <a:pt x="180" y="292"/>
                      <a:pt x="181" y="292"/>
                      <a:pt x="181" y="291"/>
                    </a:cubicBezTo>
                    <a:cubicBezTo>
                      <a:pt x="180" y="290"/>
                      <a:pt x="181" y="290"/>
                      <a:pt x="181" y="289"/>
                    </a:cubicBezTo>
                    <a:cubicBezTo>
                      <a:pt x="182" y="289"/>
                      <a:pt x="181" y="289"/>
                      <a:pt x="180" y="288"/>
                    </a:cubicBezTo>
                    <a:cubicBezTo>
                      <a:pt x="179" y="288"/>
                      <a:pt x="180" y="286"/>
                      <a:pt x="180" y="286"/>
                    </a:cubicBezTo>
                    <a:cubicBezTo>
                      <a:pt x="181" y="284"/>
                      <a:pt x="181" y="284"/>
                      <a:pt x="181" y="284"/>
                    </a:cubicBezTo>
                    <a:cubicBezTo>
                      <a:pt x="181" y="284"/>
                      <a:pt x="182" y="283"/>
                      <a:pt x="183" y="282"/>
                    </a:cubicBezTo>
                    <a:cubicBezTo>
                      <a:pt x="183" y="281"/>
                      <a:pt x="186" y="280"/>
                      <a:pt x="187" y="279"/>
                    </a:cubicBezTo>
                    <a:cubicBezTo>
                      <a:pt x="187" y="279"/>
                      <a:pt x="187" y="278"/>
                      <a:pt x="187" y="278"/>
                    </a:cubicBezTo>
                    <a:cubicBezTo>
                      <a:pt x="187" y="278"/>
                      <a:pt x="188" y="276"/>
                      <a:pt x="187" y="275"/>
                    </a:cubicBezTo>
                    <a:cubicBezTo>
                      <a:pt x="187" y="273"/>
                      <a:pt x="187" y="274"/>
                      <a:pt x="187" y="273"/>
                    </a:cubicBezTo>
                    <a:cubicBezTo>
                      <a:pt x="188" y="272"/>
                      <a:pt x="188" y="272"/>
                      <a:pt x="189" y="272"/>
                    </a:cubicBezTo>
                    <a:cubicBezTo>
                      <a:pt x="190" y="272"/>
                      <a:pt x="190" y="272"/>
                      <a:pt x="191" y="271"/>
                    </a:cubicBezTo>
                    <a:cubicBezTo>
                      <a:pt x="192" y="271"/>
                      <a:pt x="193" y="271"/>
                      <a:pt x="194" y="271"/>
                    </a:cubicBezTo>
                    <a:cubicBezTo>
                      <a:pt x="195" y="270"/>
                      <a:pt x="195" y="270"/>
                      <a:pt x="197" y="270"/>
                    </a:cubicBezTo>
                    <a:cubicBezTo>
                      <a:pt x="198" y="270"/>
                      <a:pt x="198" y="269"/>
                      <a:pt x="198" y="268"/>
                    </a:cubicBezTo>
                    <a:cubicBezTo>
                      <a:pt x="199" y="267"/>
                      <a:pt x="200" y="265"/>
                      <a:pt x="199" y="265"/>
                    </a:cubicBezTo>
                    <a:cubicBezTo>
                      <a:pt x="199" y="265"/>
                      <a:pt x="198" y="264"/>
                      <a:pt x="198" y="264"/>
                    </a:cubicBezTo>
                    <a:cubicBezTo>
                      <a:pt x="198" y="263"/>
                      <a:pt x="199" y="262"/>
                      <a:pt x="198" y="261"/>
                    </a:cubicBezTo>
                    <a:cubicBezTo>
                      <a:pt x="197" y="260"/>
                      <a:pt x="198" y="261"/>
                      <a:pt x="198" y="260"/>
                    </a:cubicBezTo>
                    <a:cubicBezTo>
                      <a:pt x="199" y="259"/>
                      <a:pt x="199" y="259"/>
                      <a:pt x="199" y="258"/>
                    </a:cubicBezTo>
                    <a:cubicBezTo>
                      <a:pt x="199" y="258"/>
                      <a:pt x="201" y="258"/>
                      <a:pt x="201" y="257"/>
                    </a:cubicBezTo>
                    <a:cubicBezTo>
                      <a:pt x="201" y="257"/>
                      <a:pt x="201" y="256"/>
                      <a:pt x="200" y="255"/>
                    </a:cubicBezTo>
                    <a:cubicBezTo>
                      <a:pt x="199" y="254"/>
                      <a:pt x="199" y="252"/>
                      <a:pt x="198" y="252"/>
                    </a:cubicBezTo>
                    <a:cubicBezTo>
                      <a:pt x="198" y="251"/>
                      <a:pt x="198" y="249"/>
                      <a:pt x="198" y="246"/>
                    </a:cubicBezTo>
                    <a:cubicBezTo>
                      <a:pt x="198" y="244"/>
                      <a:pt x="197" y="245"/>
                      <a:pt x="196" y="245"/>
                    </a:cubicBezTo>
                    <a:cubicBezTo>
                      <a:pt x="195" y="245"/>
                      <a:pt x="194" y="246"/>
                      <a:pt x="193" y="246"/>
                    </a:cubicBezTo>
                    <a:cubicBezTo>
                      <a:pt x="192" y="246"/>
                      <a:pt x="190" y="246"/>
                      <a:pt x="190" y="245"/>
                    </a:cubicBezTo>
                    <a:cubicBezTo>
                      <a:pt x="190" y="244"/>
                      <a:pt x="191" y="244"/>
                      <a:pt x="191" y="243"/>
                    </a:cubicBezTo>
                    <a:cubicBezTo>
                      <a:pt x="192" y="243"/>
                      <a:pt x="192" y="243"/>
                      <a:pt x="192" y="242"/>
                    </a:cubicBezTo>
                    <a:cubicBezTo>
                      <a:pt x="192" y="241"/>
                      <a:pt x="190" y="240"/>
                      <a:pt x="189" y="239"/>
                    </a:cubicBezTo>
                    <a:cubicBezTo>
                      <a:pt x="188" y="239"/>
                      <a:pt x="187" y="239"/>
                      <a:pt x="188" y="237"/>
                    </a:cubicBezTo>
                    <a:cubicBezTo>
                      <a:pt x="188" y="235"/>
                      <a:pt x="189" y="235"/>
                      <a:pt x="190" y="235"/>
                    </a:cubicBezTo>
                    <a:cubicBezTo>
                      <a:pt x="192" y="235"/>
                      <a:pt x="193" y="236"/>
                      <a:pt x="193" y="236"/>
                    </a:cubicBezTo>
                    <a:cubicBezTo>
                      <a:pt x="193" y="236"/>
                      <a:pt x="193" y="235"/>
                      <a:pt x="194" y="234"/>
                    </a:cubicBezTo>
                    <a:cubicBezTo>
                      <a:pt x="194" y="234"/>
                      <a:pt x="195" y="234"/>
                      <a:pt x="196" y="234"/>
                    </a:cubicBezTo>
                    <a:cubicBezTo>
                      <a:pt x="197" y="234"/>
                      <a:pt x="197" y="234"/>
                      <a:pt x="197" y="234"/>
                    </a:cubicBezTo>
                    <a:cubicBezTo>
                      <a:pt x="197" y="233"/>
                      <a:pt x="198" y="233"/>
                      <a:pt x="198" y="232"/>
                    </a:cubicBezTo>
                    <a:cubicBezTo>
                      <a:pt x="199" y="232"/>
                      <a:pt x="199" y="233"/>
                      <a:pt x="199" y="233"/>
                    </a:cubicBezTo>
                    <a:cubicBezTo>
                      <a:pt x="199" y="234"/>
                      <a:pt x="200" y="234"/>
                      <a:pt x="201" y="233"/>
                    </a:cubicBezTo>
                    <a:cubicBezTo>
                      <a:pt x="201" y="232"/>
                      <a:pt x="202" y="233"/>
                      <a:pt x="203" y="233"/>
                    </a:cubicBezTo>
                    <a:cubicBezTo>
                      <a:pt x="203" y="233"/>
                      <a:pt x="203" y="234"/>
                      <a:pt x="205" y="234"/>
                    </a:cubicBezTo>
                    <a:cubicBezTo>
                      <a:pt x="206" y="234"/>
                      <a:pt x="205" y="233"/>
                      <a:pt x="206" y="232"/>
                    </a:cubicBezTo>
                    <a:cubicBezTo>
                      <a:pt x="207" y="231"/>
                      <a:pt x="207" y="233"/>
                      <a:pt x="207" y="234"/>
                    </a:cubicBezTo>
                    <a:cubicBezTo>
                      <a:pt x="207" y="235"/>
                      <a:pt x="207" y="235"/>
                      <a:pt x="209" y="235"/>
                    </a:cubicBezTo>
                    <a:cubicBezTo>
                      <a:pt x="210" y="235"/>
                      <a:pt x="210" y="234"/>
                      <a:pt x="211" y="233"/>
                    </a:cubicBezTo>
                    <a:cubicBezTo>
                      <a:pt x="212" y="232"/>
                      <a:pt x="213" y="232"/>
                      <a:pt x="213" y="232"/>
                    </a:cubicBezTo>
                    <a:cubicBezTo>
                      <a:pt x="214" y="232"/>
                      <a:pt x="213" y="233"/>
                      <a:pt x="212" y="234"/>
                    </a:cubicBezTo>
                    <a:cubicBezTo>
                      <a:pt x="212" y="235"/>
                      <a:pt x="212" y="236"/>
                      <a:pt x="213" y="236"/>
                    </a:cubicBezTo>
                    <a:cubicBezTo>
                      <a:pt x="214" y="236"/>
                      <a:pt x="213" y="235"/>
                      <a:pt x="215" y="235"/>
                    </a:cubicBezTo>
                    <a:cubicBezTo>
                      <a:pt x="217" y="235"/>
                      <a:pt x="216" y="236"/>
                      <a:pt x="217" y="237"/>
                    </a:cubicBezTo>
                    <a:cubicBezTo>
                      <a:pt x="218" y="238"/>
                      <a:pt x="219" y="238"/>
                      <a:pt x="220" y="239"/>
                    </a:cubicBezTo>
                    <a:cubicBezTo>
                      <a:pt x="220" y="239"/>
                      <a:pt x="221" y="238"/>
                      <a:pt x="222" y="237"/>
                    </a:cubicBezTo>
                    <a:cubicBezTo>
                      <a:pt x="223" y="236"/>
                      <a:pt x="223" y="237"/>
                      <a:pt x="224" y="238"/>
                    </a:cubicBezTo>
                    <a:cubicBezTo>
                      <a:pt x="225" y="239"/>
                      <a:pt x="224" y="239"/>
                      <a:pt x="225" y="240"/>
                    </a:cubicBezTo>
                    <a:cubicBezTo>
                      <a:pt x="226" y="240"/>
                      <a:pt x="226" y="241"/>
                      <a:pt x="226" y="242"/>
                    </a:cubicBezTo>
                    <a:cubicBezTo>
                      <a:pt x="227" y="243"/>
                      <a:pt x="228" y="242"/>
                      <a:pt x="228" y="241"/>
                    </a:cubicBezTo>
                    <a:cubicBezTo>
                      <a:pt x="229" y="240"/>
                      <a:pt x="229" y="240"/>
                      <a:pt x="230" y="240"/>
                    </a:cubicBezTo>
                    <a:cubicBezTo>
                      <a:pt x="230" y="239"/>
                      <a:pt x="231" y="239"/>
                      <a:pt x="232" y="238"/>
                    </a:cubicBezTo>
                    <a:cubicBezTo>
                      <a:pt x="233" y="237"/>
                      <a:pt x="232" y="236"/>
                      <a:pt x="232" y="235"/>
                    </a:cubicBezTo>
                    <a:cubicBezTo>
                      <a:pt x="232" y="234"/>
                      <a:pt x="233" y="234"/>
                      <a:pt x="232" y="233"/>
                    </a:cubicBezTo>
                    <a:cubicBezTo>
                      <a:pt x="231" y="232"/>
                      <a:pt x="232" y="232"/>
                      <a:pt x="233" y="231"/>
                    </a:cubicBezTo>
                    <a:cubicBezTo>
                      <a:pt x="233" y="230"/>
                      <a:pt x="233" y="229"/>
                      <a:pt x="233" y="229"/>
                    </a:cubicBezTo>
                    <a:cubicBezTo>
                      <a:pt x="234" y="228"/>
                      <a:pt x="235" y="230"/>
                      <a:pt x="236" y="230"/>
                    </a:cubicBezTo>
                    <a:cubicBezTo>
                      <a:pt x="237" y="231"/>
                      <a:pt x="236" y="230"/>
                      <a:pt x="236" y="228"/>
                    </a:cubicBezTo>
                    <a:cubicBezTo>
                      <a:pt x="236" y="227"/>
                      <a:pt x="236" y="227"/>
                      <a:pt x="235" y="227"/>
                    </a:cubicBezTo>
                    <a:cubicBezTo>
                      <a:pt x="234" y="226"/>
                      <a:pt x="236" y="226"/>
                      <a:pt x="235" y="225"/>
                    </a:cubicBezTo>
                    <a:cubicBezTo>
                      <a:pt x="234" y="224"/>
                      <a:pt x="234" y="220"/>
                      <a:pt x="234" y="218"/>
                    </a:cubicBezTo>
                    <a:cubicBezTo>
                      <a:pt x="234" y="216"/>
                      <a:pt x="231" y="208"/>
                      <a:pt x="231" y="208"/>
                    </a:cubicBezTo>
                    <a:cubicBezTo>
                      <a:pt x="231" y="208"/>
                      <a:pt x="228" y="209"/>
                      <a:pt x="227" y="209"/>
                    </a:cubicBezTo>
                    <a:cubicBezTo>
                      <a:pt x="226" y="209"/>
                      <a:pt x="225" y="209"/>
                      <a:pt x="224" y="208"/>
                    </a:cubicBezTo>
                    <a:cubicBezTo>
                      <a:pt x="224" y="208"/>
                      <a:pt x="223" y="207"/>
                      <a:pt x="222" y="206"/>
                    </a:cubicBezTo>
                    <a:cubicBezTo>
                      <a:pt x="220" y="205"/>
                      <a:pt x="219" y="203"/>
                      <a:pt x="219" y="202"/>
                    </a:cubicBezTo>
                    <a:cubicBezTo>
                      <a:pt x="219" y="201"/>
                      <a:pt x="218" y="203"/>
                      <a:pt x="217" y="202"/>
                    </a:cubicBezTo>
                    <a:cubicBezTo>
                      <a:pt x="216" y="202"/>
                      <a:pt x="218" y="201"/>
                      <a:pt x="218" y="200"/>
                    </a:cubicBezTo>
                    <a:cubicBezTo>
                      <a:pt x="218" y="200"/>
                      <a:pt x="217" y="198"/>
                      <a:pt x="216" y="198"/>
                    </a:cubicBezTo>
                    <a:cubicBezTo>
                      <a:pt x="215" y="197"/>
                      <a:pt x="214" y="199"/>
                      <a:pt x="213" y="199"/>
                    </a:cubicBezTo>
                    <a:cubicBezTo>
                      <a:pt x="212" y="200"/>
                      <a:pt x="211" y="200"/>
                      <a:pt x="210" y="200"/>
                    </a:cubicBezTo>
                    <a:cubicBezTo>
                      <a:pt x="208" y="200"/>
                      <a:pt x="208" y="200"/>
                      <a:pt x="207" y="199"/>
                    </a:cubicBezTo>
                    <a:cubicBezTo>
                      <a:pt x="207" y="198"/>
                      <a:pt x="205" y="199"/>
                      <a:pt x="204" y="199"/>
                    </a:cubicBezTo>
                    <a:cubicBezTo>
                      <a:pt x="204" y="200"/>
                      <a:pt x="204" y="202"/>
                      <a:pt x="204" y="203"/>
                    </a:cubicBezTo>
                    <a:cubicBezTo>
                      <a:pt x="204" y="204"/>
                      <a:pt x="203" y="203"/>
                      <a:pt x="202" y="204"/>
                    </a:cubicBezTo>
                    <a:cubicBezTo>
                      <a:pt x="201" y="204"/>
                      <a:pt x="202" y="205"/>
                      <a:pt x="203" y="207"/>
                    </a:cubicBezTo>
                    <a:cubicBezTo>
                      <a:pt x="203" y="208"/>
                      <a:pt x="203" y="210"/>
                      <a:pt x="203" y="210"/>
                    </a:cubicBezTo>
                    <a:cubicBezTo>
                      <a:pt x="198" y="211"/>
                      <a:pt x="198" y="211"/>
                      <a:pt x="198" y="211"/>
                    </a:cubicBezTo>
                    <a:cubicBezTo>
                      <a:pt x="198" y="212"/>
                      <a:pt x="198" y="213"/>
                      <a:pt x="198" y="214"/>
                    </a:cubicBezTo>
                    <a:cubicBezTo>
                      <a:pt x="198" y="216"/>
                      <a:pt x="198" y="216"/>
                      <a:pt x="198" y="217"/>
                    </a:cubicBezTo>
                    <a:cubicBezTo>
                      <a:pt x="198" y="219"/>
                      <a:pt x="199" y="219"/>
                      <a:pt x="200" y="220"/>
                    </a:cubicBezTo>
                    <a:cubicBezTo>
                      <a:pt x="200" y="221"/>
                      <a:pt x="199" y="221"/>
                      <a:pt x="198" y="222"/>
                    </a:cubicBezTo>
                    <a:cubicBezTo>
                      <a:pt x="197" y="222"/>
                      <a:pt x="196" y="222"/>
                      <a:pt x="195" y="222"/>
                    </a:cubicBezTo>
                    <a:cubicBezTo>
                      <a:pt x="194" y="222"/>
                      <a:pt x="191" y="221"/>
                      <a:pt x="190" y="221"/>
                    </a:cubicBezTo>
                    <a:cubicBezTo>
                      <a:pt x="189" y="221"/>
                      <a:pt x="189" y="222"/>
                      <a:pt x="189" y="223"/>
                    </a:cubicBezTo>
                    <a:cubicBezTo>
                      <a:pt x="188" y="223"/>
                      <a:pt x="186" y="224"/>
                      <a:pt x="186" y="223"/>
                    </a:cubicBezTo>
                    <a:cubicBezTo>
                      <a:pt x="185" y="223"/>
                      <a:pt x="183" y="224"/>
                      <a:pt x="182" y="224"/>
                    </a:cubicBezTo>
                    <a:cubicBezTo>
                      <a:pt x="181" y="225"/>
                      <a:pt x="179" y="225"/>
                      <a:pt x="178" y="225"/>
                    </a:cubicBezTo>
                    <a:cubicBezTo>
                      <a:pt x="177" y="225"/>
                      <a:pt x="177" y="223"/>
                      <a:pt x="177" y="223"/>
                    </a:cubicBezTo>
                    <a:cubicBezTo>
                      <a:pt x="176" y="223"/>
                      <a:pt x="176" y="224"/>
                      <a:pt x="176" y="225"/>
                    </a:cubicBezTo>
                    <a:cubicBezTo>
                      <a:pt x="175" y="226"/>
                      <a:pt x="173" y="226"/>
                      <a:pt x="172" y="226"/>
                    </a:cubicBezTo>
                    <a:cubicBezTo>
                      <a:pt x="170" y="226"/>
                      <a:pt x="171" y="224"/>
                      <a:pt x="171" y="224"/>
                    </a:cubicBezTo>
                    <a:cubicBezTo>
                      <a:pt x="171" y="223"/>
                      <a:pt x="171" y="222"/>
                      <a:pt x="169" y="221"/>
                    </a:cubicBezTo>
                    <a:cubicBezTo>
                      <a:pt x="167" y="221"/>
                      <a:pt x="168" y="223"/>
                      <a:pt x="167" y="223"/>
                    </a:cubicBezTo>
                    <a:cubicBezTo>
                      <a:pt x="166" y="222"/>
                      <a:pt x="167" y="222"/>
                      <a:pt x="166" y="221"/>
                    </a:cubicBezTo>
                    <a:cubicBezTo>
                      <a:pt x="165" y="221"/>
                      <a:pt x="165" y="219"/>
                      <a:pt x="165" y="219"/>
                    </a:cubicBezTo>
                    <a:cubicBezTo>
                      <a:pt x="165" y="218"/>
                      <a:pt x="164" y="217"/>
                      <a:pt x="164" y="216"/>
                    </a:cubicBezTo>
                    <a:cubicBezTo>
                      <a:pt x="164" y="215"/>
                      <a:pt x="163" y="215"/>
                      <a:pt x="163" y="215"/>
                    </a:cubicBezTo>
                    <a:cubicBezTo>
                      <a:pt x="162" y="214"/>
                      <a:pt x="161" y="215"/>
                      <a:pt x="161" y="216"/>
                    </a:cubicBezTo>
                    <a:cubicBezTo>
                      <a:pt x="160" y="216"/>
                      <a:pt x="160" y="214"/>
                      <a:pt x="159" y="213"/>
                    </a:cubicBezTo>
                    <a:cubicBezTo>
                      <a:pt x="159" y="212"/>
                      <a:pt x="158" y="210"/>
                      <a:pt x="158" y="209"/>
                    </a:cubicBezTo>
                    <a:cubicBezTo>
                      <a:pt x="158" y="207"/>
                      <a:pt x="161" y="207"/>
                      <a:pt x="162" y="207"/>
                    </a:cubicBezTo>
                    <a:cubicBezTo>
                      <a:pt x="163" y="206"/>
                      <a:pt x="163" y="205"/>
                      <a:pt x="163" y="205"/>
                    </a:cubicBezTo>
                    <a:cubicBezTo>
                      <a:pt x="164" y="205"/>
                      <a:pt x="164" y="205"/>
                      <a:pt x="164" y="205"/>
                    </a:cubicBezTo>
                    <a:cubicBezTo>
                      <a:pt x="163" y="205"/>
                      <a:pt x="162" y="204"/>
                      <a:pt x="161" y="204"/>
                    </a:cubicBezTo>
                    <a:cubicBezTo>
                      <a:pt x="159" y="204"/>
                      <a:pt x="158" y="202"/>
                      <a:pt x="158" y="200"/>
                    </a:cubicBezTo>
                    <a:cubicBezTo>
                      <a:pt x="158" y="199"/>
                      <a:pt x="158" y="198"/>
                      <a:pt x="157" y="197"/>
                    </a:cubicBezTo>
                    <a:cubicBezTo>
                      <a:pt x="156" y="195"/>
                      <a:pt x="155" y="193"/>
                      <a:pt x="155" y="191"/>
                    </a:cubicBezTo>
                    <a:cubicBezTo>
                      <a:pt x="155" y="190"/>
                      <a:pt x="155" y="189"/>
                      <a:pt x="155" y="189"/>
                    </a:cubicBezTo>
                    <a:cubicBezTo>
                      <a:pt x="153" y="186"/>
                      <a:pt x="151" y="187"/>
                      <a:pt x="147" y="189"/>
                    </a:cubicBezTo>
                    <a:cubicBezTo>
                      <a:pt x="146" y="189"/>
                      <a:pt x="145" y="190"/>
                      <a:pt x="143" y="191"/>
                    </a:cubicBezTo>
                    <a:cubicBezTo>
                      <a:pt x="141" y="191"/>
                      <a:pt x="141" y="191"/>
                      <a:pt x="141" y="191"/>
                    </a:cubicBezTo>
                    <a:cubicBezTo>
                      <a:pt x="141" y="191"/>
                      <a:pt x="140" y="190"/>
                      <a:pt x="139" y="189"/>
                    </a:cubicBezTo>
                    <a:cubicBezTo>
                      <a:pt x="138" y="189"/>
                      <a:pt x="137" y="188"/>
                      <a:pt x="137" y="188"/>
                    </a:cubicBezTo>
                    <a:cubicBezTo>
                      <a:pt x="136" y="187"/>
                      <a:pt x="137" y="186"/>
                      <a:pt x="137" y="186"/>
                    </a:cubicBezTo>
                    <a:cubicBezTo>
                      <a:pt x="137" y="185"/>
                      <a:pt x="136" y="184"/>
                      <a:pt x="136" y="184"/>
                    </a:cubicBezTo>
                    <a:cubicBezTo>
                      <a:pt x="135" y="184"/>
                      <a:pt x="134" y="185"/>
                      <a:pt x="133" y="185"/>
                    </a:cubicBezTo>
                    <a:cubicBezTo>
                      <a:pt x="133" y="185"/>
                      <a:pt x="133" y="183"/>
                      <a:pt x="133" y="182"/>
                    </a:cubicBezTo>
                    <a:cubicBezTo>
                      <a:pt x="133" y="181"/>
                      <a:pt x="133" y="181"/>
                      <a:pt x="134" y="181"/>
                    </a:cubicBezTo>
                    <a:cubicBezTo>
                      <a:pt x="134" y="180"/>
                      <a:pt x="135" y="180"/>
                      <a:pt x="135" y="179"/>
                    </a:cubicBezTo>
                    <a:cubicBezTo>
                      <a:pt x="135" y="178"/>
                      <a:pt x="135" y="177"/>
                      <a:pt x="135" y="176"/>
                    </a:cubicBezTo>
                    <a:cubicBezTo>
                      <a:pt x="135" y="175"/>
                      <a:pt x="135" y="175"/>
                      <a:pt x="134" y="174"/>
                    </a:cubicBezTo>
                    <a:cubicBezTo>
                      <a:pt x="133" y="173"/>
                      <a:pt x="135" y="173"/>
                      <a:pt x="137" y="173"/>
                    </a:cubicBezTo>
                    <a:cubicBezTo>
                      <a:pt x="138" y="172"/>
                      <a:pt x="137" y="171"/>
                      <a:pt x="138" y="171"/>
                    </a:cubicBezTo>
                    <a:cubicBezTo>
                      <a:pt x="138" y="170"/>
                      <a:pt x="138" y="169"/>
                      <a:pt x="137" y="168"/>
                    </a:cubicBezTo>
                    <a:cubicBezTo>
                      <a:pt x="136" y="168"/>
                      <a:pt x="137" y="165"/>
                      <a:pt x="137" y="164"/>
                    </a:cubicBezTo>
                    <a:cubicBezTo>
                      <a:pt x="137" y="163"/>
                      <a:pt x="137" y="163"/>
                      <a:pt x="138" y="162"/>
                    </a:cubicBezTo>
                    <a:cubicBezTo>
                      <a:pt x="139" y="161"/>
                      <a:pt x="138" y="159"/>
                      <a:pt x="138" y="159"/>
                    </a:cubicBezTo>
                    <a:cubicBezTo>
                      <a:pt x="143" y="160"/>
                      <a:pt x="143" y="160"/>
                      <a:pt x="143" y="160"/>
                    </a:cubicBezTo>
                    <a:cubicBezTo>
                      <a:pt x="143" y="160"/>
                      <a:pt x="143" y="160"/>
                      <a:pt x="143" y="159"/>
                    </a:cubicBezTo>
                    <a:cubicBezTo>
                      <a:pt x="142" y="158"/>
                      <a:pt x="142" y="156"/>
                      <a:pt x="142" y="154"/>
                    </a:cubicBezTo>
                    <a:cubicBezTo>
                      <a:pt x="142" y="152"/>
                      <a:pt x="142" y="150"/>
                      <a:pt x="141" y="148"/>
                    </a:cubicBezTo>
                    <a:cubicBezTo>
                      <a:pt x="142" y="147"/>
                      <a:pt x="142" y="147"/>
                      <a:pt x="142" y="147"/>
                    </a:cubicBezTo>
                    <a:cubicBezTo>
                      <a:pt x="142" y="147"/>
                      <a:pt x="143" y="146"/>
                      <a:pt x="143" y="146"/>
                    </a:cubicBezTo>
                    <a:cubicBezTo>
                      <a:pt x="144" y="145"/>
                      <a:pt x="144" y="144"/>
                      <a:pt x="144" y="143"/>
                    </a:cubicBezTo>
                    <a:cubicBezTo>
                      <a:pt x="145" y="142"/>
                      <a:pt x="145" y="142"/>
                      <a:pt x="144" y="141"/>
                    </a:cubicBezTo>
                    <a:cubicBezTo>
                      <a:pt x="144" y="139"/>
                      <a:pt x="144" y="139"/>
                      <a:pt x="144" y="138"/>
                    </a:cubicBezTo>
                    <a:cubicBezTo>
                      <a:pt x="143" y="137"/>
                      <a:pt x="145" y="137"/>
                      <a:pt x="145" y="137"/>
                    </a:cubicBezTo>
                    <a:cubicBezTo>
                      <a:pt x="145" y="137"/>
                      <a:pt x="145" y="137"/>
                      <a:pt x="145" y="137"/>
                    </a:cubicBezTo>
                    <a:cubicBezTo>
                      <a:pt x="144" y="136"/>
                      <a:pt x="143" y="135"/>
                      <a:pt x="142" y="135"/>
                    </a:cubicBezTo>
                    <a:cubicBezTo>
                      <a:pt x="140" y="134"/>
                      <a:pt x="136" y="136"/>
                      <a:pt x="133" y="137"/>
                    </a:cubicBezTo>
                    <a:cubicBezTo>
                      <a:pt x="130" y="138"/>
                      <a:pt x="130" y="137"/>
                      <a:pt x="130" y="137"/>
                    </a:cubicBezTo>
                    <a:cubicBezTo>
                      <a:pt x="130" y="137"/>
                      <a:pt x="129" y="137"/>
                      <a:pt x="129" y="136"/>
                    </a:cubicBezTo>
                    <a:cubicBezTo>
                      <a:pt x="129" y="136"/>
                      <a:pt x="129" y="136"/>
                      <a:pt x="129" y="136"/>
                    </a:cubicBezTo>
                    <a:cubicBezTo>
                      <a:pt x="129" y="136"/>
                      <a:pt x="128" y="138"/>
                      <a:pt x="128" y="139"/>
                    </a:cubicBezTo>
                    <a:cubicBezTo>
                      <a:pt x="128" y="140"/>
                      <a:pt x="128" y="140"/>
                      <a:pt x="126" y="139"/>
                    </a:cubicBezTo>
                    <a:cubicBezTo>
                      <a:pt x="124" y="139"/>
                      <a:pt x="125" y="140"/>
                      <a:pt x="125" y="140"/>
                    </a:cubicBezTo>
                    <a:cubicBezTo>
                      <a:pt x="125" y="141"/>
                      <a:pt x="125" y="141"/>
                      <a:pt x="125" y="141"/>
                    </a:cubicBezTo>
                    <a:cubicBezTo>
                      <a:pt x="123" y="140"/>
                      <a:pt x="121" y="139"/>
                      <a:pt x="120" y="139"/>
                    </a:cubicBezTo>
                    <a:cubicBezTo>
                      <a:pt x="118" y="140"/>
                      <a:pt x="116" y="140"/>
                      <a:pt x="115" y="141"/>
                    </a:cubicBezTo>
                    <a:cubicBezTo>
                      <a:pt x="115" y="142"/>
                      <a:pt x="113" y="142"/>
                      <a:pt x="111" y="141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1" y="141"/>
                      <a:pt x="111" y="140"/>
                      <a:pt x="111" y="140"/>
                    </a:cubicBezTo>
                    <a:cubicBezTo>
                      <a:pt x="111" y="140"/>
                      <a:pt x="112" y="140"/>
                      <a:pt x="112" y="139"/>
                    </a:cubicBezTo>
                    <a:cubicBezTo>
                      <a:pt x="112" y="138"/>
                      <a:pt x="112" y="138"/>
                      <a:pt x="112" y="137"/>
                    </a:cubicBezTo>
                    <a:cubicBezTo>
                      <a:pt x="112" y="137"/>
                      <a:pt x="112" y="136"/>
                      <a:pt x="112" y="135"/>
                    </a:cubicBezTo>
                    <a:cubicBezTo>
                      <a:pt x="113" y="134"/>
                      <a:pt x="112" y="134"/>
                      <a:pt x="112" y="133"/>
                    </a:cubicBezTo>
                    <a:cubicBezTo>
                      <a:pt x="112" y="132"/>
                      <a:pt x="112" y="132"/>
                      <a:pt x="112" y="131"/>
                    </a:cubicBezTo>
                    <a:cubicBezTo>
                      <a:pt x="112" y="130"/>
                      <a:pt x="112" y="129"/>
                      <a:pt x="112" y="128"/>
                    </a:cubicBezTo>
                    <a:cubicBezTo>
                      <a:pt x="112" y="127"/>
                      <a:pt x="112" y="127"/>
                      <a:pt x="111" y="127"/>
                    </a:cubicBezTo>
                    <a:cubicBezTo>
                      <a:pt x="109" y="127"/>
                      <a:pt x="110" y="128"/>
                      <a:pt x="109" y="128"/>
                    </a:cubicBezTo>
                    <a:cubicBezTo>
                      <a:pt x="108" y="128"/>
                      <a:pt x="108" y="127"/>
                      <a:pt x="107" y="126"/>
                    </a:cubicBezTo>
                    <a:cubicBezTo>
                      <a:pt x="107" y="126"/>
                      <a:pt x="107" y="124"/>
                      <a:pt x="106" y="124"/>
                    </a:cubicBezTo>
                    <a:cubicBezTo>
                      <a:pt x="106" y="124"/>
                      <a:pt x="105" y="124"/>
                      <a:pt x="105" y="123"/>
                    </a:cubicBezTo>
                    <a:cubicBezTo>
                      <a:pt x="105" y="122"/>
                      <a:pt x="105" y="122"/>
                      <a:pt x="104" y="122"/>
                    </a:cubicBezTo>
                    <a:cubicBezTo>
                      <a:pt x="104" y="121"/>
                      <a:pt x="104" y="120"/>
                      <a:pt x="104" y="119"/>
                    </a:cubicBezTo>
                    <a:cubicBezTo>
                      <a:pt x="104" y="118"/>
                      <a:pt x="104" y="118"/>
                      <a:pt x="104" y="117"/>
                    </a:cubicBezTo>
                    <a:cubicBezTo>
                      <a:pt x="103" y="117"/>
                      <a:pt x="102" y="117"/>
                      <a:pt x="102" y="116"/>
                    </a:cubicBezTo>
                    <a:cubicBezTo>
                      <a:pt x="101" y="116"/>
                      <a:pt x="101" y="115"/>
                      <a:pt x="100" y="115"/>
                    </a:cubicBezTo>
                    <a:cubicBezTo>
                      <a:pt x="100" y="114"/>
                      <a:pt x="100" y="114"/>
                      <a:pt x="99" y="115"/>
                    </a:cubicBezTo>
                    <a:cubicBezTo>
                      <a:pt x="99" y="115"/>
                      <a:pt x="99" y="116"/>
                      <a:pt x="100" y="116"/>
                    </a:cubicBezTo>
                    <a:cubicBezTo>
                      <a:pt x="101" y="117"/>
                      <a:pt x="100" y="117"/>
                      <a:pt x="100" y="118"/>
                    </a:cubicBezTo>
                    <a:cubicBezTo>
                      <a:pt x="100" y="118"/>
                      <a:pt x="100" y="119"/>
                      <a:pt x="99" y="119"/>
                    </a:cubicBezTo>
                    <a:cubicBezTo>
                      <a:pt x="98" y="119"/>
                      <a:pt x="98" y="119"/>
                      <a:pt x="98" y="119"/>
                    </a:cubicBezTo>
                    <a:cubicBezTo>
                      <a:pt x="98" y="120"/>
                      <a:pt x="98" y="120"/>
                      <a:pt x="97" y="121"/>
                    </a:cubicBezTo>
                    <a:cubicBezTo>
                      <a:pt x="96" y="121"/>
                      <a:pt x="97" y="120"/>
                      <a:pt x="96" y="119"/>
                    </a:cubicBezTo>
                    <a:cubicBezTo>
                      <a:pt x="96" y="118"/>
                      <a:pt x="95" y="118"/>
                      <a:pt x="95" y="118"/>
                    </a:cubicBezTo>
                    <a:cubicBezTo>
                      <a:pt x="94" y="118"/>
                      <a:pt x="94" y="116"/>
                      <a:pt x="94" y="115"/>
                    </a:cubicBezTo>
                    <a:cubicBezTo>
                      <a:pt x="94" y="115"/>
                      <a:pt x="93" y="114"/>
                      <a:pt x="92" y="114"/>
                    </a:cubicBezTo>
                    <a:cubicBezTo>
                      <a:pt x="92" y="113"/>
                      <a:pt x="91" y="114"/>
                      <a:pt x="91" y="114"/>
                    </a:cubicBezTo>
                    <a:cubicBezTo>
                      <a:pt x="91" y="115"/>
                      <a:pt x="90" y="115"/>
                      <a:pt x="90" y="115"/>
                    </a:cubicBezTo>
                    <a:cubicBezTo>
                      <a:pt x="89" y="115"/>
                      <a:pt x="88" y="117"/>
                      <a:pt x="88" y="117"/>
                    </a:cubicBezTo>
                    <a:cubicBezTo>
                      <a:pt x="87" y="118"/>
                      <a:pt x="86" y="118"/>
                      <a:pt x="85" y="118"/>
                    </a:cubicBezTo>
                    <a:cubicBezTo>
                      <a:pt x="85" y="118"/>
                      <a:pt x="84" y="118"/>
                      <a:pt x="84" y="118"/>
                    </a:cubicBezTo>
                    <a:cubicBezTo>
                      <a:pt x="83" y="117"/>
                      <a:pt x="84" y="116"/>
                      <a:pt x="83" y="116"/>
                    </a:cubicBezTo>
                    <a:cubicBezTo>
                      <a:pt x="83" y="115"/>
                      <a:pt x="82" y="115"/>
                      <a:pt x="82" y="115"/>
                    </a:cubicBezTo>
                    <a:cubicBezTo>
                      <a:pt x="81" y="115"/>
                      <a:pt x="81" y="115"/>
                      <a:pt x="82" y="114"/>
                    </a:cubicBezTo>
                    <a:cubicBezTo>
                      <a:pt x="82" y="114"/>
                      <a:pt x="81" y="113"/>
                      <a:pt x="80" y="113"/>
                    </a:cubicBezTo>
                    <a:cubicBezTo>
                      <a:pt x="80" y="113"/>
                      <a:pt x="78" y="113"/>
                      <a:pt x="78" y="113"/>
                    </a:cubicBezTo>
                    <a:cubicBezTo>
                      <a:pt x="78" y="113"/>
                      <a:pt x="77" y="115"/>
                      <a:pt x="77" y="115"/>
                    </a:cubicBezTo>
                    <a:cubicBezTo>
                      <a:pt x="77" y="115"/>
                      <a:pt x="75" y="114"/>
                      <a:pt x="74" y="114"/>
                    </a:cubicBezTo>
                    <a:cubicBezTo>
                      <a:pt x="74" y="114"/>
                      <a:pt x="72" y="115"/>
                      <a:pt x="72" y="116"/>
                    </a:cubicBezTo>
                    <a:cubicBezTo>
                      <a:pt x="71" y="116"/>
                      <a:pt x="71" y="116"/>
                      <a:pt x="70" y="115"/>
                    </a:cubicBezTo>
                    <a:cubicBezTo>
                      <a:pt x="70" y="115"/>
                      <a:pt x="69" y="115"/>
                      <a:pt x="68" y="116"/>
                    </a:cubicBezTo>
                    <a:cubicBezTo>
                      <a:pt x="67" y="116"/>
                      <a:pt x="66" y="115"/>
                      <a:pt x="66" y="115"/>
                    </a:cubicBezTo>
                    <a:cubicBezTo>
                      <a:pt x="65" y="116"/>
                      <a:pt x="65" y="116"/>
                      <a:pt x="65" y="116"/>
                    </a:cubicBezTo>
                    <a:cubicBezTo>
                      <a:pt x="65" y="116"/>
                      <a:pt x="65" y="114"/>
                      <a:pt x="65" y="114"/>
                    </a:cubicBezTo>
                    <a:cubicBezTo>
                      <a:pt x="64" y="114"/>
                      <a:pt x="63" y="114"/>
                      <a:pt x="62" y="114"/>
                    </a:cubicBezTo>
                    <a:cubicBezTo>
                      <a:pt x="62" y="114"/>
                      <a:pt x="62" y="113"/>
                      <a:pt x="63" y="113"/>
                    </a:cubicBezTo>
                    <a:cubicBezTo>
                      <a:pt x="64" y="112"/>
                      <a:pt x="64" y="112"/>
                      <a:pt x="63" y="112"/>
                    </a:cubicBezTo>
                    <a:cubicBezTo>
                      <a:pt x="62" y="111"/>
                      <a:pt x="62" y="111"/>
                      <a:pt x="61" y="111"/>
                    </a:cubicBezTo>
                    <a:cubicBezTo>
                      <a:pt x="60" y="111"/>
                      <a:pt x="61" y="111"/>
                      <a:pt x="61" y="110"/>
                    </a:cubicBezTo>
                    <a:cubicBezTo>
                      <a:pt x="61" y="109"/>
                      <a:pt x="59" y="110"/>
                      <a:pt x="59" y="110"/>
                    </a:cubicBezTo>
                    <a:cubicBezTo>
                      <a:pt x="58" y="110"/>
                      <a:pt x="57" y="110"/>
                      <a:pt x="57" y="110"/>
                    </a:cubicBezTo>
                    <a:cubicBezTo>
                      <a:pt x="56" y="110"/>
                      <a:pt x="55" y="109"/>
                      <a:pt x="55" y="109"/>
                    </a:cubicBezTo>
                    <a:cubicBezTo>
                      <a:pt x="54" y="109"/>
                      <a:pt x="55" y="107"/>
                      <a:pt x="55" y="106"/>
                    </a:cubicBezTo>
                    <a:cubicBezTo>
                      <a:pt x="56" y="105"/>
                      <a:pt x="56" y="105"/>
                      <a:pt x="56" y="104"/>
                    </a:cubicBezTo>
                    <a:cubicBezTo>
                      <a:pt x="56" y="104"/>
                      <a:pt x="56" y="104"/>
                      <a:pt x="55" y="103"/>
                    </a:cubicBezTo>
                    <a:cubicBezTo>
                      <a:pt x="55" y="102"/>
                      <a:pt x="56" y="102"/>
                      <a:pt x="55" y="101"/>
                    </a:cubicBezTo>
                    <a:cubicBezTo>
                      <a:pt x="55" y="101"/>
                      <a:pt x="54" y="102"/>
                      <a:pt x="54" y="102"/>
                    </a:cubicBezTo>
                    <a:cubicBezTo>
                      <a:pt x="53" y="102"/>
                      <a:pt x="53" y="101"/>
                      <a:pt x="53" y="101"/>
                    </a:cubicBezTo>
                    <a:cubicBezTo>
                      <a:pt x="53" y="100"/>
                      <a:pt x="52" y="101"/>
                      <a:pt x="52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0" y="99"/>
                      <a:pt x="50" y="99"/>
                      <a:pt x="49" y="98"/>
                    </a:cubicBezTo>
                    <a:cubicBezTo>
                      <a:pt x="49" y="97"/>
                      <a:pt x="49" y="97"/>
                      <a:pt x="49" y="96"/>
                    </a:cubicBezTo>
                    <a:cubicBezTo>
                      <a:pt x="48" y="95"/>
                      <a:pt x="49" y="95"/>
                      <a:pt x="49" y="94"/>
                    </a:cubicBezTo>
                    <a:cubicBezTo>
                      <a:pt x="49" y="94"/>
                      <a:pt x="49" y="93"/>
                      <a:pt x="49" y="92"/>
                    </a:cubicBezTo>
                    <a:cubicBezTo>
                      <a:pt x="49" y="91"/>
                      <a:pt x="48" y="91"/>
                      <a:pt x="48" y="91"/>
                    </a:cubicBezTo>
                    <a:cubicBezTo>
                      <a:pt x="48" y="89"/>
                      <a:pt x="48" y="89"/>
                      <a:pt x="48" y="89"/>
                    </a:cubicBezTo>
                    <a:cubicBezTo>
                      <a:pt x="48" y="89"/>
                      <a:pt x="48" y="89"/>
                      <a:pt x="46" y="89"/>
                    </a:cubicBezTo>
                    <a:cubicBezTo>
                      <a:pt x="45" y="89"/>
                      <a:pt x="45" y="88"/>
                      <a:pt x="44" y="88"/>
                    </a:cubicBezTo>
                    <a:cubicBezTo>
                      <a:pt x="43" y="88"/>
                      <a:pt x="42" y="88"/>
                      <a:pt x="42" y="88"/>
                    </a:cubicBezTo>
                    <a:cubicBezTo>
                      <a:pt x="41" y="88"/>
                      <a:pt x="41" y="88"/>
                      <a:pt x="41" y="89"/>
                    </a:cubicBezTo>
                    <a:cubicBezTo>
                      <a:pt x="41" y="90"/>
                      <a:pt x="41" y="89"/>
                      <a:pt x="40" y="89"/>
                    </a:cubicBezTo>
                    <a:cubicBezTo>
                      <a:pt x="38" y="89"/>
                      <a:pt x="39" y="91"/>
                      <a:pt x="38" y="91"/>
                    </a:cubicBezTo>
                    <a:cubicBezTo>
                      <a:pt x="38" y="92"/>
                      <a:pt x="38" y="91"/>
                      <a:pt x="37" y="90"/>
                    </a:cubicBezTo>
                    <a:cubicBezTo>
                      <a:pt x="37" y="90"/>
                      <a:pt x="35" y="89"/>
                      <a:pt x="34" y="88"/>
                    </a:cubicBezTo>
                    <a:cubicBezTo>
                      <a:pt x="33" y="88"/>
                      <a:pt x="33" y="86"/>
                      <a:pt x="33" y="86"/>
                    </a:cubicBezTo>
                    <a:cubicBezTo>
                      <a:pt x="33" y="85"/>
                      <a:pt x="31" y="84"/>
                      <a:pt x="30" y="84"/>
                    </a:cubicBezTo>
                    <a:cubicBezTo>
                      <a:pt x="29" y="84"/>
                      <a:pt x="28" y="84"/>
                      <a:pt x="27" y="84"/>
                    </a:cubicBezTo>
                    <a:cubicBezTo>
                      <a:pt x="26" y="84"/>
                      <a:pt x="24" y="84"/>
                      <a:pt x="24" y="84"/>
                    </a:cubicBezTo>
                    <a:cubicBezTo>
                      <a:pt x="23" y="84"/>
                      <a:pt x="21" y="84"/>
                      <a:pt x="20" y="84"/>
                    </a:cubicBezTo>
                    <a:cubicBezTo>
                      <a:pt x="20" y="84"/>
                      <a:pt x="19" y="84"/>
                      <a:pt x="19" y="84"/>
                    </a:cubicBezTo>
                    <a:cubicBezTo>
                      <a:pt x="18" y="84"/>
                      <a:pt x="18" y="84"/>
                      <a:pt x="18" y="83"/>
                    </a:cubicBezTo>
                    <a:cubicBezTo>
                      <a:pt x="17" y="83"/>
                      <a:pt x="18" y="83"/>
                      <a:pt x="19" y="83"/>
                    </a:cubicBezTo>
                    <a:cubicBezTo>
                      <a:pt x="19" y="83"/>
                      <a:pt x="19" y="83"/>
                      <a:pt x="19" y="82"/>
                    </a:cubicBezTo>
                    <a:cubicBezTo>
                      <a:pt x="20" y="82"/>
                      <a:pt x="19" y="82"/>
                      <a:pt x="19" y="82"/>
                    </a:cubicBezTo>
                    <a:cubicBezTo>
                      <a:pt x="19" y="82"/>
                      <a:pt x="18" y="81"/>
                      <a:pt x="18" y="81"/>
                    </a:cubicBezTo>
                    <a:cubicBezTo>
                      <a:pt x="17" y="80"/>
                      <a:pt x="16" y="80"/>
                      <a:pt x="16" y="79"/>
                    </a:cubicBezTo>
                    <a:cubicBezTo>
                      <a:pt x="16" y="79"/>
                      <a:pt x="15" y="79"/>
                      <a:pt x="14" y="79"/>
                    </a:cubicBezTo>
                    <a:cubicBezTo>
                      <a:pt x="13" y="79"/>
                      <a:pt x="13" y="78"/>
                      <a:pt x="13" y="78"/>
                    </a:cubicBezTo>
                    <a:cubicBezTo>
                      <a:pt x="13" y="78"/>
                      <a:pt x="12" y="78"/>
                      <a:pt x="11" y="77"/>
                    </a:cubicBezTo>
                    <a:cubicBezTo>
                      <a:pt x="11" y="77"/>
                      <a:pt x="11" y="76"/>
                      <a:pt x="12" y="76"/>
                    </a:cubicBezTo>
                    <a:cubicBezTo>
                      <a:pt x="12" y="76"/>
                      <a:pt x="11" y="75"/>
                      <a:pt x="11" y="75"/>
                    </a:cubicBezTo>
                    <a:cubicBezTo>
                      <a:pt x="10" y="75"/>
                      <a:pt x="10" y="74"/>
                      <a:pt x="10" y="74"/>
                    </a:cubicBezTo>
                    <a:cubicBezTo>
                      <a:pt x="9" y="73"/>
                      <a:pt x="8" y="73"/>
                      <a:pt x="7" y="73"/>
                    </a:cubicBezTo>
                    <a:cubicBezTo>
                      <a:pt x="6" y="73"/>
                      <a:pt x="6" y="72"/>
                      <a:pt x="6" y="72"/>
                    </a:cubicBezTo>
                    <a:cubicBezTo>
                      <a:pt x="7" y="72"/>
                      <a:pt x="7" y="71"/>
                      <a:pt x="6" y="71"/>
                    </a:cubicBezTo>
                    <a:cubicBezTo>
                      <a:pt x="5" y="70"/>
                      <a:pt x="5" y="70"/>
                      <a:pt x="4" y="71"/>
                    </a:cubicBezTo>
                    <a:cubicBezTo>
                      <a:pt x="4" y="72"/>
                      <a:pt x="1" y="73"/>
                      <a:pt x="1" y="71"/>
                    </a:cubicBezTo>
                    <a:cubicBezTo>
                      <a:pt x="2" y="70"/>
                      <a:pt x="2" y="69"/>
                      <a:pt x="2" y="68"/>
                    </a:cubicBezTo>
                    <a:cubicBezTo>
                      <a:pt x="2" y="67"/>
                      <a:pt x="2" y="65"/>
                      <a:pt x="1" y="65"/>
                    </a:cubicBezTo>
                    <a:cubicBezTo>
                      <a:pt x="1" y="65"/>
                      <a:pt x="0" y="64"/>
                      <a:pt x="0" y="63"/>
                    </a:cubicBezTo>
                    <a:cubicBezTo>
                      <a:pt x="1" y="61"/>
                      <a:pt x="3" y="63"/>
                      <a:pt x="3" y="61"/>
                    </a:cubicBezTo>
                    <a:cubicBezTo>
                      <a:pt x="3" y="60"/>
                      <a:pt x="2" y="57"/>
                      <a:pt x="2" y="56"/>
                    </a:cubicBezTo>
                    <a:cubicBezTo>
                      <a:pt x="2" y="55"/>
                      <a:pt x="2" y="52"/>
                      <a:pt x="2" y="52"/>
                    </a:cubicBezTo>
                    <a:cubicBezTo>
                      <a:pt x="2" y="52"/>
                      <a:pt x="4" y="48"/>
                      <a:pt x="6" y="48"/>
                    </a:cubicBezTo>
                    <a:cubicBezTo>
                      <a:pt x="7" y="48"/>
                      <a:pt x="11" y="47"/>
                      <a:pt x="12" y="46"/>
                    </a:cubicBezTo>
                    <a:cubicBezTo>
                      <a:pt x="13" y="46"/>
                      <a:pt x="15" y="45"/>
                      <a:pt x="15" y="45"/>
                    </a:cubicBezTo>
                    <a:cubicBezTo>
                      <a:pt x="16" y="44"/>
                      <a:pt x="17" y="43"/>
                      <a:pt x="18" y="43"/>
                    </a:cubicBezTo>
                    <a:cubicBezTo>
                      <a:pt x="19" y="43"/>
                      <a:pt x="20" y="43"/>
                      <a:pt x="21" y="43"/>
                    </a:cubicBezTo>
                    <a:cubicBezTo>
                      <a:pt x="22" y="43"/>
                      <a:pt x="24" y="43"/>
                      <a:pt x="25" y="43"/>
                    </a:cubicBezTo>
                    <a:cubicBezTo>
                      <a:pt x="26" y="43"/>
                      <a:pt x="26" y="44"/>
                      <a:pt x="28" y="44"/>
                    </a:cubicBezTo>
                    <a:cubicBezTo>
                      <a:pt x="29" y="43"/>
                      <a:pt x="29" y="42"/>
                      <a:pt x="29" y="41"/>
                    </a:cubicBezTo>
                    <a:cubicBezTo>
                      <a:pt x="29" y="41"/>
                      <a:pt x="28" y="38"/>
                      <a:pt x="28" y="38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2"/>
                      <a:pt x="39" y="44"/>
                      <a:pt x="39" y="45"/>
                    </a:cubicBezTo>
                    <a:cubicBezTo>
                      <a:pt x="39" y="45"/>
                      <a:pt x="40" y="46"/>
                      <a:pt x="40" y="46"/>
                    </a:cubicBezTo>
                    <a:cubicBezTo>
                      <a:pt x="41" y="46"/>
                      <a:pt x="42" y="46"/>
                      <a:pt x="43" y="46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3" y="48"/>
                      <a:pt x="44" y="49"/>
                      <a:pt x="44" y="50"/>
                    </a:cubicBezTo>
                    <a:cubicBezTo>
                      <a:pt x="45" y="51"/>
                      <a:pt x="46" y="51"/>
                      <a:pt x="47" y="52"/>
                    </a:cubicBezTo>
                    <a:cubicBezTo>
                      <a:pt x="48" y="53"/>
                      <a:pt x="49" y="54"/>
                      <a:pt x="50" y="54"/>
                    </a:cubicBezTo>
                    <a:cubicBezTo>
                      <a:pt x="51" y="55"/>
                      <a:pt x="51" y="56"/>
                      <a:pt x="52" y="58"/>
                    </a:cubicBezTo>
                    <a:cubicBezTo>
                      <a:pt x="53" y="59"/>
                      <a:pt x="53" y="59"/>
                      <a:pt x="53" y="60"/>
                    </a:cubicBezTo>
                    <a:cubicBezTo>
                      <a:pt x="53" y="60"/>
                      <a:pt x="53" y="60"/>
                      <a:pt x="53" y="60"/>
                    </a:cubicBezTo>
                    <a:cubicBezTo>
                      <a:pt x="53" y="60"/>
                      <a:pt x="54" y="60"/>
                      <a:pt x="55" y="61"/>
                    </a:cubicBezTo>
                    <a:cubicBezTo>
                      <a:pt x="56" y="67"/>
                      <a:pt x="56" y="58"/>
                      <a:pt x="57" y="66"/>
                    </a:cubicBezTo>
                    <a:cubicBezTo>
                      <a:pt x="58" y="67"/>
                      <a:pt x="59" y="70"/>
                      <a:pt x="60" y="71"/>
                    </a:cubicBezTo>
                    <a:cubicBezTo>
                      <a:pt x="60" y="73"/>
                      <a:pt x="60" y="74"/>
                      <a:pt x="60" y="75"/>
                    </a:cubicBezTo>
                    <a:cubicBezTo>
                      <a:pt x="60" y="77"/>
                      <a:pt x="62" y="78"/>
                      <a:pt x="62" y="78"/>
                    </a:cubicBezTo>
                    <a:cubicBezTo>
                      <a:pt x="63" y="79"/>
                      <a:pt x="64" y="80"/>
                      <a:pt x="65" y="81"/>
                    </a:cubicBezTo>
                    <a:cubicBezTo>
                      <a:pt x="65" y="81"/>
                      <a:pt x="66" y="81"/>
                      <a:pt x="67" y="81"/>
                    </a:cubicBezTo>
                    <a:cubicBezTo>
                      <a:pt x="69" y="80"/>
                      <a:pt x="68" y="79"/>
                      <a:pt x="69" y="76"/>
                    </a:cubicBezTo>
                    <a:cubicBezTo>
                      <a:pt x="69" y="74"/>
                      <a:pt x="69" y="74"/>
                      <a:pt x="69" y="73"/>
                    </a:cubicBezTo>
                    <a:cubicBezTo>
                      <a:pt x="69" y="71"/>
                      <a:pt x="70" y="71"/>
                      <a:pt x="71" y="70"/>
                    </a:cubicBezTo>
                    <a:cubicBezTo>
                      <a:pt x="72" y="69"/>
                      <a:pt x="73" y="69"/>
                      <a:pt x="74" y="68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74" y="68"/>
                      <a:pt x="76" y="68"/>
                      <a:pt x="77" y="68"/>
                    </a:cubicBezTo>
                    <a:cubicBezTo>
                      <a:pt x="78" y="69"/>
                      <a:pt x="77" y="70"/>
                      <a:pt x="78" y="71"/>
                    </a:cubicBezTo>
                    <a:cubicBezTo>
                      <a:pt x="79" y="71"/>
                      <a:pt x="80" y="71"/>
                      <a:pt x="80" y="72"/>
                    </a:cubicBezTo>
                    <a:cubicBezTo>
                      <a:pt x="81" y="73"/>
                      <a:pt x="81" y="73"/>
                      <a:pt x="82" y="73"/>
                    </a:cubicBezTo>
                    <a:cubicBezTo>
                      <a:pt x="83" y="74"/>
                      <a:pt x="83" y="75"/>
                      <a:pt x="84" y="76"/>
                    </a:cubicBezTo>
                    <a:cubicBezTo>
                      <a:pt x="85" y="76"/>
                      <a:pt x="86" y="77"/>
                      <a:pt x="86" y="77"/>
                    </a:cubicBezTo>
                    <a:cubicBezTo>
                      <a:pt x="87" y="77"/>
                      <a:pt x="90" y="76"/>
                      <a:pt x="90" y="76"/>
                    </a:cubicBezTo>
                    <a:cubicBezTo>
                      <a:pt x="91" y="77"/>
                      <a:pt x="93" y="77"/>
                      <a:pt x="93" y="76"/>
                    </a:cubicBezTo>
                    <a:cubicBezTo>
                      <a:pt x="94" y="75"/>
                      <a:pt x="94" y="75"/>
                      <a:pt x="95" y="74"/>
                    </a:cubicBezTo>
                    <a:cubicBezTo>
                      <a:pt x="96" y="73"/>
                      <a:pt x="97" y="73"/>
                      <a:pt x="98" y="72"/>
                    </a:cubicBezTo>
                    <a:cubicBezTo>
                      <a:pt x="98" y="72"/>
                      <a:pt x="99" y="70"/>
                      <a:pt x="99" y="70"/>
                    </a:cubicBezTo>
                    <a:cubicBezTo>
                      <a:pt x="99" y="69"/>
                      <a:pt x="99" y="68"/>
                      <a:pt x="99" y="68"/>
                    </a:cubicBezTo>
                    <a:cubicBezTo>
                      <a:pt x="99" y="68"/>
                      <a:pt x="105" y="69"/>
                      <a:pt x="106" y="69"/>
                    </a:cubicBezTo>
                    <a:cubicBezTo>
                      <a:pt x="106" y="69"/>
                      <a:pt x="108" y="69"/>
                      <a:pt x="108" y="69"/>
                    </a:cubicBezTo>
                    <a:cubicBezTo>
                      <a:pt x="108" y="69"/>
                      <a:pt x="107" y="66"/>
                      <a:pt x="107" y="64"/>
                    </a:cubicBezTo>
                    <a:cubicBezTo>
                      <a:pt x="106" y="62"/>
                      <a:pt x="106" y="61"/>
                      <a:pt x="106" y="60"/>
                    </a:cubicBezTo>
                    <a:cubicBezTo>
                      <a:pt x="106" y="59"/>
                      <a:pt x="105" y="57"/>
                      <a:pt x="106" y="58"/>
                    </a:cubicBezTo>
                    <a:cubicBezTo>
                      <a:pt x="107" y="58"/>
                      <a:pt x="108" y="57"/>
                      <a:pt x="109" y="57"/>
                    </a:cubicBezTo>
                    <a:cubicBezTo>
                      <a:pt x="110" y="57"/>
                      <a:pt x="113" y="57"/>
                      <a:pt x="114" y="57"/>
                    </a:cubicBezTo>
                    <a:cubicBezTo>
                      <a:pt x="114" y="57"/>
                      <a:pt x="114" y="55"/>
                      <a:pt x="115" y="55"/>
                    </a:cubicBezTo>
                    <a:cubicBezTo>
                      <a:pt x="116" y="56"/>
                      <a:pt x="116" y="55"/>
                      <a:pt x="117" y="55"/>
                    </a:cubicBezTo>
                    <a:cubicBezTo>
                      <a:pt x="117" y="54"/>
                      <a:pt x="118" y="54"/>
                      <a:pt x="119" y="54"/>
                    </a:cubicBezTo>
                    <a:cubicBezTo>
                      <a:pt x="120" y="54"/>
                      <a:pt x="119" y="54"/>
                      <a:pt x="120" y="55"/>
                    </a:cubicBezTo>
                    <a:cubicBezTo>
                      <a:pt x="121" y="56"/>
                      <a:pt x="122" y="57"/>
                      <a:pt x="122" y="56"/>
                    </a:cubicBezTo>
                    <a:cubicBezTo>
                      <a:pt x="123" y="55"/>
                      <a:pt x="121" y="55"/>
                      <a:pt x="123" y="55"/>
                    </a:cubicBezTo>
                    <a:cubicBezTo>
                      <a:pt x="125" y="55"/>
                      <a:pt x="126" y="55"/>
                      <a:pt x="127" y="55"/>
                    </a:cubicBezTo>
                    <a:cubicBezTo>
                      <a:pt x="128" y="55"/>
                      <a:pt x="128" y="55"/>
                      <a:pt x="128" y="56"/>
                    </a:cubicBezTo>
                    <a:cubicBezTo>
                      <a:pt x="128" y="57"/>
                      <a:pt x="129" y="56"/>
                      <a:pt x="129" y="57"/>
                    </a:cubicBezTo>
                    <a:cubicBezTo>
                      <a:pt x="130" y="57"/>
                      <a:pt x="130" y="58"/>
                      <a:pt x="129" y="59"/>
                    </a:cubicBezTo>
                    <a:cubicBezTo>
                      <a:pt x="129" y="60"/>
                      <a:pt x="127" y="62"/>
                      <a:pt x="128" y="62"/>
                    </a:cubicBezTo>
                    <a:cubicBezTo>
                      <a:pt x="129" y="63"/>
                      <a:pt x="131" y="63"/>
                      <a:pt x="132" y="63"/>
                    </a:cubicBezTo>
                    <a:cubicBezTo>
                      <a:pt x="132" y="63"/>
                      <a:pt x="134" y="63"/>
                      <a:pt x="135" y="63"/>
                    </a:cubicBezTo>
                    <a:cubicBezTo>
                      <a:pt x="136" y="63"/>
                      <a:pt x="136" y="64"/>
                      <a:pt x="135" y="65"/>
                    </a:cubicBezTo>
                    <a:cubicBezTo>
                      <a:pt x="134" y="66"/>
                      <a:pt x="135" y="68"/>
                      <a:pt x="134" y="68"/>
                    </a:cubicBezTo>
                    <a:cubicBezTo>
                      <a:pt x="134" y="68"/>
                      <a:pt x="132" y="68"/>
                      <a:pt x="132" y="69"/>
                    </a:cubicBezTo>
                    <a:cubicBezTo>
                      <a:pt x="132" y="70"/>
                      <a:pt x="133" y="71"/>
                      <a:pt x="134" y="71"/>
                    </a:cubicBezTo>
                    <a:cubicBezTo>
                      <a:pt x="134" y="71"/>
                      <a:pt x="137" y="71"/>
                      <a:pt x="137" y="73"/>
                    </a:cubicBezTo>
                    <a:cubicBezTo>
                      <a:pt x="137" y="75"/>
                      <a:pt x="137" y="76"/>
                      <a:pt x="137" y="77"/>
                    </a:cubicBezTo>
                    <a:cubicBezTo>
                      <a:pt x="137" y="77"/>
                      <a:pt x="136" y="78"/>
                      <a:pt x="138" y="78"/>
                    </a:cubicBezTo>
                    <a:cubicBezTo>
                      <a:pt x="139" y="78"/>
                      <a:pt x="140" y="79"/>
                      <a:pt x="140" y="78"/>
                    </a:cubicBezTo>
                    <a:cubicBezTo>
                      <a:pt x="140" y="77"/>
                      <a:pt x="140" y="76"/>
                      <a:pt x="140" y="76"/>
                    </a:cubicBezTo>
                    <a:cubicBezTo>
                      <a:pt x="141" y="76"/>
                      <a:pt x="143" y="75"/>
                      <a:pt x="144" y="75"/>
                    </a:cubicBezTo>
                    <a:cubicBezTo>
                      <a:pt x="145" y="75"/>
                      <a:pt x="145" y="73"/>
                      <a:pt x="146" y="73"/>
                    </a:cubicBezTo>
                    <a:cubicBezTo>
                      <a:pt x="147" y="73"/>
                      <a:pt x="148" y="73"/>
                      <a:pt x="149" y="73"/>
                    </a:cubicBezTo>
                    <a:cubicBezTo>
                      <a:pt x="150" y="73"/>
                      <a:pt x="151" y="74"/>
                      <a:pt x="152" y="73"/>
                    </a:cubicBezTo>
                    <a:cubicBezTo>
                      <a:pt x="152" y="73"/>
                      <a:pt x="152" y="72"/>
                      <a:pt x="153" y="72"/>
                    </a:cubicBezTo>
                    <a:cubicBezTo>
                      <a:pt x="153" y="71"/>
                      <a:pt x="154" y="70"/>
                      <a:pt x="154" y="69"/>
                    </a:cubicBezTo>
                    <a:cubicBezTo>
                      <a:pt x="154" y="68"/>
                      <a:pt x="154" y="67"/>
                      <a:pt x="154" y="66"/>
                    </a:cubicBezTo>
                    <a:cubicBezTo>
                      <a:pt x="154" y="65"/>
                      <a:pt x="155" y="64"/>
                      <a:pt x="154" y="62"/>
                    </a:cubicBezTo>
                    <a:cubicBezTo>
                      <a:pt x="154" y="59"/>
                      <a:pt x="152" y="56"/>
                      <a:pt x="153" y="55"/>
                    </a:cubicBezTo>
                    <a:cubicBezTo>
                      <a:pt x="153" y="54"/>
                      <a:pt x="153" y="53"/>
                      <a:pt x="153" y="53"/>
                    </a:cubicBezTo>
                    <a:cubicBezTo>
                      <a:pt x="153" y="53"/>
                      <a:pt x="155" y="54"/>
                      <a:pt x="155" y="54"/>
                    </a:cubicBezTo>
                    <a:cubicBezTo>
                      <a:pt x="155" y="53"/>
                      <a:pt x="155" y="52"/>
                      <a:pt x="155" y="52"/>
                    </a:cubicBezTo>
                    <a:cubicBezTo>
                      <a:pt x="155" y="51"/>
                      <a:pt x="155" y="50"/>
                      <a:pt x="155" y="50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5" y="49"/>
                      <a:pt x="155" y="49"/>
                    </a:cubicBezTo>
                    <a:cubicBezTo>
                      <a:pt x="155" y="49"/>
                      <a:pt x="157" y="50"/>
                      <a:pt x="157" y="49"/>
                    </a:cubicBezTo>
                    <a:cubicBezTo>
                      <a:pt x="158" y="48"/>
                      <a:pt x="158" y="48"/>
                      <a:pt x="158" y="47"/>
                    </a:cubicBezTo>
                    <a:cubicBezTo>
                      <a:pt x="159" y="46"/>
                      <a:pt x="159" y="45"/>
                      <a:pt x="160" y="44"/>
                    </a:cubicBezTo>
                    <a:cubicBezTo>
                      <a:pt x="161" y="44"/>
                      <a:pt x="164" y="44"/>
                      <a:pt x="165" y="45"/>
                    </a:cubicBezTo>
                    <a:cubicBezTo>
                      <a:pt x="165" y="46"/>
                      <a:pt x="166" y="46"/>
                      <a:pt x="167" y="46"/>
                    </a:cubicBezTo>
                    <a:cubicBezTo>
                      <a:pt x="168" y="46"/>
                      <a:pt x="169" y="44"/>
                      <a:pt x="170" y="45"/>
                    </a:cubicBezTo>
                    <a:cubicBezTo>
                      <a:pt x="170" y="45"/>
                      <a:pt x="171" y="47"/>
                      <a:pt x="171" y="46"/>
                    </a:cubicBezTo>
                    <a:cubicBezTo>
                      <a:pt x="172" y="45"/>
                      <a:pt x="174" y="44"/>
                      <a:pt x="174" y="44"/>
                    </a:cubicBezTo>
                    <a:cubicBezTo>
                      <a:pt x="175" y="44"/>
                      <a:pt x="178" y="42"/>
                      <a:pt x="177" y="41"/>
                    </a:cubicBezTo>
                    <a:cubicBezTo>
                      <a:pt x="176" y="40"/>
                      <a:pt x="176" y="39"/>
                      <a:pt x="175" y="40"/>
                    </a:cubicBezTo>
                    <a:cubicBezTo>
                      <a:pt x="175" y="41"/>
                      <a:pt x="174" y="41"/>
                      <a:pt x="173" y="40"/>
                    </a:cubicBezTo>
                    <a:cubicBezTo>
                      <a:pt x="173" y="40"/>
                      <a:pt x="171" y="40"/>
                      <a:pt x="173" y="39"/>
                    </a:cubicBezTo>
                    <a:cubicBezTo>
                      <a:pt x="174" y="37"/>
                      <a:pt x="172" y="35"/>
                      <a:pt x="174" y="35"/>
                    </a:cubicBezTo>
                    <a:cubicBezTo>
                      <a:pt x="176" y="35"/>
                      <a:pt x="176" y="36"/>
                      <a:pt x="176" y="34"/>
                    </a:cubicBezTo>
                    <a:cubicBezTo>
                      <a:pt x="176" y="33"/>
                      <a:pt x="177" y="32"/>
                      <a:pt x="176" y="32"/>
                    </a:cubicBezTo>
                    <a:cubicBezTo>
                      <a:pt x="175" y="31"/>
                      <a:pt x="174" y="30"/>
                      <a:pt x="175" y="30"/>
                    </a:cubicBezTo>
                    <a:cubicBezTo>
                      <a:pt x="175" y="30"/>
                      <a:pt x="176" y="30"/>
                      <a:pt x="176" y="30"/>
                    </a:cubicBezTo>
                    <a:cubicBezTo>
                      <a:pt x="177" y="30"/>
                      <a:pt x="177" y="29"/>
                      <a:pt x="177" y="28"/>
                    </a:cubicBezTo>
                    <a:cubicBezTo>
                      <a:pt x="177" y="27"/>
                      <a:pt x="178" y="24"/>
                      <a:pt x="178" y="23"/>
                    </a:cubicBezTo>
                    <a:cubicBezTo>
                      <a:pt x="179" y="22"/>
                      <a:pt x="181" y="23"/>
                      <a:pt x="180" y="21"/>
                    </a:cubicBezTo>
                    <a:cubicBezTo>
                      <a:pt x="180" y="19"/>
                      <a:pt x="180" y="18"/>
                      <a:pt x="180" y="17"/>
                    </a:cubicBezTo>
                    <a:cubicBezTo>
                      <a:pt x="180" y="16"/>
                      <a:pt x="180" y="15"/>
                      <a:pt x="180" y="14"/>
                    </a:cubicBezTo>
                    <a:cubicBezTo>
                      <a:pt x="179" y="13"/>
                      <a:pt x="180" y="13"/>
                      <a:pt x="181" y="12"/>
                    </a:cubicBezTo>
                    <a:cubicBezTo>
                      <a:pt x="181" y="12"/>
                      <a:pt x="183" y="10"/>
                      <a:pt x="184" y="10"/>
                    </a:cubicBezTo>
                    <a:cubicBezTo>
                      <a:pt x="185" y="10"/>
                      <a:pt x="186" y="10"/>
                      <a:pt x="187" y="10"/>
                    </a:cubicBezTo>
                    <a:cubicBezTo>
                      <a:pt x="188" y="10"/>
                      <a:pt x="190" y="9"/>
                      <a:pt x="191" y="9"/>
                    </a:cubicBezTo>
                    <a:cubicBezTo>
                      <a:pt x="192" y="9"/>
                      <a:pt x="193" y="9"/>
                      <a:pt x="195" y="8"/>
                    </a:cubicBezTo>
                    <a:cubicBezTo>
                      <a:pt x="196" y="8"/>
                      <a:pt x="196" y="8"/>
                      <a:pt x="197" y="8"/>
                    </a:cubicBezTo>
                    <a:cubicBezTo>
                      <a:pt x="198" y="9"/>
                      <a:pt x="198" y="8"/>
                      <a:pt x="198" y="7"/>
                    </a:cubicBezTo>
                    <a:cubicBezTo>
                      <a:pt x="198" y="7"/>
                      <a:pt x="198" y="6"/>
                      <a:pt x="198" y="5"/>
                    </a:cubicBezTo>
                    <a:cubicBezTo>
                      <a:pt x="199" y="4"/>
                      <a:pt x="199" y="4"/>
                      <a:pt x="200" y="3"/>
                    </a:cubicBezTo>
                    <a:cubicBezTo>
                      <a:pt x="201" y="3"/>
                      <a:pt x="202" y="2"/>
                      <a:pt x="203" y="2"/>
                    </a:cubicBezTo>
                    <a:cubicBezTo>
                      <a:pt x="204" y="2"/>
                      <a:pt x="204" y="3"/>
                      <a:pt x="205" y="2"/>
                    </a:cubicBezTo>
                    <a:cubicBezTo>
                      <a:pt x="206" y="1"/>
                      <a:pt x="205" y="0"/>
                      <a:pt x="207" y="0"/>
                    </a:cubicBezTo>
                    <a:cubicBezTo>
                      <a:pt x="208" y="0"/>
                      <a:pt x="209" y="1"/>
                      <a:pt x="209" y="1"/>
                    </a:cubicBezTo>
                    <a:cubicBezTo>
                      <a:pt x="210" y="2"/>
                      <a:pt x="212" y="2"/>
                      <a:pt x="210" y="3"/>
                    </a:cubicBezTo>
                    <a:cubicBezTo>
                      <a:pt x="209" y="3"/>
                      <a:pt x="206" y="5"/>
                      <a:pt x="206" y="6"/>
                    </a:cubicBezTo>
                    <a:cubicBezTo>
                      <a:pt x="205" y="7"/>
                      <a:pt x="205" y="11"/>
                      <a:pt x="205" y="13"/>
                    </a:cubicBezTo>
                    <a:cubicBezTo>
                      <a:pt x="205" y="15"/>
                      <a:pt x="206" y="17"/>
                      <a:pt x="205" y="19"/>
                    </a:cubicBezTo>
                    <a:cubicBezTo>
                      <a:pt x="205" y="20"/>
                      <a:pt x="205" y="22"/>
                      <a:pt x="205" y="25"/>
                    </a:cubicBezTo>
                    <a:cubicBezTo>
                      <a:pt x="206" y="27"/>
                      <a:pt x="207" y="28"/>
                      <a:pt x="208" y="30"/>
                    </a:cubicBezTo>
                    <a:cubicBezTo>
                      <a:pt x="209" y="32"/>
                      <a:pt x="210" y="32"/>
                      <a:pt x="211" y="33"/>
                    </a:cubicBezTo>
                    <a:cubicBezTo>
                      <a:pt x="213" y="34"/>
                      <a:pt x="214" y="34"/>
                      <a:pt x="215" y="34"/>
                    </a:cubicBezTo>
                    <a:cubicBezTo>
                      <a:pt x="217" y="33"/>
                      <a:pt x="217" y="33"/>
                      <a:pt x="217" y="31"/>
                    </a:cubicBezTo>
                    <a:cubicBezTo>
                      <a:pt x="218" y="30"/>
                      <a:pt x="220" y="31"/>
                      <a:pt x="220" y="32"/>
                    </a:cubicBezTo>
                    <a:cubicBezTo>
                      <a:pt x="221" y="33"/>
                      <a:pt x="223" y="32"/>
                      <a:pt x="224" y="32"/>
                    </a:cubicBezTo>
                    <a:cubicBezTo>
                      <a:pt x="226" y="32"/>
                      <a:pt x="227" y="32"/>
                      <a:pt x="228" y="33"/>
                    </a:cubicBezTo>
                    <a:cubicBezTo>
                      <a:pt x="230" y="34"/>
                      <a:pt x="228" y="36"/>
                      <a:pt x="228" y="37"/>
                    </a:cubicBezTo>
                    <a:cubicBezTo>
                      <a:pt x="227" y="38"/>
                      <a:pt x="229" y="39"/>
                      <a:pt x="232" y="41"/>
                    </a:cubicBezTo>
                    <a:cubicBezTo>
                      <a:pt x="235" y="43"/>
                      <a:pt x="239" y="45"/>
                      <a:pt x="241" y="45"/>
                    </a:cubicBezTo>
                    <a:cubicBezTo>
                      <a:pt x="243" y="46"/>
                      <a:pt x="243" y="47"/>
                      <a:pt x="243" y="48"/>
                    </a:cubicBezTo>
                    <a:cubicBezTo>
                      <a:pt x="243" y="50"/>
                      <a:pt x="240" y="53"/>
                      <a:pt x="239" y="53"/>
                    </a:cubicBezTo>
                    <a:cubicBezTo>
                      <a:pt x="237" y="54"/>
                      <a:pt x="239" y="55"/>
                      <a:pt x="241" y="55"/>
                    </a:cubicBezTo>
                    <a:cubicBezTo>
                      <a:pt x="242" y="55"/>
                      <a:pt x="242" y="54"/>
                      <a:pt x="243" y="53"/>
                    </a:cubicBezTo>
                    <a:cubicBezTo>
                      <a:pt x="243" y="52"/>
                      <a:pt x="245" y="50"/>
                      <a:pt x="246" y="49"/>
                    </a:cubicBezTo>
                    <a:cubicBezTo>
                      <a:pt x="248" y="47"/>
                      <a:pt x="249" y="48"/>
                      <a:pt x="251" y="49"/>
                    </a:cubicBezTo>
                    <a:cubicBezTo>
                      <a:pt x="253" y="49"/>
                      <a:pt x="256" y="52"/>
                      <a:pt x="258" y="52"/>
                    </a:cubicBezTo>
                    <a:cubicBezTo>
                      <a:pt x="260" y="53"/>
                      <a:pt x="264" y="52"/>
                      <a:pt x="265" y="52"/>
                    </a:cubicBezTo>
                    <a:cubicBezTo>
                      <a:pt x="267" y="52"/>
                      <a:pt x="272" y="54"/>
                      <a:pt x="275" y="56"/>
                    </a:cubicBezTo>
                    <a:cubicBezTo>
                      <a:pt x="278" y="57"/>
                      <a:pt x="281" y="58"/>
                      <a:pt x="284" y="59"/>
                    </a:cubicBezTo>
                    <a:cubicBezTo>
                      <a:pt x="286" y="60"/>
                      <a:pt x="291" y="61"/>
                      <a:pt x="292" y="62"/>
                    </a:cubicBezTo>
                    <a:cubicBezTo>
                      <a:pt x="294" y="62"/>
                      <a:pt x="293" y="63"/>
                      <a:pt x="294" y="65"/>
                    </a:cubicBezTo>
                    <a:cubicBezTo>
                      <a:pt x="294" y="67"/>
                      <a:pt x="294" y="67"/>
                      <a:pt x="295" y="70"/>
                    </a:cubicBezTo>
                    <a:cubicBezTo>
                      <a:pt x="297" y="72"/>
                      <a:pt x="298" y="75"/>
                      <a:pt x="300" y="78"/>
                    </a:cubicBezTo>
                    <a:cubicBezTo>
                      <a:pt x="301" y="81"/>
                      <a:pt x="302" y="82"/>
                      <a:pt x="303" y="84"/>
                    </a:cubicBezTo>
                    <a:cubicBezTo>
                      <a:pt x="304" y="85"/>
                      <a:pt x="306" y="89"/>
                      <a:pt x="308" y="93"/>
                    </a:cubicBezTo>
                    <a:cubicBezTo>
                      <a:pt x="310" y="96"/>
                      <a:pt x="313" y="99"/>
                      <a:pt x="314" y="101"/>
                    </a:cubicBezTo>
                    <a:cubicBezTo>
                      <a:pt x="315" y="103"/>
                      <a:pt x="314" y="104"/>
                      <a:pt x="313" y="104"/>
                    </a:cubicBezTo>
                    <a:cubicBezTo>
                      <a:pt x="313" y="105"/>
                      <a:pt x="313" y="105"/>
                      <a:pt x="313" y="106"/>
                    </a:cubicBezTo>
                    <a:cubicBezTo>
                      <a:pt x="313" y="107"/>
                      <a:pt x="313" y="107"/>
                      <a:pt x="314" y="107"/>
                    </a:cubicBezTo>
                    <a:cubicBezTo>
                      <a:pt x="315" y="108"/>
                      <a:pt x="315" y="108"/>
                      <a:pt x="316" y="109"/>
                    </a:cubicBezTo>
                    <a:cubicBezTo>
                      <a:pt x="316" y="110"/>
                      <a:pt x="316" y="110"/>
                      <a:pt x="317" y="111"/>
                    </a:cubicBezTo>
                    <a:cubicBezTo>
                      <a:pt x="318" y="112"/>
                      <a:pt x="319" y="112"/>
                      <a:pt x="320" y="113"/>
                    </a:cubicBezTo>
                    <a:cubicBezTo>
                      <a:pt x="320" y="114"/>
                      <a:pt x="321" y="116"/>
                      <a:pt x="320" y="117"/>
                    </a:cubicBezTo>
                    <a:cubicBezTo>
                      <a:pt x="319" y="118"/>
                      <a:pt x="319" y="118"/>
                      <a:pt x="319" y="119"/>
                    </a:cubicBezTo>
                    <a:cubicBezTo>
                      <a:pt x="319" y="120"/>
                      <a:pt x="319" y="120"/>
                      <a:pt x="320" y="120"/>
                    </a:cubicBezTo>
                    <a:cubicBezTo>
                      <a:pt x="321" y="121"/>
                      <a:pt x="323" y="122"/>
                      <a:pt x="324" y="124"/>
                    </a:cubicBezTo>
                    <a:cubicBezTo>
                      <a:pt x="325" y="126"/>
                      <a:pt x="327" y="129"/>
                      <a:pt x="328" y="132"/>
                    </a:cubicBezTo>
                    <a:cubicBezTo>
                      <a:pt x="329" y="134"/>
                      <a:pt x="329" y="134"/>
                      <a:pt x="329" y="137"/>
                    </a:cubicBezTo>
                    <a:cubicBezTo>
                      <a:pt x="330" y="141"/>
                      <a:pt x="332" y="142"/>
                      <a:pt x="333" y="143"/>
                    </a:cubicBezTo>
                    <a:cubicBezTo>
                      <a:pt x="333" y="143"/>
                      <a:pt x="333" y="144"/>
                      <a:pt x="333" y="145"/>
                    </a:cubicBezTo>
                    <a:cubicBezTo>
                      <a:pt x="334" y="147"/>
                      <a:pt x="336" y="148"/>
                      <a:pt x="336" y="149"/>
                    </a:cubicBezTo>
                    <a:cubicBezTo>
                      <a:pt x="337" y="150"/>
                      <a:pt x="337" y="150"/>
                      <a:pt x="339" y="150"/>
                    </a:cubicBezTo>
                    <a:cubicBezTo>
                      <a:pt x="340" y="150"/>
                      <a:pt x="341" y="151"/>
                      <a:pt x="341" y="153"/>
                    </a:cubicBezTo>
                    <a:cubicBezTo>
                      <a:pt x="342" y="154"/>
                      <a:pt x="342" y="156"/>
                      <a:pt x="342" y="157"/>
                    </a:cubicBezTo>
                    <a:cubicBezTo>
                      <a:pt x="341" y="159"/>
                      <a:pt x="341" y="159"/>
                      <a:pt x="342" y="160"/>
                    </a:cubicBezTo>
                    <a:cubicBezTo>
                      <a:pt x="342" y="160"/>
                      <a:pt x="344" y="161"/>
                      <a:pt x="345" y="162"/>
                    </a:cubicBezTo>
                    <a:cubicBezTo>
                      <a:pt x="346" y="163"/>
                      <a:pt x="346" y="163"/>
                      <a:pt x="346" y="165"/>
                    </a:cubicBezTo>
                    <a:cubicBezTo>
                      <a:pt x="346" y="166"/>
                      <a:pt x="347" y="166"/>
                      <a:pt x="348" y="167"/>
                    </a:cubicBezTo>
                    <a:cubicBezTo>
                      <a:pt x="348" y="168"/>
                      <a:pt x="349" y="170"/>
                      <a:pt x="349" y="172"/>
                    </a:cubicBezTo>
                    <a:cubicBezTo>
                      <a:pt x="350" y="173"/>
                      <a:pt x="349" y="173"/>
                      <a:pt x="350" y="173"/>
                    </a:cubicBezTo>
                    <a:cubicBezTo>
                      <a:pt x="351" y="174"/>
                      <a:pt x="352" y="173"/>
                      <a:pt x="352" y="172"/>
                    </a:cubicBezTo>
                    <a:cubicBezTo>
                      <a:pt x="352" y="171"/>
                      <a:pt x="353" y="171"/>
                      <a:pt x="353" y="171"/>
                    </a:cubicBezTo>
                    <a:cubicBezTo>
                      <a:pt x="354" y="171"/>
                      <a:pt x="355" y="171"/>
                      <a:pt x="356" y="172"/>
                    </a:cubicBezTo>
                    <a:cubicBezTo>
                      <a:pt x="356" y="172"/>
                      <a:pt x="356" y="175"/>
                      <a:pt x="356" y="176"/>
                    </a:cubicBezTo>
                    <a:cubicBezTo>
                      <a:pt x="356" y="178"/>
                      <a:pt x="356" y="180"/>
                      <a:pt x="357" y="181"/>
                    </a:cubicBezTo>
                    <a:cubicBezTo>
                      <a:pt x="357" y="182"/>
                      <a:pt x="358" y="183"/>
                      <a:pt x="359" y="183"/>
                    </a:cubicBezTo>
                    <a:cubicBezTo>
                      <a:pt x="360" y="184"/>
                      <a:pt x="360" y="186"/>
                      <a:pt x="360" y="187"/>
                    </a:cubicBezTo>
                    <a:cubicBezTo>
                      <a:pt x="360" y="189"/>
                      <a:pt x="359" y="189"/>
                      <a:pt x="358" y="190"/>
                    </a:cubicBezTo>
                    <a:cubicBezTo>
                      <a:pt x="358" y="191"/>
                      <a:pt x="357" y="191"/>
                      <a:pt x="356" y="191"/>
                    </a:cubicBezTo>
                    <a:cubicBezTo>
                      <a:pt x="355" y="191"/>
                      <a:pt x="355" y="192"/>
                      <a:pt x="356" y="193"/>
                    </a:cubicBezTo>
                    <a:cubicBezTo>
                      <a:pt x="356" y="193"/>
                      <a:pt x="357" y="194"/>
                      <a:pt x="358" y="195"/>
                    </a:cubicBezTo>
                    <a:cubicBezTo>
                      <a:pt x="359" y="196"/>
                      <a:pt x="361" y="196"/>
                      <a:pt x="362" y="197"/>
                    </a:cubicBezTo>
                    <a:cubicBezTo>
                      <a:pt x="362" y="198"/>
                      <a:pt x="362" y="200"/>
                      <a:pt x="362" y="202"/>
                    </a:cubicBezTo>
                    <a:cubicBezTo>
                      <a:pt x="362" y="203"/>
                      <a:pt x="361" y="202"/>
                      <a:pt x="360" y="202"/>
                    </a:cubicBezTo>
                    <a:cubicBezTo>
                      <a:pt x="360" y="202"/>
                      <a:pt x="360" y="202"/>
                      <a:pt x="360" y="203"/>
                    </a:cubicBezTo>
                    <a:cubicBezTo>
                      <a:pt x="360" y="204"/>
                      <a:pt x="361" y="204"/>
                      <a:pt x="362" y="204"/>
                    </a:cubicBezTo>
                    <a:cubicBezTo>
                      <a:pt x="363" y="204"/>
                      <a:pt x="362" y="205"/>
                      <a:pt x="362" y="205"/>
                    </a:cubicBezTo>
                    <a:cubicBezTo>
                      <a:pt x="362" y="206"/>
                      <a:pt x="361" y="205"/>
                      <a:pt x="361" y="206"/>
                    </a:cubicBezTo>
                    <a:cubicBezTo>
                      <a:pt x="360" y="206"/>
                      <a:pt x="359" y="206"/>
                      <a:pt x="359" y="207"/>
                    </a:cubicBezTo>
                    <a:cubicBezTo>
                      <a:pt x="359" y="208"/>
                      <a:pt x="360" y="209"/>
                      <a:pt x="361" y="209"/>
                    </a:cubicBezTo>
                    <a:cubicBezTo>
                      <a:pt x="362" y="209"/>
                      <a:pt x="362" y="208"/>
                      <a:pt x="364" y="209"/>
                    </a:cubicBezTo>
                    <a:cubicBezTo>
                      <a:pt x="365" y="210"/>
                      <a:pt x="369" y="212"/>
                      <a:pt x="369" y="213"/>
                    </a:cubicBezTo>
                    <a:cubicBezTo>
                      <a:pt x="369" y="214"/>
                      <a:pt x="369" y="214"/>
                      <a:pt x="370" y="214"/>
                    </a:cubicBezTo>
                    <a:cubicBezTo>
                      <a:pt x="371" y="214"/>
                      <a:pt x="371" y="213"/>
                      <a:pt x="372" y="213"/>
                    </a:cubicBezTo>
                    <a:cubicBezTo>
                      <a:pt x="373" y="213"/>
                      <a:pt x="373" y="213"/>
                      <a:pt x="375" y="213"/>
                    </a:cubicBezTo>
                    <a:cubicBezTo>
                      <a:pt x="377" y="213"/>
                      <a:pt x="377" y="214"/>
                      <a:pt x="378" y="215"/>
                    </a:cubicBezTo>
                    <a:cubicBezTo>
                      <a:pt x="378" y="216"/>
                      <a:pt x="377" y="216"/>
                      <a:pt x="378" y="216"/>
                    </a:cubicBezTo>
                    <a:cubicBezTo>
                      <a:pt x="379" y="216"/>
                      <a:pt x="380" y="215"/>
                      <a:pt x="381" y="215"/>
                    </a:cubicBezTo>
                    <a:cubicBezTo>
                      <a:pt x="382" y="214"/>
                      <a:pt x="391" y="217"/>
                      <a:pt x="393" y="218"/>
                    </a:cubicBezTo>
                    <a:cubicBezTo>
                      <a:pt x="395" y="219"/>
                      <a:pt x="398" y="220"/>
                      <a:pt x="400" y="221"/>
                    </a:cubicBezTo>
                    <a:cubicBezTo>
                      <a:pt x="401" y="222"/>
                      <a:pt x="401" y="224"/>
                      <a:pt x="401" y="225"/>
                    </a:cubicBezTo>
                    <a:cubicBezTo>
                      <a:pt x="401" y="227"/>
                      <a:pt x="401" y="229"/>
                      <a:pt x="401" y="230"/>
                    </a:cubicBezTo>
                    <a:cubicBezTo>
                      <a:pt x="402" y="232"/>
                      <a:pt x="403" y="232"/>
                      <a:pt x="404" y="232"/>
                    </a:cubicBezTo>
                    <a:cubicBezTo>
                      <a:pt x="405" y="233"/>
                      <a:pt x="405" y="234"/>
                      <a:pt x="404" y="234"/>
                    </a:cubicBezTo>
                    <a:cubicBezTo>
                      <a:pt x="404" y="235"/>
                      <a:pt x="402" y="235"/>
                      <a:pt x="401" y="236"/>
                    </a:cubicBezTo>
                    <a:cubicBezTo>
                      <a:pt x="401" y="236"/>
                      <a:pt x="401" y="236"/>
                      <a:pt x="401" y="237"/>
                    </a:cubicBezTo>
                    <a:cubicBezTo>
                      <a:pt x="401" y="238"/>
                      <a:pt x="402" y="239"/>
                      <a:pt x="402" y="239"/>
                    </a:cubicBezTo>
                    <a:cubicBezTo>
                      <a:pt x="403" y="239"/>
                      <a:pt x="403" y="239"/>
                      <a:pt x="404" y="240"/>
                    </a:cubicBezTo>
                    <a:cubicBezTo>
                      <a:pt x="404" y="242"/>
                      <a:pt x="404" y="242"/>
                      <a:pt x="406" y="242"/>
                    </a:cubicBezTo>
                    <a:cubicBezTo>
                      <a:pt x="407" y="242"/>
                      <a:pt x="408" y="243"/>
                      <a:pt x="408" y="244"/>
                    </a:cubicBezTo>
                    <a:cubicBezTo>
                      <a:pt x="409" y="245"/>
                      <a:pt x="410" y="246"/>
                      <a:pt x="412" y="245"/>
                    </a:cubicBezTo>
                    <a:cubicBezTo>
                      <a:pt x="413" y="245"/>
                      <a:pt x="415" y="245"/>
                      <a:pt x="417" y="245"/>
                    </a:cubicBezTo>
                    <a:cubicBezTo>
                      <a:pt x="420" y="246"/>
                      <a:pt x="427" y="248"/>
                      <a:pt x="430" y="249"/>
                    </a:cubicBezTo>
                    <a:cubicBezTo>
                      <a:pt x="433" y="250"/>
                      <a:pt x="434" y="251"/>
                      <a:pt x="437" y="254"/>
                    </a:cubicBezTo>
                    <a:cubicBezTo>
                      <a:pt x="441" y="256"/>
                      <a:pt x="443" y="260"/>
                      <a:pt x="444" y="262"/>
                    </a:cubicBezTo>
                    <a:cubicBezTo>
                      <a:pt x="444" y="264"/>
                      <a:pt x="446" y="265"/>
                      <a:pt x="448" y="268"/>
                    </a:cubicBezTo>
                    <a:cubicBezTo>
                      <a:pt x="449" y="270"/>
                      <a:pt x="450" y="274"/>
                      <a:pt x="450" y="275"/>
                    </a:cubicBezTo>
                    <a:cubicBezTo>
                      <a:pt x="450" y="277"/>
                      <a:pt x="450" y="278"/>
                      <a:pt x="449" y="278"/>
                    </a:cubicBezTo>
                    <a:cubicBezTo>
                      <a:pt x="447" y="279"/>
                      <a:pt x="443" y="279"/>
                      <a:pt x="441" y="278"/>
                    </a:cubicBezTo>
                    <a:cubicBezTo>
                      <a:pt x="440" y="278"/>
                      <a:pt x="437" y="278"/>
                      <a:pt x="434" y="278"/>
                    </a:cubicBezTo>
                    <a:cubicBezTo>
                      <a:pt x="431" y="278"/>
                      <a:pt x="428" y="277"/>
                      <a:pt x="426" y="276"/>
                    </a:cubicBezTo>
                    <a:cubicBezTo>
                      <a:pt x="424" y="275"/>
                      <a:pt x="420" y="274"/>
                      <a:pt x="419" y="273"/>
                    </a:cubicBezTo>
                    <a:cubicBezTo>
                      <a:pt x="418" y="272"/>
                      <a:pt x="418" y="271"/>
                      <a:pt x="417" y="271"/>
                    </a:cubicBezTo>
                    <a:cubicBezTo>
                      <a:pt x="415" y="270"/>
                      <a:pt x="412" y="268"/>
                      <a:pt x="411" y="269"/>
                    </a:cubicBezTo>
                    <a:cubicBezTo>
                      <a:pt x="409" y="269"/>
                      <a:pt x="408" y="268"/>
                      <a:pt x="406" y="268"/>
                    </a:cubicBezTo>
                    <a:cubicBezTo>
                      <a:pt x="405" y="267"/>
                      <a:pt x="402" y="266"/>
                      <a:pt x="402" y="267"/>
                    </a:cubicBezTo>
                    <a:cubicBezTo>
                      <a:pt x="401" y="267"/>
                      <a:pt x="395" y="270"/>
                      <a:pt x="393" y="271"/>
                    </a:cubicBezTo>
                    <a:cubicBezTo>
                      <a:pt x="391" y="273"/>
                      <a:pt x="390" y="273"/>
                      <a:pt x="389" y="273"/>
                    </a:cubicBezTo>
                    <a:cubicBezTo>
                      <a:pt x="388" y="273"/>
                      <a:pt x="386" y="275"/>
                      <a:pt x="385" y="275"/>
                    </a:cubicBezTo>
                    <a:cubicBezTo>
                      <a:pt x="384" y="276"/>
                      <a:pt x="381" y="278"/>
                      <a:pt x="380" y="278"/>
                    </a:cubicBezTo>
                    <a:cubicBezTo>
                      <a:pt x="379" y="279"/>
                      <a:pt x="378" y="278"/>
                      <a:pt x="377" y="278"/>
                    </a:cubicBezTo>
                    <a:cubicBezTo>
                      <a:pt x="376" y="278"/>
                      <a:pt x="376" y="276"/>
                      <a:pt x="375" y="275"/>
                    </a:cubicBezTo>
                    <a:cubicBezTo>
                      <a:pt x="375" y="273"/>
                      <a:pt x="374" y="272"/>
                      <a:pt x="373" y="271"/>
                    </a:cubicBezTo>
                    <a:cubicBezTo>
                      <a:pt x="373" y="270"/>
                      <a:pt x="370" y="269"/>
                      <a:pt x="369" y="267"/>
                    </a:cubicBezTo>
                    <a:cubicBezTo>
                      <a:pt x="367" y="265"/>
                      <a:pt x="365" y="264"/>
                      <a:pt x="364" y="263"/>
                    </a:cubicBezTo>
                    <a:cubicBezTo>
                      <a:pt x="362" y="261"/>
                      <a:pt x="356" y="261"/>
                      <a:pt x="354" y="260"/>
                    </a:cubicBezTo>
                    <a:cubicBezTo>
                      <a:pt x="351" y="260"/>
                      <a:pt x="350" y="260"/>
                      <a:pt x="349" y="259"/>
                    </a:cubicBezTo>
                    <a:cubicBezTo>
                      <a:pt x="349" y="258"/>
                      <a:pt x="348" y="259"/>
                      <a:pt x="347" y="260"/>
                    </a:cubicBezTo>
                    <a:cubicBezTo>
                      <a:pt x="346" y="260"/>
                      <a:pt x="346" y="260"/>
                      <a:pt x="345" y="260"/>
                    </a:cubicBezTo>
                    <a:cubicBezTo>
                      <a:pt x="345" y="259"/>
                      <a:pt x="345" y="259"/>
                      <a:pt x="344" y="259"/>
                    </a:cubicBezTo>
                    <a:cubicBezTo>
                      <a:pt x="343" y="259"/>
                      <a:pt x="341" y="259"/>
                      <a:pt x="340" y="259"/>
                    </a:cubicBezTo>
                    <a:cubicBezTo>
                      <a:pt x="339" y="260"/>
                      <a:pt x="336" y="263"/>
                      <a:pt x="334" y="264"/>
                    </a:cubicBezTo>
                    <a:cubicBezTo>
                      <a:pt x="333" y="265"/>
                      <a:pt x="330" y="268"/>
                      <a:pt x="329" y="269"/>
                    </a:cubicBezTo>
                    <a:cubicBezTo>
                      <a:pt x="329" y="269"/>
                      <a:pt x="328" y="270"/>
                      <a:pt x="328" y="271"/>
                    </a:cubicBezTo>
                    <a:cubicBezTo>
                      <a:pt x="328" y="271"/>
                      <a:pt x="328" y="271"/>
                      <a:pt x="328" y="272"/>
                    </a:cubicBezTo>
                    <a:cubicBezTo>
                      <a:pt x="328" y="272"/>
                      <a:pt x="329" y="272"/>
                      <a:pt x="329" y="272"/>
                    </a:cubicBezTo>
                    <a:cubicBezTo>
                      <a:pt x="331" y="273"/>
                      <a:pt x="333" y="271"/>
                      <a:pt x="335" y="272"/>
                    </a:cubicBezTo>
                    <a:cubicBezTo>
                      <a:pt x="337" y="272"/>
                      <a:pt x="338" y="270"/>
                      <a:pt x="337" y="267"/>
                    </a:cubicBezTo>
                    <a:cubicBezTo>
                      <a:pt x="336" y="265"/>
                      <a:pt x="339" y="266"/>
                      <a:pt x="341" y="266"/>
                    </a:cubicBezTo>
                    <a:cubicBezTo>
                      <a:pt x="343" y="266"/>
                      <a:pt x="347" y="267"/>
                      <a:pt x="349" y="267"/>
                    </a:cubicBezTo>
                    <a:cubicBezTo>
                      <a:pt x="351" y="267"/>
                      <a:pt x="354" y="266"/>
                      <a:pt x="356" y="265"/>
                    </a:cubicBezTo>
                    <a:cubicBezTo>
                      <a:pt x="358" y="265"/>
                      <a:pt x="360" y="267"/>
                      <a:pt x="361" y="268"/>
                    </a:cubicBezTo>
                    <a:cubicBezTo>
                      <a:pt x="361" y="269"/>
                      <a:pt x="364" y="273"/>
                      <a:pt x="365" y="274"/>
                    </a:cubicBezTo>
                    <a:cubicBezTo>
                      <a:pt x="366" y="275"/>
                      <a:pt x="366" y="278"/>
                      <a:pt x="367" y="279"/>
                    </a:cubicBezTo>
                    <a:cubicBezTo>
                      <a:pt x="367" y="279"/>
                      <a:pt x="365" y="279"/>
                      <a:pt x="364" y="280"/>
                    </a:cubicBezTo>
                    <a:cubicBezTo>
                      <a:pt x="363" y="280"/>
                      <a:pt x="363" y="281"/>
                      <a:pt x="364" y="281"/>
                    </a:cubicBezTo>
                    <a:cubicBezTo>
                      <a:pt x="364" y="282"/>
                      <a:pt x="367" y="284"/>
                      <a:pt x="369" y="284"/>
                    </a:cubicBezTo>
                    <a:cubicBezTo>
                      <a:pt x="371" y="284"/>
                      <a:pt x="375" y="284"/>
                      <a:pt x="376" y="284"/>
                    </a:cubicBezTo>
                    <a:cubicBezTo>
                      <a:pt x="378" y="283"/>
                      <a:pt x="380" y="283"/>
                      <a:pt x="381" y="283"/>
                    </a:cubicBezTo>
                    <a:cubicBezTo>
                      <a:pt x="382" y="283"/>
                      <a:pt x="384" y="284"/>
                      <a:pt x="385" y="285"/>
                    </a:cubicBezTo>
                    <a:cubicBezTo>
                      <a:pt x="386" y="285"/>
                      <a:pt x="387" y="285"/>
                      <a:pt x="388" y="285"/>
                    </a:cubicBezTo>
                    <a:cubicBezTo>
                      <a:pt x="390" y="286"/>
                      <a:pt x="395" y="288"/>
                      <a:pt x="396" y="289"/>
                    </a:cubicBezTo>
                    <a:cubicBezTo>
                      <a:pt x="398" y="290"/>
                      <a:pt x="401" y="293"/>
                      <a:pt x="402" y="294"/>
                    </a:cubicBezTo>
                    <a:cubicBezTo>
                      <a:pt x="404" y="296"/>
                      <a:pt x="405" y="297"/>
                      <a:pt x="407" y="299"/>
                    </a:cubicBezTo>
                    <a:cubicBezTo>
                      <a:pt x="408" y="301"/>
                      <a:pt x="409" y="301"/>
                      <a:pt x="410" y="30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2" name="AutoShape 32"/>
              <p:cNvSpPr/>
              <p:nvPr/>
            </p:nvSpPr>
            <p:spPr>
              <a:xfrm>
                <a:off x="8794341" y="3161037"/>
                <a:ext cx="494279" cy="473096"/>
              </a:xfrm>
              <a:custGeom>
                <a:avLst/>
                <a:gdLst/>
                <a:ahLst/>
                <a:cxnLst/>
                <a:rect l="l" t="t" r="r" b="b"/>
                <a:pathLst>
                  <a:path w="377" h="362">
                    <a:moveTo>
                      <a:pt x="327" y="39"/>
                    </a:moveTo>
                    <a:cubicBezTo>
                      <a:pt x="327" y="39"/>
                      <a:pt x="327" y="39"/>
                      <a:pt x="327" y="39"/>
                    </a:cubicBezTo>
                    <a:cubicBezTo>
                      <a:pt x="327" y="39"/>
                      <a:pt x="327" y="39"/>
                      <a:pt x="326" y="39"/>
                    </a:cubicBezTo>
                    <a:cubicBezTo>
                      <a:pt x="326" y="39"/>
                      <a:pt x="325" y="40"/>
                      <a:pt x="325" y="39"/>
                    </a:cubicBezTo>
                    <a:cubicBezTo>
                      <a:pt x="325" y="39"/>
                      <a:pt x="323" y="40"/>
                      <a:pt x="322" y="40"/>
                    </a:cubicBezTo>
                    <a:cubicBezTo>
                      <a:pt x="322" y="40"/>
                      <a:pt x="322" y="40"/>
                      <a:pt x="321" y="40"/>
                    </a:cubicBezTo>
                    <a:cubicBezTo>
                      <a:pt x="321" y="40"/>
                      <a:pt x="321" y="40"/>
                      <a:pt x="320" y="40"/>
                    </a:cubicBezTo>
                    <a:cubicBezTo>
                      <a:pt x="319" y="40"/>
                      <a:pt x="319" y="41"/>
                      <a:pt x="319" y="41"/>
                    </a:cubicBezTo>
                    <a:cubicBezTo>
                      <a:pt x="318" y="41"/>
                      <a:pt x="318" y="40"/>
                      <a:pt x="318" y="40"/>
                    </a:cubicBezTo>
                    <a:cubicBezTo>
                      <a:pt x="318" y="40"/>
                      <a:pt x="316" y="40"/>
                      <a:pt x="315" y="40"/>
                    </a:cubicBezTo>
                    <a:cubicBezTo>
                      <a:pt x="315" y="40"/>
                      <a:pt x="315" y="41"/>
                      <a:pt x="315" y="41"/>
                    </a:cubicBezTo>
                    <a:cubicBezTo>
                      <a:pt x="315" y="42"/>
                      <a:pt x="314" y="42"/>
                      <a:pt x="313" y="42"/>
                    </a:cubicBezTo>
                    <a:cubicBezTo>
                      <a:pt x="312" y="42"/>
                      <a:pt x="311" y="42"/>
                      <a:pt x="311" y="42"/>
                    </a:cubicBezTo>
                    <a:cubicBezTo>
                      <a:pt x="310" y="41"/>
                      <a:pt x="308" y="42"/>
                      <a:pt x="307" y="42"/>
                    </a:cubicBezTo>
                    <a:cubicBezTo>
                      <a:pt x="307" y="42"/>
                      <a:pt x="305" y="41"/>
                      <a:pt x="305" y="41"/>
                    </a:cubicBezTo>
                    <a:cubicBezTo>
                      <a:pt x="304" y="41"/>
                      <a:pt x="304" y="40"/>
                      <a:pt x="304" y="40"/>
                    </a:cubicBezTo>
                    <a:cubicBezTo>
                      <a:pt x="305" y="39"/>
                      <a:pt x="304" y="38"/>
                      <a:pt x="304" y="38"/>
                    </a:cubicBezTo>
                    <a:cubicBezTo>
                      <a:pt x="304" y="38"/>
                      <a:pt x="303" y="37"/>
                      <a:pt x="303" y="37"/>
                    </a:cubicBezTo>
                    <a:cubicBezTo>
                      <a:pt x="302" y="37"/>
                      <a:pt x="302" y="37"/>
                      <a:pt x="302" y="37"/>
                    </a:cubicBezTo>
                    <a:cubicBezTo>
                      <a:pt x="302" y="36"/>
                      <a:pt x="303" y="36"/>
                      <a:pt x="304" y="36"/>
                    </a:cubicBezTo>
                    <a:cubicBezTo>
                      <a:pt x="304" y="36"/>
                      <a:pt x="304" y="35"/>
                      <a:pt x="304" y="35"/>
                    </a:cubicBezTo>
                    <a:cubicBezTo>
                      <a:pt x="304" y="35"/>
                      <a:pt x="304" y="34"/>
                      <a:pt x="304" y="34"/>
                    </a:cubicBezTo>
                    <a:cubicBezTo>
                      <a:pt x="304" y="33"/>
                      <a:pt x="303" y="33"/>
                      <a:pt x="302" y="33"/>
                    </a:cubicBezTo>
                    <a:cubicBezTo>
                      <a:pt x="302" y="33"/>
                      <a:pt x="301" y="33"/>
                      <a:pt x="301" y="33"/>
                    </a:cubicBezTo>
                    <a:cubicBezTo>
                      <a:pt x="300" y="33"/>
                      <a:pt x="300" y="32"/>
                      <a:pt x="299" y="32"/>
                    </a:cubicBezTo>
                    <a:cubicBezTo>
                      <a:pt x="299" y="32"/>
                      <a:pt x="298" y="32"/>
                      <a:pt x="298" y="32"/>
                    </a:cubicBezTo>
                    <a:cubicBezTo>
                      <a:pt x="298" y="32"/>
                      <a:pt x="297" y="32"/>
                      <a:pt x="297" y="31"/>
                    </a:cubicBezTo>
                    <a:cubicBezTo>
                      <a:pt x="297" y="31"/>
                      <a:pt x="298" y="30"/>
                      <a:pt x="298" y="30"/>
                    </a:cubicBezTo>
                    <a:cubicBezTo>
                      <a:pt x="298" y="30"/>
                      <a:pt x="297" y="29"/>
                      <a:pt x="296" y="28"/>
                    </a:cubicBezTo>
                    <a:cubicBezTo>
                      <a:pt x="295" y="27"/>
                      <a:pt x="294" y="27"/>
                      <a:pt x="294" y="27"/>
                    </a:cubicBezTo>
                    <a:cubicBezTo>
                      <a:pt x="294" y="26"/>
                      <a:pt x="293" y="26"/>
                      <a:pt x="292" y="26"/>
                    </a:cubicBezTo>
                    <a:cubicBezTo>
                      <a:pt x="292" y="26"/>
                      <a:pt x="292" y="26"/>
                      <a:pt x="291" y="25"/>
                    </a:cubicBezTo>
                    <a:cubicBezTo>
                      <a:pt x="291" y="24"/>
                      <a:pt x="290" y="24"/>
                      <a:pt x="289" y="23"/>
                    </a:cubicBezTo>
                    <a:cubicBezTo>
                      <a:pt x="288" y="22"/>
                      <a:pt x="287" y="22"/>
                      <a:pt x="287" y="21"/>
                    </a:cubicBezTo>
                    <a:cubicBezTo>
                      <a:pt x="287" y="21"/>
                      <a:pt x="286" y="21"/>
                      <a:pt x="286" y="20"/>
                    </a:cubicBezTo>
                    <a:cubicBezTo>
                      <a:pt x="285" y="20"/>
                      <a:pt x="285" y="20"/>
                      <a:pt x="285" y="20"/>
                    </a:cubicBezTo>
                    <a:cubicBezTo>
                      <a:pt x="284" y="20"/>
                      <a:pt x="282" y="19"/>
                      <a:pt x="282" y="19"/>
                    </a:cubicBezTo>
                    <a:cubicBezTo>
                      <a:pt x="281" y="18"/>
                      <a:pt x="281" y="18"/>
                      <a:pt x="280" y="18"/>
                    </a:cubicBezTo>
                    <a:cubicBezTo>
                      <a:pt x="279" y="18"/>
                      <a:pt x="279" y="18"/>
                      <a:pt x="279" y="18"/>
                    </a:cubicBezTo>
                    <a:cubicBezTo>
                      <a:pt x="278" y="18"/>
                      <a:pt x="278" y="18"/>
                      <a:pt x="277" y="17"/>
                    </a:cubicBezTo>
                    <a:cubicBezTo>
                      <a:pt x="276" y="17"/>
                      <a:pt x="276" y="18"/>
                      <a:pt x="275" y="18"/>
                    </a:cubicBezTo>
                    <a:cubicBezTo>
                      <a:pt x="274" y="18"/>
                      <a:pt x="274" y="18"/>
                      <a:pt x="273" y="17"/>
                    </a:cubicBezTo>
                    <a:cubicBezTo>
                      <a:pt x="272" y="16"/>
                      <a:pt x="272" y="16"/>
                      <a:pt x="271" y="15"/>
                    </a:cubicBezTo>
                    <a:cubicBezTo>
                      <a:pt x="270" y="14"/>
                      <a:pt x="270" y="14"/>
                      <a:pt x="269" y="13"/>
                    </a:cubicBezTo>
                    <a:cubicBezTo>
                      <a:pt x="269" y="13"/>
                      <a:pt x="267" y="13"/>
                      <a:pt x="266" y="13"/>
                    </a:cubicBezTo>
                    <a:cubicBezTo>
                      <a:pt x="265" y="13"/>
                      <a:pt x="265" y="12"/>
                      <a:pt x="265" y="12"/>
                    </a:cubicBezTo>
                    <a:cubicBezTo>
                      <a:pt x="264" y="11"/>
                      <a:pt x="263" y="11"/>
                      <a:pt x="263" y="11"/>
                    </a:cubicBezTo>
                    <a:cubicBezTo>
                      <a:pt x="263" y="10"/>
                      <a:pt x="263" y="9"/>
                      <a:pt x="263" y="9"/>
                    </a:cubicBezTo>
                    <a:cubicBezTo>
                      <a:pt x="263" y="8"/>
                      <a:pt x="261" y="7"/>
                      <a:pt x="261" y="8"/>
                    </a:cubicBezTo>
                    <a:cubicBezTo>
                      <a:pt x="260" y="8"/>
                      <a:pt x="258" y="8"/>
                      <a:pt x="258" y="8"/>
                    </a:cubicBezTo>
                    <a:cubicBezTo>
                      <a:pt x="258" y="8"/>
                      <a:pt x="257" y="8"/>
                      <a:pt x="257" y="8"/>
                    </a:cubicBezTo>
                    <a:cubicBezTo>
                      <a:pt x="256" y="7"/>
                      <a:pt x="256" y="7"/>
                      <a:pt x="255" y="6"/>
                    </a:cubicBezTo>
                    <a:cubicBezTo>
                      <a:pt x="255" y="6"/>
                      <a:pt x="254" y="5"/>
                      <a:pt x="254" y="5"/>
                    </a:cubicBezTo>
                    <a:cubicBezTo>
                      <a:pt x="253" y="5"/>
                      <a:pt x="252" y="3"/>
                      <a:pt x="251" y="3"/>
                    </a:cubicBezTo>
                    <a:cubicBezTo>
                      <a:pt x="250" y="3"/>
                      <a:pt x="250" y="3"/>
                      <a:pt x="250" y="2"/>
                    </a:cubicBezTo>
                    <a:cubicBezTo>
                      <a:pt x="250" y="2"/>
                      <a:pt x="248" y="1"/>
                      <a:pt x="248" y="2"/>
                    </a:cubicBezTo>
                    <a:cubicBezTo>
                      <a:pt x="247" y="2"/>
                      <a:pt x="247" y="2"/>
                      <a:pt x="246" y="1"/>
                    </a:cubicBezTo>
                    <a:cubicBezTo>
                      <a:pt x="246" y="0"/>
                      <a:pt x="244" y="0"/>
                      <a:pt x="244" y="0"/>
                    </a:cubicBezTo>
                    <a:cubicBezTo>
                      <a:pt x="244" y="0"/>
                      <a:pt x="244" y="0"/>
                      <a:pt x="244" y="0"/>
                    </a:cubicBezTo>
                    <a:cubicBezTo>
                      <a:pt x="243" y="1"/>
                      <a:pt x="242" y="1"/>
                      <a:pt x="241" y="1"/>
                    </a:cubicBezTo>
                    <a:cubicBezTo>
                      <a:pt x="240" y="2"/>
                      <a:pt x="239" y="1"/>
                      <a:pt x="238" y="1"/>
                    </a:cubicBezTo>
                    <a:cubicBezTo>
                      <a:pt x="237" y="1"/>
                      <a:pt x="236" y="1"/>
                      <a:pt x="235" y="2"/>
                    </a:cubicBezTo>
                    <a:cubicBezTo>
                      <a:pt x="234" y="2"/>
                      <a:pt x="235" y="4"/>
                      <a:pt x="236" y="5"/>
                    </a:cubicBezTo>
                    <a:cubicBezTo>
                      <a:pt x="237" y="6"/>
                      <a:pt x="237" y="7"/>
                      <a:pt x="238" y="8"/>
                    </a:cubicBezTo>
                    <a:cubicBezTo>
                      <a:pt x="238" y="9"/>
                      <a:pt x="240" y="9"/>
                      <a:pt x="240" y="10"/>
                    </a:cubicBezTo>
                    <a:cubicBezTo>
                      <a:pt x="240" y="11"/>
                      <a:pt x="239" y="12"/>
                      <a:pt x="239" y="12"/>
                    </a:cubicBezTo>
                    <a:cubicBezTo>
                      <a:pt x="238" y="12"/>
                      <a:pt x="237" y="12"/>
                      <a:pt x="235" y="11"/>
                    </a:cubicBezTo>
                    <a:cubicBezTo>
                      <a:pt x="233" y="11"/>
                      <a:pt x="233" y="12"/>
                      <a:pt x="232" y="12"/>
                    </a:cubicBezTo>
                    <a:cubicBezTo>
                      <a:pt x="231" y="12"/>
                      <a:pt x="233" y="14"/>
                      <a:pt x="233" y="14"/>
                    </a:cubicBezTo>
                    <a:cubicBezTo>
                      <a:pt x="234" y="15"/>
                      <a:pt x="232" y="16"/>
                      <a:pt x="231" y="16"/>
                    </a:cubicBezTo>
                    <a:cubicBezTo>
                      <a:pt x="230" y="17"/>
                      <a:pt x="233" y="18"/>
                      <a:pt x="234" y="19"/>
                    </a:cubicBezTo>
                    <a:cubicBezTo>
                      <a:pt x="234" y="19"/>
                      <a:pt x="234" y="20"/>
                      <a:pt x="233" y="20"/>
                    </a:cubicBezTo>
                    <a:cubicBezTo>
                      <a:pt x="232" y="20"/>
                      <a:pt x="231" y="19"/>
                      <a:pt x="230" y="19"/>
                    </a:cubicBezTo>
                    <a:cubicBezTo>
                      <a:pt x="229" y="18"/>
                      <a:pt x="227" y="19"/>
                      <a:pt x="226" y="20"/>
                    </a:cubicBezTo>
                    <a:cubicBezTo>
                      <a:pt x="226" y="20"/>
                      <a:pt x="226" y="21"/>
                      <a:pt x="227" y="22"/>
                    </a:cubicBezTo>
                    <a:cubicBezTo>
                      <a:pt x="228" y="23"/>
                      <a:pt x="228" y="24"/>
                      <a:pt x="228" y="25"/>
                    </a:cubicBezTo>
                    <a:cubicBezTo>
                      <a:pt x="228" y="26"/>
                      <a:pt x="228" y="26"/>
                      <a:pt x="229" y="27"/>
                    </a:cubicBezTo>
                    <a:cubicBezTo>
                      <a:pt x="230" y="27"/>
                      <a:pt x="230" y="28"/>
                      <a:pt x="231" y="29"/>
                    </a:cubicBezTo>
                    <a:cubicBezTo>
                      <a:pt x="232" y="30"/>
                      <a:pt x="233" y="31"/>
                      <a:pt x="234" y="31"/>
                    </a:cubicBezTo>
                    <a:cubicBezTo>
                      <a:pt x="235" y="31"/>
                      <a:pt x="235" y="31"/>
                      <a:pt x="236" y="32"/>
                    </a:cubicBezTo>
                    <a:cubicBezTo>
                      <a:pt x="236" y="33"/>
                      <a:pt x="236" y="33"/>
                      <a:pt x="237" y="34"/>
                    </a:cubicBezTo>
                    <a:cubicBezTo>
                      <a:pt x="238" y="35"/>
                      <a:pt x="240" y="35"/>
                      <a:pt x="241" y="35"/>
                    </a:cubicBezTo>
                    <a:cubicBezTo>
                      <a:pt x="242" y="35"/>
                      <a:pt x="241" y="36"/>
                      <a:pt x="241" y="37"/>
                    </a:cubicBezTo>
                    <a:cubicBezTo>
                      <a:pt x="241" y="37"/>
                      <a:pt x="242" y="37"/>
                      <a:pt x="243" y="38"/>
                    </a:cubicBezTo>
                    <a:cubicBezTo>
                      <a:pt x="245" y="38"/>
                      <a:pt x="246" y="39"/>
                      <a:pt x="247" y="39"/>
                    </a:cubicBezTo>
                    <a:cubicBezTo>
                      <a:pt x="247" y="39"/>
                      <a:pt x="247" y="40"/>
                      <a:pt x="246" y="41"/>
                    </a:cubicBezTo>
                    <a:cubicBezTo>
                      <a:pt x="246" y="41"/>
                      <a:pt x="245" y="42"/>
                      <a:pt x="246" y="42"/>
                    </a:cubicBezTo>
                    <a:cubicBezTo>
                      <a:pt x="246" y="43"/>
                      <a:pt x="246" y="44"/>
                      <a:pt x="246" y="45"/>
                    </a:cubicBezTo>
                    <a:cubicBezTo>
                      <a:pt x="246" y="46"/>
                      <a:pt x="248" y="47"/>
                      <a:pt x="248" y="47"/>
                    </a:cubicBezTo>
                    <a:cubicBezTo>
                      <a:pt x="248" y="48"/>
                      <a:pt x="247" y="48"/>
                      <a:pt x="246" y="48"/>
                    </a:cubicBezTo>
                    <a:cubicBezTo>
                      <a:pt x="245" y="49"/>
                      <a:pt x="245" y="49"/>
                      <a:pt x="244" y="50"/>
                    </a:cubicBezTo>
                    <a:cubicBezTo>
                      <a:pt x="243" y="51"/>
                      <a:pt x="242" y="52"/>
                      <a:pt x="241" y="51"/>
                    </a:cubicBezTo>
                    <a:cubicBezTo>
                      <a:pt x="241" y="51"/>
                      <a:pt x="240" y="51"/>
                      <a:pt x="239" y="52"/>
                    </a:cubicBezTo>
                    <a:cubicBezTo>
                      <a:pt x="238" y="53"/>
                      <a:pt x="238" y="53"/>
                      <a:pt x="237" y="55"/>
                    </a:cubicBezTo>
                    <a:cubicBezTo>
                      <a:pt x="236" y="56"/>
                      <a:pt x="237" y="57"/>
                      <a:pt x="237" y="58"/>
                    </a:cubicBezTo>
                    <a:cubicBezTo>
                      <a:pt x="237" y="59"/>
                      <a:pt x="235" y="59"/>
                      <a:pt x="234" y="59"/>
                    </a:cubicBezTo>
                    <a:cubicBezTo>
                      <a:pt x="232" y="59"/>
                      <a:pt x="234" y="60"/>
                      <a:pt x="234" y="61"/>
                    </a:cubicBezTo>
                    <a:cubicBezTo>
                      <a:pt x="233" y="63"/>
                      <a:pt x="232" y="63"/>
                      <a:pt x="230" y="63"/>
                    </a:cubicBezTo>
                    <a:cubicBezTo>
                      <a:pt x="228" y="63"/>
                      <a:pt x="227" y="63"/>
                      <a:pt x="226" y="63"/>
                    </a:cubicBezTo>
                    <a:cubicBezTo>
                      <a:pt x="225" y="63"/>
                      <a:pt x="224" y="63"/>
                      <a:pt x="223" y="64"/>
                    </a:cubicBezTo>
                    <a:cubicBezTo>
                      <a:pt x="222" y="64"/>
                      <a:pt x="222" y="65"/>
                      <a:pt x="222" y="66"/>
                    </a:cubicBezTo>
                    <a:cubicBezTo>
                      <a:pt x="222" y="66"/>
                      <a:pt x="223" y="66"/>
                      <a:pt x="224" y="66"/>
                    </a:cubicBezTo>
                    <a:cubicBezTo>
                      <a:pt x="225" y="66"/>
                      <a:pt x="224" y="68"/>
                      <a:pt x="224" y="68"/>
                    </a:cubicBezTo>
                    <a:cubicBezTo>
                      <a:pt x="224" y="69"/>
                      <a:pt x="223" y="69"/>
                      <a:pt x="224" y="70"/>
                    </a:cubicBezTo>
                    <a:cubicBezTo>
                      <a:pt x="224" y="71"/>
                      <a:pt x="223" y="72"/>
                      <a:pt x="222" y="73"/>
                    </a:cubicBezTo>
                    <a:cubicBezTo>
                      <a:pt x="221" y="73"/>
                      <a:pt x="221" y="74"/>
                      <a:pt x="219" y="75"/>
                    </a:cubicBezTo>
                    <a:cubicBezTo>
                      <a:pt x="218" y="76"/>
                      <a:pt x="221" y="76"/>
                      <a:pt x="221" y="77"/>
                    </a:cubicBezTo>
                    <a:cubicBezTo>
                      <a:pt x="222" y="78"/>
                      <a:pt x="221" y="79"/>
                      <a:pt x="221" y="79"/>
                    </a:cubicBezTo>
                    <a:cubicBezTo>
                      <a:pt x="220" y="80"/>
                      <a:pt x="219" y="81"/>
                      <a:pt x="217" y="82"/>
                    </a:cubicBezTo>
                    <a:cubicBezTo>
                      <a:pt x="216" y="83"/>
                      <a:pt x="214" y="85"/>
                      <a:pt x="213" y="85"/>
                    </a:cubicBezTo>
                    <a:cubicBezTo>
                      <a:pt x="213" y="85"/>
                      <a:pt x="211" y="86"/>
                      <a:pt x="210" y="87"/>
                    </a:cubicBezTo>
                    <a:cubicBezTo>
                      <a:pt x="209" y="87"/>
                      <a:pt x="210" y="88"/>
                      <a:pt x="210" y="89"/>
                    </a:cubicBezTo>
                    <a:cubicBezTo>
                      <a:pt x="211" y="89"/>
                      <a:pt x="212" y="88"/>
                      <a:pt x="213" y="88"/>
                    </a:cubicBezTo>
                    <a:cubicBezTo>
                      <a:pt x="214" y="88"/>
                      <a:pt x="214" y="90"/>
                      <a:pt x="215" y="91"/>
                    </a:cubicBezTo>
                    <a:cubicBezTo>
                      <a:pt x="215" y="92"/>
                      <a:pt x="214" y="92"/>
                      <a:pt x="213" y="93"/>
                    </a:cubicBezTo>
                    <a:cubicBezTo>
                      <a:pt x="212" y="95"/>
                      <a:pt x="211" y="96"/>
                      <a:pt x="211" y="97"/>
                    </a:cubicBezTo>
                    <a:cubicBezTo>
                      <a:pt x="210" y="98"/>
                      <a:pt x="209" y="98"/>
                      <a:pt x="209" y="99"/>
                    </a:cubicBezTo>
                    <a:cubicBezTo>
                      <a:pt x="209" y="99"/>
                      <a:pt x="210" y="102"/>
                      <a:pt x="210" y="103"/>
                    </a:cubicBezTo>
                    <a:cubicBezTo>
                      <a:pt x="210" y="103"/>
                      <a:pt x="211" y="103"/>
                      <a:pt x="212" y="104"/>
                    </a:cubicBezTo>
                    <a:cubicBezTo>
                      <a:pt x="213" y="104"/>
                      <a:pt x="210" y="106"/>
                      <a:pt x="209" y="107"/>
                    </a:cubicBezTo>
                    <a:cubicBezTo>
                      <a:pt x="208" y="107"/>
                      <a:pt x="208" y="108"/>
                      <a:pt x="208" y="109"/>
                    </a:cubicBezTo>
                    <a:cubicBezTo>
                      <a:pt x="207" y="111"/>
                      <a:pt x="205" y="110"/>
                      <a:pt x="204" y="110"/>
                    </a:cubicBezTo>
                    <a:cubicBezTo>
                      <a:pt x="204" y="110"/>
                      <a:pt x="204" y="113"/>
                      <a:pt x="204" y="114"/>
                    </a:cubicBezTo>
                    <a:cubicBezTo>
                      <a:pt x="204" y="115"/>
                      <a:pt x="204" y="116"/>
                      <a:pt x="205" y="116"/>
                    </a:cubicBezTo>
                    <a:cubicBezTo>
                      <a:pt x="206" y="117"/>
                      <a:pt x="207" y="117"/>
                      <a:pt x="208" y="117"/>
                    </a:cubicBezTo>
                    <a:cubicBezTo>
                      <a:pt x="208" y="117"/>
                      <a:pt x="207" y="118"/>
                      <a:pt x="206" y="119"/>
                    </a:cubicBezTo>
                    <a:cubicBezTo>
                      <a:pt x="205" y="120"/>
                      <a:pt x="204" y="121"/>
                      <a:pt x="202" y="123"/>
                    </a:cubicBezTo>
                    <a:cubicBezTo>
                      <a:pt x="200" y="124"/>
                      <a:pt x="199" y="126"/>
                      <a:pt x="198" y="127"/>
                    </a:cubicBezTo>
                    <a:cubicBezTo>
                      <a:pt x="197" y="128"/>
                      <a:pt x="196" y="128"/>
                      <a:pt x="196" y="127"/>
                    </a:cubicBezTo>
                    <a:cubicBezTo>
                      <a:pt x="195" y="127"/>
                      <a:pt x="194" y="126"/>
                      <a:pt x="193" y="126"/>
                    </a:cubicBezTo>
                    <a:cubicBezTo>
                      <a:pt x="192" y="125"/>
                      <a:pt x="191" y="126"/>
                      <a:pt x="191" y="125"/>
                    </a:cubicBezTo>
                    <a:cubicBezTo>
                      <a:pt x="190" y="125"/>
                      <a:pt x="190" y="122"/>
                      <a:pt x="190" y="122"/>
                    </a:cubicBezTo>
                    <a:cubicBezTo>
                      <a:pt x="189" y="121"/>
                      <a:pt x="189" y="120"/>
                      <a:pt x="188" y="120"/>
                    </a:cubicBezTo>
                    <a:cubicBezTo>
                      <a:pt x="187" y="119"/>
                      <a:pt x="186" y="120"/>
                      <a:pt x="185" y="121"/>
                    </a:cubicBezTo>
                    <a:cubicBezTo>
                      <a:pt x="184" y="122"/>
                      <a:pt x="182" y="124"/>
                      <a:pt x="182" y="125"/>
                    </a:cubicBezTo>
                    <a:cubicBezTo>
                      <a:pt x="181" y="127"/>
                      <a:pt x="180" y="126"/>
                      <a:pt x="179" y="125"/>
                    </a:cubicBezTo>
                    <a:cubicBezTo>
                      <a:pt x="179" y="124"/>
                      <a:pt x="178" y="124"/>
                      <a:pt x="177" y="124"/>
                    </a:cubicBezTo>
                    <a:cubicBezTo>
                      <a:pt x="176" y="124"/>
                      <a:pt x="174" y="124"/>
                      <a:pt x="173" y="124"/>
                    </a:cubicBezTo>
                    <a:cubicBezTo>
                      <a:pt x="172" y="124"/>
                      <a:pt x="172" y="123"/>
                      <a:pt x="170" y="123"/>
                    </a:cubicBezTo>
                    <a:cubicBezTo>
                      <a:pt x="169" y="124"/>
                      <a:pt x="169" y="125"/>
                      <a:pt x="169" y="125"/>
                    </a:cubicBezTo>
                    <a:cubicBezTo>
                      <a:pt x="170" y="126"/>
                      <a:pt x="170" y="127"/>
                      <a:pt x="169" y="128"/>
                    </a:cubicBezTo>
                    <a:cubicBezTo>
                      <a:pt x="168" y="129"/>
                      <a:pt x="168" y="130"/>
                      <a:pt x="167" y="130"/>
                    </a:cubicBezTo>
                    <a:cubicBezTo>
                      <a:pt x="166" y="130"/>
                      <a:pt x="166" y="130"/>
                      <a:pt x="166" y="131"/>
                    </a:cubicBezTo>
                    <a:cubicBezTo>
                      <a:pt x="166" y="132"/>
                      <a:pt x="166" y="133"/>
                      <a:pt x="165" y="133"/>
                    </a:cubicBezTo>
                    <a:cubicBezTo>
                      <a:pt x="164" y="133"/>
                      <a:pt x="166" y="135"/>
                      <a:pt x="167" y="136"/>
                    </a:cubicBezTo>
                    <a:cubicBezTo>
                      <a:pt x="167" y="138"/>
                      <a:pt x="168" y="139"/>
                      <a:pt x="169" y="140"/>
                    </a:cubicBezTo>
                    <a:cubicBezTo>
                      <a:pt x="170" y="140"/>
                      <a:pt x="171" y="141"/>
                      <a:pt x="171" y="141"/>
                    </a:cubicBezTo>
                    <a:cubicBezTo>
                      <a:pt x="172" y="142"/>
                      <a:pt x="169" y="147"/>
                      <a:pt x="168" y="147"/>
                    </a:cubicBezTo>
                    <a:cubicBezTo>
                      <a:pt x="168" y="148"/>
                      <a:pt x="167" y="149"/>
                      <a:pt x="166" y="150"/>
                    </a:cubicBezTo>
                    <a:cubicBezTo>
                      <a:pt x="165" y="151"/>
                      <a:pt x="166" y="151"/>
                      <a:pt x="166" y="152"/>
                    </a:cubicBezTo>
                    <a:cubicBezTo>
                      <a:pt x="166" y="152"/>
                      <a:pt x="165" y="153"/>
                      <a:pt x="164" y="153"/>
                    </a:cubicBezTo>
                    <a:cubicBezTo>
                      <a:pt x="163" y="153"/>
                      <a:pt x="161" y="158"/>
                      <a:pt x="160" y="158"/>
                    </a:cubicBezTo>
                    <a:cubicBezTo>
                      <a:pt x="160" y="159"/>
                      <a:pt x="159" y="164"/>
                      <a:pt x="158" y="165"/>
                    </a:cubicBezTo>
                    <a:cubicBezTo>
                      <a:pt x="158" y="167"/>
                      <a:pt x="156" y="168"/>
                      <a:pt x="155" y="169"/>
                    </a:cubicBezTo>
                    <a:cubicBezTo>
                      <a:pt x="154" y="170"/>
                      <a:pt x="153" y="174"/>
                      <a:pt x="153" y="175"/>
                    </a:cubicBezTo>
                    <a:cubicBezTo>
                      <a:pt x="153" y="176"/>
                      <a:pt x="149" y="181"/>
                      <a:pt x="149" y="182"/>
                    </a:cubicBezTo>
                    <a:cubicBezTo>
                      <a:pt x="148" y="183"/>
                      <a:pt x="145" y="186"/>
                      <a:pt x="144" y="187"/>
                    </a:cubicBezTo>
                    <a:cubicBezTo>
                      <a:pt x="144" y="188"/>
                      <a:pt x="143" y="189"/>
                      <a:pt x="142" y="190"/>
                    </a:cubicBezTo>
                    <a:cubicBezTo>
                      <a:pt x="141" y="190"/>
                      <a:pt x="142" y="190"/>
                      <a:pt x="141" y="191"/>
                    </a:cubicBezTo>
                    <a:cubicBezTo>
                      <a:pt x="141" y="192"/>
                      <a:pt x="140" y="191"/>
                      <a:pt x="139" y="191"/>
                    </a:cubicBezTo>
                    <a:cubicBezTo>
                      <a:pt x="138" y="192"/>
                      <a:pt x="139" y="193"/>
                      <a:pt x="139" y="194"/>
                    </a:cubicBezTo>
                    <a:cubicBezTo>
                      <a:pt x="140" y="195"/>
                      <a:pt x="137" y="197"/>
                      <a:pt x="136" y="197"/>
                    </a:cubicBezTo>
                    <a:cubicBezTo>
                      <a:pt x="136" y="198"/>
                      <a:pt x="135" y="197"/>
                      <a:pt x="134" y="196"/>
                    </a:cubicBezTo>
                    <a:cubicBezTo>
                      <a:pt x="134" y="196"/>
                      <a:pt x="133" y="195"/>
                      <a:pt x="132" y="193"/>
                    </a:cubicBezTo>
                    <a:cubicBezTo>
                      <a:pt x="131" y="192"/>
                      <a:pt x="130" y="193"/>
                      <a:pt x="130" y="194"/>
                    </a:cubicBezTo>
                    <a:cubicBezTo>
                      <a:pt x="129" y="194"/>
                      <a:pt x="129" y="196"/>
                      <a:pt x="129" y="196"/>
                    </a:cubicBezTo>
                    <a:cubicBezTo>
                      <a:pt x="128" y="197"/>
                      <a:pt x="126" y="198"/>
                      <a:pt x="126" y="198"/>
                    </a:cubicBezTo>
                    <a:cubicBezTo>
                      <a:pt x="125" y="198"/>
                      <a:pt x="123" y="198"/>
                      <a:pt x="123" y="198"/>
                    </a:cubicBezTo>
                    <a:cubicBezTo>
                      <a:pt x="122" y="198"/>
                      <a:pt x="122" y="196"/>
                      <a:pt x="121" y="196"/>
                    </a:cubicBezTo>
                    <a:cubicBezTo>
                      <a:pt x="120" y="196"/>
                      <a:pt x="120" y="197"/>
                      <a:pt x="120" y="198"/>
                    </a:cubicBezTo>
                    <a:cubicBezTo>
                      <a:pt x="119" y="198"/>
                      <a:pt x="117" y="199"/>
                      <a:pt x="116" y="199"/>
                    </a:cubicBezTo>
                    <a:cubicBezTo>
                      <a:pt x="116" y="199"/>
                      <a:pt x="114" y="199"/>
                      <a:pt x="113" y="199"/>
                    </a:cubicBezTo>
                    <a:cubicBezTo>
                      <a:pt x="112" y="198"/>
                      <a:pt x="112" y="198"/>
                      <a:pt x="112" y="196"/>
                    </a:cubicBezTo>
                    <a:cubicBezTo>
                      <a:pt x="112" y="195"/>
                      <a:pt x="111" y="195"/>
                      <a:pt x="110" y="195"/>
                    </a:cubicBezTo>
                    <a:cubicBezTo>
                      <a:pt x="109" y="194"/>
                      <a:pt x="110" y="192"/>
                      <a:pt x="110" y="191"/>
                    </a:cubicBezTo>
                    <a:cubicBezTo>
                      <a:pt x="110" y="190"/>
                      <a:pt x="108" y="190"/>
                      <a:pt x="108" y="190"/>
                    </a:cubicBezTo>
                    <a:cubicBezTo>
                      <a:pt x="107" y="190"/>
                      <a:pt x="107" y="189"/>
                      <a:pt x="107" y="187"/>
                    </a:cubicBezTo>
                    <a:cubicBezTo>
                      <a:pt x="107" y="186"/>
                      <a:pt x="107" y="186"/>
                      <a:pt x="106" y="186"/>
                    </a:cubicBezTo>
                    <a:cubicBezTo>
                      <a:pt x="105" y="185"/>
                      <a:pt x="104" y="184"/>
                      <a:pt x="104" y="182"/>
                    </a:cubicBezTo>
                    <a:cubicBezTo>
                      <a:pt x="104" y="181"/>
                      <a:pt x="103" y="181"/>
                      <a:pt x="103" y="180"/>
                    </a:cubicBezTo>
                    <a:cubicBezTo>
                      <a:pt x="102" y="180"/>
                      <a:pt x="103" y="179"/>
                      <a:pt x="104" y="179"/>
                    </a:cubicBezTo>
                    <a:cubicBezTo>
                      <a:pt x="105" y="179"/>
                      <a:pt x="105" y="177"/>
                      <a:pt x="104" y="177"/>
                    </a:cubicBezTo>
                    <a:cubicBezTo>
                      <a:pt x="104" y="176"/>
                      <a:pt x="102" y="175"/>
                      <a:pt x="101" y="175"/>
                    </a:cubicBezTo>
                    <a:cubicBezTo>
                      <a:pt x="101" y="174"/>
                      <a:pt x="100" y="173"/>
                      <a:pt x="99" y="173"/>
                    </a:cubicBezTo>
                    <a:cubicBezTo>
                      <a:pt x="98" y="172"/>
                      <a:pt x="98" y="173"/>
                      <a:pt x="97" y="174"/>
                    </a:cubicBezTo>
                    <a:cubicBezTo>
                      <a:pt x="97" y="174"/>
                      <a:pt x="96" y="174"/>
                      <a:pt x="95" y="174"/>
                    </a:cubicBezTo>
                    <a:cubicBezTo>
                      <a:pt x="94" y="175"/>
                      <a:pt x="93" y="174"/>
                      <a:pt x="92" y="174"/>
                    </a:cubicBezTo>
                    <a:cubicBezTo>
                      <a:pt x="91" y="174"/>
                      <a:pt x="91" y="174"/>
                      <a:pt x="90" y="173"/>
                    </a:cubicBezTo>
                    <a:cubicBezTo>
                      <a:pt x="89" y="173"/>
                      <a:pt x="89" y="174"/>
                      <a:pt x="89" y="175"/>
                    </a:cubicBezTo>
                    <a:cubicBezTo>
                      <a:pt x="90" y="176"/>
                      <a:pt x="88" y="176"/>
                      <a:pt x="87" y="176"/>
                    </a:cubicBezTo>
                    <a:cubicBezTo>
                      <a:pt x="86" y="176"/>
                      <a:pt x="87" y="177"/>
                      <a:pt x="88" y="178"/>
                    </a:cubicBezTo>
                    <a:cubicBezTo>
                      <a:pt x="89" y="178"/>
                      <a:pt x="87" y="179"/>
                      <a:pt x="86" y="179"/>
                    </a:cubicBezTo>
                    <a:cubicBezTo>
                      <a:pt x="85" y="179"/>
                      <a:pt x="84" y="179"/>
                      <a:pt x="83" y="179"/>
                    </a:cubicBezTo>
                    <a:cubicBezTo>
                      <a:pt x="82" y="179"/>
                      <a:pt x="82" y="180"/>
                      <a:pt x="81" y="181"/>
                    </a:cubicBezTo>
                    <a:cubicBezTo>
                      <a:pt x="80" y="181"/>
                      <a:pt x="79" y="180"/>
                      <a:pt x="79" y="180"/>
                    </a:cubicBezTo>
                    <a:cubicBezTo>
                      <a:pt x="79" y="181"/>
                      <a:pt x="78" y="183"/>
                      <a:pt x="77" y="183"/>
                    </a:cubicBezTo>
                    <a:cubicBezTo>
                      <a:pt x="77" y="183"/>
                      <a:pt x="77" y="182"/>
                      <a:pt x="76" y="182"/>
                    </a:cubicBezTo>
                    <a:cubicBezTo>
                      <a:pt x="75" y="182"/>
                      <a:pt x="76" y="184"/>
                      <a:pt x="76" y="184"/>
                    </a:cubicBezTo>
                    <a:cubicBezTo>
                      <a:pt x="76" y="185"/>
                      <a:pt x="76" y="184"/>
                      <a:pt x="75" y="184"/>
                    </a:cubicBezTo>
                    <a:cubicBezTo>
                      <a:pt x="74" y="183"/>
                      <a:pt x="73" y="184"/>
                      <a:pt x="73" y="183"/>
                    </a:cubicBezTo>
                    <a:cubicBezTo>
                      <a:pt x="73" y="182"/>
                      <a:pt x="73" y="183"/>
                      <a:pt x="72" y="183"/>
                    </a:cubicBezTo>
                    <a:cubicBezTo>
                      <a:pt x="71" y="183"/>
                      <a:pt x="70" y="181"/>
                      <a:pt x="71" y="181"/>
                    </a:cubicBezTo>
                    <a:cubicBezTo>
                      <a:pt x="71" y="180"/>
                      <a:pt x="70" y="180"/>
                      <a:pt x="69" y="180"/>
                    </a:cubicBezTo>
                    <a:cubicBezTo>
                      <a:pt x="69" y="180"/>
                      <a:pt x="69" y="179"/>
                      <a:pt x="69" y="177"/>
                    </a:cubicBezTo>
                    <a:cubicBezTo>
                      <a:pt x="69" y="176"/>
                      <a:pt x="69" y="175"/>
                      <a:pt x="68" y="174"/>
                    </a:cubicBezTo>
                    <a:cubicBezTo>
                      <a:pt x="67" y="173"/>
                      <a:pt x="66" y="173"/>
                      <a:pt x="65" y="174"/>
                    </a:cubicBezTo>
                    <a:cubicBezTo>
                      <a:pt x="65" y="174"/>
                      <a:pt x="65" y="174"/>
                      <a:pt x="64" y="173"/>
                    </a:cubicBezTo>
                    <a:cubicBezTo>
                      <a:pt x="63" y="173"/>
                      <a:pt x="62" y="172"/>
                      <a:pt x="62" y="171"/>
                    </a:cubicBezTo>
                    <a:cubicBezTo>
                      <a:pt x="62" y="170"/>
                      <a:pt x="61" y="171"/>
                      <a:pt x="61" y="171"/>
                    </a:cubicBezTo>
                    <a:cubicBezTo>
                      <a:pt x="60" y="171"/>
                      <a:pt x="59" y="171"/>
                      <a:pt x="58" y="170"/>
                    </a:cubicBezTo>
                    <a:cubicBezTo>
                      <a:pt x="57" y="168"/>
                      <a:pt x="57" y="168"/>
                      <a:pt x="56" y="168"/>
                    </a:cubicBezTo>
                    <a:cubicBezTo>
                      <a:pt x="55" y="168"/>
                      <a:pt x="53" y="168"/>
                      <a:pt x="51" y="168"/>
                    </a:cubicBezTo>
                    <a:cubicBezTo>
                      <a:pt x="50" y="168"/>
                      <a:pt x="49" y="167"/>
                      <a:pt x="49" y="166"/>
                    </a:cubicBezTo>
                    <a:cubicBezTo>
                      <a:pt x="48" y="165"/>
                      <a:pt x="47" y="165"/>
                      <a:pt x="46" y="165"/>
                    </a:cubicBezTo>
                    <a:cubicBezTo>
                      <a:pt x="45" y="165"/>
                      <a:pt x="44" y="165"/>
                      <a:pt x="44" y="165"/>
                    </a:cubicBezTo>
                    <a:cubicBezTo>
                      <a:pt x="43" y="166"/>
                      <a:pt x="43" y="166"/>
                      <a:pt x="43" y="166"/>
                    </a:cubicBezTo>
                    <a:cubicBezTo>
                      <a:pt x="42" y="165"/>
                      <a:pt x="42" y="163"/>
                      <a:pt x="41" y="163"/>
                    </a:cubicBezTo>
                    <a:cubicBezTo>
                      <a:pt x="41" y="162"/>
                      <a:pt x="39" y="163"/>
                      <a:pt x="39" y="164"/>
                    </a:cubicBezTo>
                    <a:cubicBezTo>
                      <a:pt x="38" y="165"/>
                      <a:pt x="37" y="165"/>
                      <a:pt x="37" y="165"/>
                    </a:cubicBezTo>
                    <a:cubicBezTo>
                      <a:pt x="37" y="166"/>
                      <a:pt x="37" y="166"/>
                      <a:pt x="37" y="166"/>
                    </a:cubicBezTo>
                    <a:cubicBezTo>
                      <a:pt x="37" y="167"/>
                      <a:pt x="37" y="168"/>
                      <a:pt x="36" y="169"/>
                    </a:cubicBezTo>
                    <a:cubicBezTo>
                      <a:pt x="35" y="169"/>
                      <a:pt x="35" y="171"/>
                      <a:pt x="35" y="171"/>
                    </a:cubicBezTo>
                    <a:cubicBezTo>
                      <a:pt x="35" y="173"/>
                      <a:pt x="35" y="173"/>
                      <a:pt x="35" y="173"/>
                    </a:cubicBezTo>
                    <a:cubicBezTo>
                      <a:pt x="35" y="173"/>
                      <a:pt x="35" y="173"/>
                      <a:pt x="33" y="173"/>
                    </a:cubicBezTo>
                    <a:cubicBezTo>
                      <a:pt x="32" y="172"/>
                      <a:pt x="33" y="174"/>
                      <a:pt x="33" y="176"/>
                    </a:cubicBezTo>
                    <a:cubicBezTo>
                      <a:pt x="33" y="177"/>
                      <a:pt x="34" y="177"/>
                      <a:pt x="34" y="178"/>
                    </a:cubicBezTo>
                    <a:cubicBezTo>
                      <a:pt x="34" y="178"/>
                      <a:pt x="33" y="179"/>
                      <a:pt x="32" y="178"/>
                    </a:cubicBezTo>
                    <a:cubicBezTo>
                      <a:pt x="32" y="178"/>
                      <a:pt x="30" y="179"/>
                      <a:pt x="29" y="179"/>
                    </a:cubicBezTo>
                    <a:cubicBezTo>
                      <a:pt x="29" y="178"/>
                      <a:pt x="28" y="177"/>
                      <a:pt x="26" y="177"/>
                    </a:cubicBezTo>
                    <a:cubicBezTo>
                      <a:pt x="25" y="177"/>
                      <a:pt x="25" y="180"/>
                      <a:pt x="26" y="180"/>
                    </a:cubicBezTo>
                    <a:cubicBezTo>
                      <a:pt x="26" y="181"/>
                      <a:pt x="27" y="182"/>
                      <a:pt x="28" y="182"/>
                    </a:cubicBezTo>
                    <a:cubicBezTo>
                      <a:pt x="28" y="182"/>
                      <a:pt x="29" y="182"/>
                      <a:pt x="29" y="183"/>
                    </a:cubicBezTo>
                    <a:cubicBezTo>
                      <a:pt x="29" y="183"/>
                      <a:pt x="27" y="185"/>
                      <a:pt x="27" y="185"/>
                    </a:cubicBezTo>
                    <a:cubicBezTo>
                      <a:pt x="27" y="185"/>
                      <a:pt x="25" y="186"/>
                      <a:pt x="24" y="186"/>
                    </a:cubicBezTo>
                    <a:cubicBezTo>
                      <a:pt x="22" y="186"/>
                      <a:pt x="22" y="185"/>
                      <a:pt x="21" y="185"/>
                    </a:cubicBezTo>
                    <a:cubicBezTo>
                      <a:pt x="20" y="185"/>
                      <a:pt x="19" y="187"/>
                      <a:pt x="19" y="188"/>
                    </a:cubicBezTo>
                    <a:cubicBezTo>
                      <a:pt x="20" y="188"/>
                      <a:pt x="21" y="188"/>
                      <a:pt x="22" y="188"/>
                    </a:cubicBezTo>
                    <a:cubicBezTo>
                      <a:pt x="22" y="187"/>
                      <a:pt x="23" y="187"/>
                      <a:pt x="24" y="187"/>
                    </a:cubicBezTo>
                    <a:cubicBezTo>
                      <a:pt x="24" y="188"/>
                      <a:pt x="23" y="189"/>
                      <a:pt x="23" y="190"/>
                    </a:cubicBezTo>
                    <a:cubicBezTo>
                      <a:pt x="22" y="191"/>
                      <a:pt x="25" y="192"/>
                      <a:pt x="26" y="192"/>
                    </a:cubicBezTo>
                    <a:cubicBezTo>
                      <a:pt x="27" y="192"/>
                      <a:pt x="27" y="193"/>
                      <a:pt x="27" y="194"/>
                    </a:cubicBezTo>
                    <a:cubicBezTo>
                      <a:pt x="27" y="194"/>
                      <a:pt x="27" y="195"/>
                      <a:pt x="29" y="195"/>
                    </a:cubicBezTo>
                    <a:cubicBezTo>
                      <a:pt x="31" y="195"/>
                      <a:pt x="31" y="197"/>
                      <a:pt x="31" y="198"/>
                    </a:cubicBezTo>
                    <a:cubicBezTo>
                      <a:pt x="31" y="198"/>
                      <a:pt x="33" y="198"/>
                      <a:pt x="34" y="198"/>
                    </a:cubicBezTo>
                    <a:cubicBezTo>
                      <a:pt x="35" y="198"/>
                      <a:pt x="36" y="199"/>
                      <a:pt x="36" y="200"/>
                    </a:cubicBezTo>
                    <a:cubicBezTo>
                      <a:pt x="36" y="201"/>
                      <a:pt x="35" y="201"/>
                      <a:pt x="34" y="202"/>
                    </a:cubicBezTo>
                    <a:cubicBezTo>
                      <a:pt x="33" y="203"/>
                      <a:pt x="34" y="204"/>
                      <a:pt x="34" y="205"/>
                    </a:cubicBezTo>
                    <a:cubicBezTo>
                      <a:pt x="34" y="206"/>
                      <a:pt x="33" y="207"/>
                      <a:pt x="33" y="208"/>
                    </a:cubicBezTo>
                    <a:cubicBezTo>
                      <a:pt x="32" y="209"/>
                      <a:pt x="33" y="209"/>
                      <a:pt x="33" y="210"/>
                    </a:cubicBezTo>
                    <a:cubicBezTo>
                      <a:pt x="33" y="211"/>
                      <a:pt x="34" y="211"/>
                      <a:pt x="34" y="211"/>
                    </a:cubicBezTo>
                    <a:cubicBezTo>
                      <a:pt x="35" y="211"/>
                      <a:pt x="35" y="213"/>
                      <a:pt x="35" y="214"/>
                    </a:cubicBezTo>
                    <a:cubicBezTo>
                      <a:pt x="35" y="215"/>
                      <a:pt x="33" y="215"/>
                      <a:pt x="33" y="216"/>
                    </a:cubicBezTo>
                    <a:cubicBezTo>
                      <a:pt x="32" y="216"/>
                      <a:pt x="32" y="216"/>
                      <a:pt x="31" y="215"/>
                    </a:cubicBezTo>
                    <a:cubicBezTo>
                      <a:pt x="30" y="214"/>
                      <a:pt x="30" y="215"/>
                      <a:pt x="29" y="216"/>
                    </a:cubicBezTo>
                    <a:cubicBezTo>
                      <a:pt x="28" y="216"/>
                      <a:pt x="27" y="216"/>
                      <a:pt x="26" y="216"/>
                    </a:cubicBezTo>
                    <a:cubicBezTo>
                      <a:pt x="25" y="216"/>
                      <a:pt x="25" y="217"/>
                      <a:pt x="24" y="218"/>
                    </a:cubicBezTo>
                    <a:cubicBezTo>
                      <a:pt x="24" y="218"/>
                      <a:pt x="23" y="218"/>
                      <a:pt x="23" y="220"/>
                    </a:cubicBezTo>
                    <a:cubicBezTo>
                      <a:pt x="23" y="221"/>
                      <a:pt x="23" y="221"/>
                      <a:pt x="22" y="222"/>
                    </a:cubicBezTo>
                    <a:cubicBezTo>
                      <a:pt x="22" y="224"/>
                      <a:pt x="22" y="224"/>
                      <a:pt x="22" y="225"/>
                    </a:cubicBezTo>
                    <a:cubicBezTo>
                      <a:pt x="22" y="225"/>
                      <a:pt x="21" y="225"/>
                      <a:pt x="20" y="226"/>
                    </a:cubicBezTo>
                    <a:cubicBezTo>
                      <a:pt x="19" y="227"/>
                      <a:pt x="19" y="228"/>
                      <a:pt x="19" y="229"/>
                    </a:cubicBezTo>
                    <a:cubicBezTo>
                      <a:pt x="19" y="230"/>
                      <a:pt x="18" y="228"/>
                      <a:pt x="17" y="228"/>
                    </a:cubicBezTo>
                    <a:cubicBezTo>
                      <a:pt x="16" y="227"/>
                      <a:pt x="16" y="226"/>
                      <a:pt x="15" y="227"/>
                    </a:cubicBezTo>
                    <a:cubicBezTo>
                      <a:pt x="14" y="228"/>
                      <a:pt x="15" y="229"/>
                      <a:pt x="15" y="230"/>
                    </a:cubicBezTo>
                    <a:cubicBezTo>
                      <a:pt x="15" y="232"/>
                      <a:pt x="12" y="231"/>
                      <a:pt x="11" y="230"/>
                    </a:cubicBezTo>
                    <a:cubicBezTo>
                      <a:pt x="10" y="230"/>
                      <a:pt x="10" y="231"/>
                      <a:pt x="9" y="231"/>
                    </a:cubicBezTo>
                    <a:cubicBezTo>
                      <a:pt x="7" y="231"/>
                      <a:pt x="7" y="234"/>
                      <a:pt x="7" y="235"/>
                    </a:cubicBezTo>
                    <a:cubicBezTo>
                      <a:pt x="7" y="235"/>
                      <a:pt x="7" y="236"/>
                      <a:pt x="6" y="235"/>
                    </a:cubicBezTo>
                    <a:cubicBezTo>
                      <a:pt x="5" y="235"/>
                      <a:pt x="4" y="237"/>
                      <a:pt x="4" y="238"/>
                    </a:cubicBezTo>
                    <a:cubicBezTo>
                      <a:pt x="4" y="239"/>
                      <a:pt x="3" y="238"/>
                      <a:pt x="3" y="237"/>
                    </a:cubicBezTo>
                    <a:cubicBezTo>
                      <a:pt x="3" y="237"/>
                      <a:pt x="2" y="237"/>
                      <a:pt x="2" y="238"/>
                    </a:cubicBezTo>
                    <a:cubicBezTo>
                      <a:pt x="2" y="239"/>
                      <a:pt x="2" y="240"/>
                      <a:pt x="2" y="240"/>
                    </a:cubicBezTo>
                    <a:cubicBezTo>
                      <a:pt x="1" y="240"/>
                      <a:pt x="0" y="240"/>
                      <a:pt x="0" y="241"/>
                    </a:cubicBezTo>
                    <a:cubicBezTo>
                      <a:pt x="0" y="242"/>
                      <a:pt x="1" y="243"/>
                      <a:pt x="2" y="245"/>
                    </a:cubicBezTo>
                    <a:cubicBezTo>
                      <a:pt x="3" y="246"/>
                      <a:pt x="3" y="249"/>
                      <a:pt x="3" y="249"/>
                    </a:cubicBezTo>
                    <a:cubicBezTo>
                      <a:pt x="4" y="250"/>
                      <a:pt x="3" y="251"/>
                      <a:pt x="3" y="252"/>
                    </a:cubicBezTo>
                    <a:cubicBezTo>
                      <a:pt x="3" y="252"/>
                      <a:pt x="5" y="251"/>
                      <a:pt x="6" y="251"/>
                    </a:cubicBezTo>
                    <a:cubicBezTo>
                      <a:pt x="7" y="250"/>
                      <a:pt x="8" y="250"/>
                      <a:pt x="8" y="251"/>
                    </a:cubicBezTo>
                    <a:cubicBezTo>
                      <a:pt x="9" y="253"/>
                      <a:pt x="7" y="254"/>
                      <a:pt x="7" y="254"/>
                    </a:cubicBezTo>
                    <a:cubicBezTo>
                      <a:pt x="7" y="254"/>
                      <a:pt x="10" y="254"/>
                      <a:pt x="10" y="254"/>
                    </a:cubicBezTo>
                    <a:cubicBezTo>
                      <a:pt x="11" y="254"/>
                      <a:pt x="11" y="255"/>
                      <a:pt x="12" y="256"/>
                    </a:cubicBezTo>
                    <a:cubicBezTo>
                      <a:pt x="13" y="257"/>
                      <a:pt x="12" y="257"/>
                      <a:pt x="12" y="258"/>
                    </a:cubicBezTo>
                    <a:cubicBezTo>
                      <a:pt x="12" y="259"/>
                      <a:pt x="11" y="260"/>
                      <a:pt x="11" y="260"/>
                    </a:cubicBezTo>
                    <a:cubicBezTo>
                      <a:pt x="10" y="261"/>
                      <a:pt x="11" y="263"/>
                      <a:pt x="11" y="263"/>
                    </a:cubicBezTo>
                    <a:cubicBezTo>
                      <a:pt x="11" y="263"/>
                      <a:pt x="12" y="263"/>
                      <a:pt x="13" y="262"/>
                    </a:cubicBezTo>
                    <a:cubicBezTo>
                      <a:pt x="14" y="262"/>
                      <a:pt x="14" y="262"/>
                      <a:pt x="14" y="263"/>
                    </a:cubicBezTo>
                    <a:cubicBezTo>
                      <a:pt x="14" y="264"/>
                      <a:pt x="14" y="265"/>
                      <a:pt x="14" y="266"/>
                    </a:cubicBezTo>
                    <a:cubicBezTo>
                      <a:pt x="14" y="266"/>
                      <a:pt x="16" y="267"/>
                      <a:pt x="17" y="266"/>
                    </a:cubicBezTo>
                    <a:cubicBezTo>
                      <a:pt x="18" y="266"/>
                      <a:pt x="18" y="266"/>
                      <a:pt x="18" y="267"/>
                    </a:cubicBezTo>
                    <a:cubicBezTo>
                      <a:pt x="18" y="268"/>
                      <a:pt x="19" y="267"/>
                      <a:pt x="20" y="267"/>
                    </a:cubicBezTo>
                    <a:cubicBezTo>
                      <a:pt x="22" y="267"/>
                      <a:pt x="23" y="267"/>
                      <a:pt x="25" y="267"/>
                    </a:cubicBezTo>
                    <a:cubicBezTo>
                      <a:pt x="26" y="267"/>
                      <a:pt x="26" y="267"/>
                      <a:pt x="27" y="267"/>
                    </a:cubicBezTo>
                    <a:cubicBezTo>
                      <a:pt x="27" y="266"/>
                      <a:pt x="28" y="267"/>
                      <a:pt x="28" y="268"/>
                    </a:cubicBezTo>
                    <a:cubicBezTo>
                      <a:pt x="28" y="268"/>
                      <a:pt x="28" y="269"/>
                      <a:pt x="29" y="269"/>
                    </a:cubicBezTo>
                    <a:cubicBezTo>
                      <a:pt x="30" y="269"/>
                      <a:pt x="30" y="268"/>
                      <a:pt x="30" y="267"/>
                    </a:cubicBezTo>
                    <a:cubicBezTo>
                      <a:pt x="29" y="266"/>
                      <a:pt x="31" y="266"/>
                      <a:pt x="32" y="265"/>
                    </a:cubicBezTo>
                    <a:cubicBezTo>
                      <a:pt x="32" y="265"/>
                      <a:pt x="33" y="264"/>
                      <a:pt x="33" y="265"/>
                    </a:cubicBezTo>
                    <a:cubicBezTo>
                      <a:pt x="34" y="265"/>
                      <a:pt x="32" y="266"/>
                      <a:pt x="32" y="267"/>
                    </a:cubicBezTo>
                    <a:cubicBezTo>
                      <a:pt x="32" y="268"/>
                      <a:pt x="33" y="269"/>
                      <a:pt x="33" y="270"/>
                    </a:cubicBezTo>
                    <a:cubicBezTo>
                      <a:pt x="34" y="271"/>
                      <a:pt x="33" y="272"/>
                      <a:pt x="33" y="273"/>
                    </a:cubicBezTo>
                    <a:cubicBezTo>
                      <a:pt x="33" y="275"/>
                      <a:pt x="33" y="276"/>
                      <a:pt x="34" y="276"/>
                    </a:cubicBezTo>
                    <a:cubicBezTo>
                      <a:pt x="34" y="276"/>
                      <a:pt x="35" y="277"/>
                      <a:pt x="35" y="278"/>
                    </a:cubicBezTo>
                    <a:cubicBezTo>
                      <a:pt x="35" y="279"/>
                      <a:pt x="36" y="280"/>
                      <a:pt x="35" y="281"/>
                    </a:cubicBezTo>
                    <a:cubicBezTo>
                      <a:pt x="35" y="282"/>
                      <a:pt x="35" y="283"/>
                      <a:pt x="36" y="284"/>
                    </a:cubicBezTo>
                    <a:cubicBezTo>
                      <a:pt x="37" y="286"/>
                      <a:pt x="37" y="285"/>
                      <a:pt x="37" y="286"/>
                    </a:cubicBezTo>
                    <a:cubicBezTo>
                      <a:pt x="37" y="287"/>
                      <a:pt x="36" y="288"/>
                      <a:pt x="37" y="289"/>
                    </a:cubicBezTo>
                    <a:cubicBezTo>
                      <a:pt x="38" y="291"/>
                      <a:pt x="37" y="291"/>
                      <a:pt x="38" y="292"/>
                    </a:cubicBezTo>
                    <a:cubicBezTo>
                      <a:pt x="39" y="293"/>
                      <a:pt x="40" y="294"/>
                      <a:pt x="41" y="295"/>
                    </a:cubicBezTo>
                    <a:cubicBezTo>
                      <a:pt x="41" y="296"/>
                      <a:pt x="40" y="296"/>
                      <a:pt x="40" y="297"/>
                    </a:cubicBezTo>
                    <a:cubicBezTo>
                      <a:pt x="40" y="298"/>
                      <a:pt x="42" y="297"/>
                      <a:pt x="42" y="297"/>
                    </a:cubicBezTo>
                    <a:cubicBezTo>
                      <a:pt x="43" y="296"/>
                      <a:pt x="43" y="296"/>
                      <a:pt x="43" y="296"/>
                    </a:cubicBezTo>
                    <a:cubicBezTo>
                      <a:pt x="43" y="296"/>
                      <a:pt x="46" y="298"/>
                      <a:pt x="47" y="298"/>
                    </a:cubicBezTo>
                    <a:cubicBezTo>
                      <a:pt x="47" y="298"/>
                      <a:pt x="48" y="301"/>
                      <a:pt x="48" y="301"/>
                    </a:cubicBezTo>
                    <a:cubicBezTo>
                      <a:pt x="49" y="300"/>
                      <a:pt x="49" y="300"/>
                      <a:pt x="49" y="300"/>
                    </a:cubicBezTo>
                    <a:cubicBezTo>
                      <a:pt x="49" y="300"/>
                      <a:pt x="50" y="299"/>
                      <a:pt x="50" y="298"/>
                    </a:cubicBezTo>
                    <a:cubicBezTo>
                      <a:pt x="50" y="298"/>
                      <a:pt x="50" y="298"/>
                      <a:pt x="51" y="297"/>
                    </a:cubicBezTo>
                    <a:cubicBezTo>
                      <a:pt x="52" y="297"/>
                      <a:pt x="52" y="296"/>
                      <a:pt x="53" y="295"/>
                    </a:cubicBezTo>
                    <a:cubicBezTo>
                      <a:pt x="54" y="295"/>
                      <a:pt x="54" y="293"/>
                      <a:pt x="55" y="293"/>
                    </a:cubicBezTo>
                    <a:cubicBezTo>
                      <a:pt x="56" y="294"/>
                      <a:pt x="57" y="294"/>
                      <a:pt x="57" y="295"/>
                    </a:cubicBezTo>
                    <a:cubicBezTo>
                      <a:pt x="58" y="296"/>
                      <a:pt x="59" y="295"/>
                      <a:pt x="60" y="296"/>
                    </a:cubicBezTo>
                    <a:cubicBezTo>
                      <a:pt x="60" y="296"/>
                      <a:pt x="59" y="299"/>
                      <a:pt x="59" y="299"/>
                    </a:cubicBezTo>
                    <a:cubicBezTo>
                      <a:pt x="60" y="300"/>
                      <a:pt x="61" y="299"/>
                      <a:pt x="62" y="299"/>
                    </a:cubicBezTo>
                    <a:cubicBezTo>
                      <a:pt x="62" y="298"/>
                      <a:pt x="63" y="299"/>
                      <a:pt x="63" y="300"/>
                    </a:cubicBezTo>
                    <a:cubicBezTo>
                      <a:pt x="63" y="301"/>
                      <a:pt x="67" y="300"/>
                      <a:pt x="68" y="300"/>
                    </a:cubicBezTo>
                    <a:cubicBezTo>
                      <a:pt x="69" y="300"/>
                      <a:pt x="70" y="299"/>
                      <a:pt x="71" y="299"/>
                    </a:cubicBezTo>
                    <a:cubicBezTo>
                      <a:pt x="72" y="300"/>
                      <a:pt x="73" y="300"/>
                      <a:pt x="74" y="301"/>
                    </a:cubicBezTo>
                    <a:cubicBezTo>
                      <a:pt x="74" y="302"/>
                      <a:pt x="76" y="303"/>
                      <a:pt x="76" y="304"/>
                    </a:cubicBezTo>
                    <a:cubicBezTo>
                      <a:pt x="77" y="305"/>
                      <a:pt x="76" y="305"/>
                      <a:pt x="76" y="306"/>
                    </a:cubicBezTo>
                    <a:cubicBezTo>
                      <a:pt x="76" y="307"/>
                      <a:pt x="76" y="309"/>
                      <a:pt x="77" y="310"/>
                    </a:cubicBezTo>
                    <a:cubicBezTo>
                      <a:pt x="78" y="311"/>
                      <a:pt x="78" y="312"/>
                      <a:pt x="78" y="313"/>
                    </a:cubicBezTo>
                    <a:cubicBezTo>
                      <a:pt x="78" y="314"/>
                      <a:pt x="79" y="315"/>
                      <a:pt x="80" y="316"/>
                    </a:cubicBezTo>
                    <a:cubicBezTo>
                      <a:pt x="80" y="318"/>
                      <a:pt x="81" y="319"/>
                      <a:pt x="81" y="320"/>
                    </a:cubicBezTo>
                    <a:cubicBezTo>
                      <a:pt x="81" y="321"/>
                      <a:pt x="81" y="321"/>
                      <a:pt x="81" y="322"/>
                    </a:cubicBezTo>
                    <a:cubicBezTo>
                      <a:pt x="80" y="323"/>
                      <a:pt x="81" y="323"/>
                      <a:pt x="82" y="323"/>
                    </a:cubicBezTo>
                    <a:cubicBezTo>
                      <a:pt x="83" y="324"/>
                      <a:pt x="82" y="324"/>
                      <a:pt x="82" y="325"/>
                    </a:cubicBezTo>
                    <a:cubicBezTo>
                      <a:pt x="82" y="326"/>
                      <a:pt x="83" y="327"/>
                      <a:pt x="84" y="328"/>
                    </a:cubicBezTo>
                    <a:cubicBezTo>
                      <a:pt x="84" y="329"/>
                      <a:pt x="83" y="330"/>
                      <a:pt x="83" y="332"/>
                    </a:cubicBezTo>
                    <a:cubicBezTo>
                      <a:pt x="83" y="333"/>
                      <a:pt x="84" y="333"/>
                      <a:pt x="85" y="333"/>
                    </a:cubicBezTo>
                    <a:cubicBezTo>
                      <a:pt x="86" y="333"/>
                      <a:pt x="86" y="333"/>
                      <a:pt x="86" y="333"/>
                    </a:cubicBezTo>
                    <a:cubicBezTo>
                      <a:pt x="86" y="334"/>
                      <a:pt x="86" y="334"/>
                      <a:pt x="86" y="334"/>
                    </a:cubicBezTo>
                    <a:cubicBezTo>
                      <a:pt x="86" y="334"/>
                      <a:pt x="87" y="332"/>
                      <a:pt x="87" y="332"/>
                    </a:cubicBezTo>
                    <a:cubicBezTo>
                      <a:pt x="87" y="331"/>
                      <a:pt x="87" y="330"/>
                      <a:pt x="88" y="330"/>
                    </a:cubicBezTo>
                    <a:cubicBezTo>
                      <a:pt x="88" y="329"/>
                      <a:pt x="90" y="331"/>
                      <a:pt x="91" y="331"/>
                    </a:cubicBezTo>
                    <a:cubicBezTo>
                      <a:pt x="92" y="331"/>
                      <a:pt x="92" y="332"/>
                      <a:pt x="93" y="332"/>
                    </a:cubicBezTo>
                    <a:cubicBezTo>
                      <a:pt x="94" y="333"/>
                      <a:pt x="95" y="333"/>
                      <a:pt x="96" y="333"/>
                    </a:cubicBezTo>
                    <a:cubicBezTo>
                      <a:pt x="97" y="332"/>
                      <a:pt x="96" y="330"/>
                      <a:pt x="95" y="330"/>
                    </a:cubicBezTo>
                    <a:cubicBezTo>
                      <a:pt x="94" y="329"/>
                      <a:pt x="93" y="328"/>
                      <a:pt x="94" y="327"/>
                    </a:cubicBezTo>
                    <a:cubicBezTo>
                      <a:pt x="94" y="327"/>
                      <a:pt x="95" y="328"/>
                      <a:pt x="96" y="328"/>
                    </a:cubicBezTo>
                    <a:cubicBezTo>
                      <a:pt x="96" y="329"/>
                      <a:pt x="97" y="330"/>
                      <a:pt x="97" y="330"/>
                    </a:cubicBezTo>
                    <a:cubicBezTo>
                      <a:pt x="98" y="329"/>
                      <a:pt x="97" y="328"/>
                      <a:pt x="96" y="327"/>
                    </a:cubicBezTo>
                    <a:cubicBezTo>
                      <a:pt x="95" y="326"/>
                      <a:pt x="96" y="325"/>
                      <a:pt x="96" y="324"/>
                    </a:cubicBezTo>
                    <a:cubicBezTo>
                      <a:pt x="96" y="323"/>
                      <a:pt x="97" y="321"/>
                      <a:pt x="98" y="321"/>
                    </a:cubicBezTo>
                    <a:cubicBezTo>
                      <a:pt x="98" y="320"/>
                      <a:pt x="97" y="318"/>
                      <a:pt x="97" y="317"/>
                    </a:cubicBezTo>
                    <a:cubicBezTo>
                      <a:pt x="96" y="317"/>
                      <a:pt x="96" y="315"/>
                      <a:pt x="95" y="314"/>
                    </a:cubicBezTo>
                    <a:cubicBezTo>
                      <a:pt x="94" y="313"/>
                      <a:pt x="93" y="312"/>
                      <a:pt x="92" y="311"/>
                    </a:cubicBezTo>
                    <a:cubicBezTo>
                      <a:pt x="92" y="310"/>
                      <a:pt x="93" y="309"/>
                      <a:pt x="92" y="308"/>
                    </a:cubicBezTo>
                    <a:cubicBezTo>
                      <a:pt x="92" y="307"/>
                      <a:pt x="92" y="307"/>
                      <a:pt x="93" y="306"/>
                    </a:cubicBezTo>
                    <a:cubicBezTo>
                      <a:pt x="93" y="305"/>
                      <a:pt x="94" y="306"/>
                      <a:pt x="94" y="307"/>
                    </a:cubicBezTo>
                    <a:cubicBezTo>
                      <a:pt x="95" y="308"/>
                      <a:pt x="95" y="308"/>
                      <a:pt x="96" y="309"/>
                    </a:cubicBezTo>
                    <a:cubicBezTo>
                      <a:pt x="96" y="309"/>
                      <a:pt x="97" y="310"/>
                      <a:pt x="98" y="311"/>
                    </a:cubicBezTo>
                    <a:cubicBezTo>
                      <a:pt x="99" y="312"/>
                      <a:pt x="99" y="311"/>
                      <a:pt x="100" y="312"/>
                    </a:cubicBezTo>
                    <a:cubicBezTo>
                      <a:pt x="101" y="312"/>
                      <a:pt x="101" y="315"/>
                      <a:pt x="101" y="316"/>
                    </a:cubicBezTo>
                    <a:cubicBezTo>
                      <a:pt x="101" y="317"/>
                      <a:pt x="103" y="318"/>
                      <a:pt x="104" y="319"/>
                    </a:cubicBezTo>
                    <a:cubicBezTo>
                      <a:pt x="104" y="319"/>
                      <a:pt x="104" y="320"/>
                      <a:pt x="105" y="320"/>
                    </a:cubicBezTo>
                    <a:cubicBezTo>
                      <a:pt x="105" y="321"/>
                      <a:pt x="106" y="321"/>
                      <a:pt x="107" y="321"/>
                    </a:cubicBezTo>
                    <a:cubicBezTo>
                      <a:pt x="107" y="321"/>
                      <a:pt x="108" y="321"/>
                      <a:pt x="108" y="322"/>
                    </a:cubicBezTo>
                    <a:cubicBezTo>
                      <a:pt x="108" y="323"/>
                      <a:pt x="106" y="322"/>
                      <a:pt x="105" y="323"/>
                    </a:cubicBezTo>
                    <a:cubicBezTo>
                      <a:pt x="105" y="323"/>
                      <a:pt x="107" y="324"/>
                      <a:pt x="107" y="325"/>
                    </a:cubicBezTo>
                    <a:cubicBezTo>
                      <a:pt x="107" y="326"/>
                      <a:pt x="106" y="326"/>
                      <a:pt x="105" y="326"/>
                    </a:cubicBezTo>
                    <a:cubicBezTo>
                      <a:pt x="104" y="326"/>
                      <a:pt x="105" y="328"/>
                      <a:pt x="105" y="329"/>
                    </a:cubicBezTo>
                    <a:cubicBezTo>
                      <a:pt x="105" y="330"/>
                      <a:pt x="105" y="331"/>
                      <a:pt x="104" y="332"/>
                    </a:cubicBezTo>
                    <a:cubicBezTo>
                      <a:pt x="104" y="332"/>
                      <a:pt x="103" y="333"/>
                      <a:pt x="102" y="334"/>
                    </a:cubicBezTo>
                    <a:cubicBezTo>
                      <a:pt x="101" y="334"/>
                      <a:pt x="101" y="334"/>
                      <a:pt x="101" y="335"/>
                    </a:cubicBezTo>
                    <a:cubicBezTo>
                      <a:pt x="101" y="336"/>
                      <a:pt x="102" y="337"/>
                      <a:pt x="102" y="337"/>
                    </a:cubicBezTo>
                    <a:cubicBezTo>
                      <a:pt x="103" y="337"/>
                      <a:pt x="103" y="336"/>
                      <a:pt x="103" y="336"/>
                    </a:cubicBezTo>
                    <a:cubicBezTo>
                      <a:pt x="103" y="335"/>
                      <a:pt x="103" y="335"/>
                      <a:pt x="104" y="335"/>
                    </a:cubicBezTo>
                    <a:cubicBezTo>
                      <a:pt x="105" y="336"/>
                      <a:pt x="106" y="335"/>
                      <a:pt x="106" y="336"/>
                    </a:cubicBezTo>
                    <a:cubicBezTo>
                      <a:pt x="107" y="336"/>
                      <a:pt x="107" y="337"/>
                      <a:pt x="107" y="337"/>
                    </a:cubicBezTo>
                    <a:cubicBezTo>
                      <a:pt x="108" y="338"/>
                      <a:pt x="108" y="337"/>
                      <a:pt x="109" y="336"/>
                    </a:cubicBezTo>
                    <a:cubicBezTo>
                      <a:pt x="109" y="336"/>
                      <a:pt x="110" y="337"/>
                      <a:pt x="111" y="337"/>
                    </a:cubicBezTo>
                    <a:cubicBezTo>
                      <a:pt x="112" y="338"/>
                      <a:pt x="111" y="338"/>
                      <a:pt x="111" y="339"/>
                    </a:cubicBezTo>
                    <a:cubicBezTo>
                      <a:pt x="111" y="340"/>
                      <a:pt x="113" y="340"/>
                      <a:pt x="114" y="339"/>
                    </a:cubicBezTo>
                    <a:cubicBezTo>
                      <a:pt x="115" y="339"/>
                      <a:pt x="116" y="337"/>
                      <a:pt x="115" y="336"/>
                    </a:cubicBezTo>
                    <a:cubicBezTo>
                      <a:pt x="115" y="336"/>
                      <a:pt x="113" y="334"/>
                      <a:pt x="114" y="332"/>
                    </a:cubicBezTo>
                    <a:cubicBezTo>
                      <a:pt x="114" y="331"/>
                      <a:pt x="117" y="330"/>
                      <a:pt x="118" y="330"/>
                    </a:cubicBezTo>
                    <a:cubicBezTo>
                      <a:pt x="119" y="330"/>
                      <a:pt x="118" y="329"/>
                      <a:pt x="117" y="328"/>
                    </a:cubicBezTo>
                    <a:cubicBezTo>
                      <a:pt x="117" y="328"/>
                      <a:pt x="116" y="328"/>
                      <a:pt x="116" y="327"/>
                    </a:cubicBezTo>
                    <a:cubicBezTo>
                      <a:pt x="116" y="325"/>
                      <a:pt x="117" y="326"/>
                      <a:pt x="118" y="325"/>
                    </a:cubicBezTo>
                    <a:cubicBezTo>
                      <a:pt x="119" y="325"/>
                      <a:pt x="119" y="325"/>
                      <a:pt x="119" y="326"/>
                    </a:cubicBezTo>
                    <a:cubicBezTo>
                      <a:pt x="120" y="326"/>
                      <a:pt x="120" y="328"/>
                      <a:pt x="121" y="327"/>
                    </a:cubicBezTo>
                    <a:cubicBezTo>
                      <a:pt x="121" y="327"/>
                      <a:pt x="122" y="326"/>
                      <a:pt x="122" y="325"/>
                    </a:cubicBezTo>
                    <a:cubicBezTo>
                      <a:pt x="122" y="324"/>
                      <a:pt x="123" y="325"/>
                      <a:pt x="124" y="325"/>
                    </a:cubicBezTo>
                    <a:cubicBezTo>
                      <a:pt x="125" y="325"/>
                      <a:pt x="125" y="323"/>
                      <a:pt x="125" y="322"/>
                    </a:cubicBezTo>
                    <a:cubicBezTo>
                      <a:pt x="125" y="321"/>
                      <a:pt x="125" y="320"/>
                      <a:pt x="126" y="319"/>
                    </a:cubicBezTo>
                    <a:cubicBezTo>
                      <a:pt x="126" y="318"/>
                      <a:pt x="126" y="318"/>
                      <a:pt x="125" y="318"/>
                    </a:cubicBezTo>
                    <a:cubicBezTo>
                      <a:pt x="124" y="319"/>
                      <a:pt x="124" y="319"/>
                      <a:pt x="124" y="318"/>
                    </a:cubicBezTo>
                    <a:cubicBezTo>
                      <a:pt x="124" y="317"/>
                      <a:pt x="124" y="317"/>
                      <a:pt x="124" y="316"/>
                    </a:cubicBezTo>
                    <a:cubicBezTo>
                      <a:pt x="124" y="315"/>
                      <a:pt x="123" y="315"/>
                      <a:pt x="122" y="314"/>
                    </a:cubicBezTo>
                    <a:cubicBezTo>
                      <a:pt x="121" y="314"/>
                      <a:pt x="121" y="312"/>
                      <a:pt x="122" y="311"/>
                    </a:cubicBezTo>
                    <a:cubicBezTo>
                      <a:pt x="122" y="311"/>
                      <a:pt x="123" y="310"/>
                      <a:pt x="124" y="310"/>
                    </a:cubicBezTo>
                    <a:cubicBezTo>
                      <a:pt x="125" y="310"/>
                      <a:pt x="125" y="310"/>
                      <a:pt x="126" y="309"/>
                    </a:cubicBezTo>
                    <a:cubicBezTo>
                      <a:pt x="127" y="309"/>
                      <a:pt x="127" y="308"/>
                      <a:pt x="128" y="308"/>
                    </a:cubicBezTo>
                    <a:cubicBezTo>
                      <a:pt x="130" y="307"/>
                      <a:pt x="130" y="308"/>
                      <a:pt x="130" y="309"/>
                    </a:cubicBezTo>
                    <a:cubicBezTo>
                      <a:pt x="131" y="310"/>
                      <a:pt x="131" y="310"/>
                      <a:pt x="131" y="311"/>
                    </a:cubicBezTo>
                    <a:cubicBezTo>
                      <a:pt x="132" y="311"/>
                      <a:pt x="132" y="311"/>
                      <a:pt x="133" y="311"/>
                    </a:cubicBezTo>
                    <a:cubicBezTo>
                      <a:pt x="133" y="310"/>
                      <a:pt x="134" y="311"/>
                      <a:pt x="134" y="311"/>
                    </a:cubicBezTo>
                    <a:cubicBezTo>
                      <a:pt x="135" y="311"/>
                      <a:pt x="134" y="310"/>
                      <a:pt x="134" y="308"/>
                    </a:cubicBezTo>
                    <a:cubicBezTo>
                      <a:pt x="133" y="307"/>
                      <a:pt x="134" y="306"/>
                      <a:pt x="134" y="305"/>
                    </a:cubicBezTo>
                    <a:cubicBezTo>
                      <a:pt x="134" y="304"/>
                      <a:pt x="134" y="304"/>
                      <a:pt x="136" y="303"/>
                    </a:cubicBezTo>
                    <a:cubicBezTo>
                      <a:pt x="137" y="302"/>
                      <a:pt x="136" y="302"/>
                      <a:pt x="136" y="301"/>
                    </a:cubicBezTo>
                    <a:cubicBezTo>
                      <a:pt x="136" y="301"/>
                      <a:pt x="137" y="301"/>
                      <a:pt x="138" y="301"/>
                    </a:cubicBezTo>
                    <a:cubicBezTo>
                      <a:pt x="138" y="301"/>
                      <a:pt x="138" y="302"/>
                      <a:pt x="139" y="302"/>
                    </a:cubicBezTo>
                    <a:cubicBezTo>
                      <a:pt x="139" y="302"/>
                      <a:pt x="139" y="300"/>
                      <a:pt x="139" y="300"/>
                    </a:cubicBezTo>
                    <a:cubicBezTo>
                      <a:pt x="140" y="299"/>
                      <a:pt x="140" y="299"/>
                      <a:pt x="140" y="300"/>
                    </a:cubicBezTo>
                    <a:cubicBezTo>
                      <a:pt x="141" y="300"/>
                      <a:pt x="140" y="301"/>
                      <a:pt x="140" y="302"/>
                    </a:cubicBezTo>
                    <a:cubicBezTo>
                      <a:pt x="140" y="302"/>
                      <a:pt x="140" y="302"/>
                      <a:pt x="141" y="302"/>
                    </a:cubicBezTo>
                    <a:cubicBezTo>
                      <a:pt x="142" y="301"/>
                      <a:pt x="142" y="301"/>
                      <a:pt x="142" y="300"/>
                    </a:cubicBezTo>
                    <a:cubicBezTo>
                      <a:pt x="142" y="299"/>
                      <a:pt x="144" y="300"/>
                      <a:pt x="145" y="300"/>
                    </a:cubicBezTo>
                    <a:cubicBezTo>
                      <a:pt x="146" y="301"/>
                      <a:pt x="146" y="300"/>
                      <a:pt x="147" y="301"/>
                    </a:cubicBezTo>
                    <a:cubicBezTo>
                      <a:pt x="148" y="301"/>
                      <a:pt x="148" y="300"/>
                      <a:pt x="149" y="300"/>
                    </a:cubicBezTo>
                    <a:cubicBezTo>
                      <a:pt x="150" y="300"/>
                      <a:pt x="150" y="300"/>
                      <a:pt x="151" y="301"/>
                    </a:cubicBezTo>
                    <a:cubicBezTo>
                      <a:pt x="151" y="303"/>
                      <a:pt x="150" y="304"/>
                      <a:pt x="150" y="304"/>
                    </a:cubicBezTo>
                    <a:cubicBezTo>
                      <a:pt x="150" y="305"/>
                      <a:pt x="151" y="305"/>
                      <a:pt x="152" y="305"/>
                    </a:cubicBezTo>
                    <a:cubicBezTo>
                      <a:pt x="152" y="305"/>
                      <a:pt x="152" y="305"/>
                      <a:pt x="152" y="306"/>
                    </a:cubicBezTo>
                    <a:cubicBezTo>
                      <a:pt x="152" y="306"/>
                      <a:pt x="152" y="308"/>
                      <a:pt x="152" y="309"/>
                    </a:cubicBezTo>
                    <a:cubicBezTo>
                      <a:pt x="152" y="310"/>
                      <a:pt x="154" y="311"/>
                      <a:pt x="154" y="311"/>
                    </a:cubicBezTo>
                    <a:cubicBezTo>
                      <a:pt x="155" y="311"/>
                      <a:pt x="155" y="310"/>
                      <a:pt x="155" y="309"/>
                    </a:cubicBezTo>
                    <a:cubicBezTo>
                      <a:pt x="155" y="309"/>
                      <a:pt x="155" y="308"/>
                      <a:pt x="156" y="308"/>
                    </a:cubicBezTo>
                    <a:cubicBezTo>
                      <a:pt x="157" y="308"/>
                      <a:pt x="158" y="308"/>
                      <a:pt x="159" y="307"/>
                    </a:cubicBezTo>
                    <a:cubicBezTo>
                      <a:pt x="159" y="307"/>
                      <a:pt x="160" y="307"/>
                      <a:pt x="161" y="306"/>
                    </a:cubicBezTo>
                    <a:cubicBezTo>
                      <a:pt x="162" y="306"/>
                      <a:pt x="162" y="305"/>
                      <a:pt x="161" y="304"/>
                    </a:cubicBezTo>
                    <a:cubicBezTo>
                      <a:pt x="160" y="304"/>
                      <a:pt x="162" y="304"/>
                      <a:pt x="163" y="304"/>
                    </a:cubicBezTo>
                    <a:cubicBezTo>
                      <a:pt x="164" y="303"/>
                      <a:pt x="165" y="304"/>
                      <a:pt x="165" y="303"/>
                    </a:cubicBezTo>
                    <a:cubicBezTo>
                      <a:pt x="166" y="303"/>
                      <a:pt x="166" y="302"/>
                      <a:pt x="166" y="301"/>
                    </a:cubicBezTo>
                    <a:cubicBezTo>
                      <a:pt x="166" y="300"/>
                      <a:pt x="167" y="300"/>
                      <a:pt x="167" y="300"/>
                    </a:cubicBezTo>
                    <a:cubicBezTo>
                      <a:pt x="168" y="300"/>
                      <a:pt x="168" y="299"/>
                      <a:pt x="167" y="298"/>
                    </a:cubicBezTo>
                    <a:cubicBezTo>
                      <a:pt x="167" y="297"/>
                      <a:pt x="168" y="296"/>
                      <a:pt x="169" y="295"/>
                    </a:cubicBezTo>
                    <a:cubicBezTo>
                      <a:pt x="169" y="294"/>
                      <a:pt x="169" y="294"/>
                      <a:pt x="168" y="294"/>
                    </a:cubicBezTo>
                    <a:cubicBezTo>
                      <a:pt x="168" y="294"/>
                      <a:pt x="167" y="293"/>
                      <a:pt x="166" y="293"/>
                    </a:cubicBezTo>
                    <a:cubicBezTo>
                      <a:pt x="166" y="292"/>
                      <a:pt x="167" y="291"/>
                      <a:pt x="166" y="291"/>
                    </a:cubicBezTo>
                    <a:cubicBezTo>
                      <a:pt x="166" y="290"/>
                      <a:pt x="165" y="290"/>
                      <a:pt x="164" y="290"/>
                    </a:cubicBezTo>
                    <a:cubicBezTo>
                      <a:pt x="163" y="290"/>
                      <a:pt x="163" y="290"/>
                      <a:pt x="163" y="289"/>
                    </a:cubicBezTo>
                    <a:cubicBezTo>
                      <a:pt x="163" y="288"/>
                      <a:pt x="164" y="287"/>
                      <a:pt x="165" y="287"/>
                    </a:cubicBezTo>
                    <a:cubicBezTo>
                      <a:pt x="166" y="286"/>
                      <a:pt x="165" y="285"/>
                      <a:pt x="165" y="285"/>
                    </a:cubicBezTo>
                    <a:cubicBezTo>
                      <a:pt x="165" y="284"/>
                      <a:pt x="164" y="284"/>
                      <a:pt x="164" y="284"/>
                    </a:cubicBezTo>
                    <a:cubicBezTo>
                      <a:pt x="164" y="284"/>
                      <a:pt x="164" y="282"/>
                      <a:pt x="164" y="282"/>
                    </a:cubicBezTo>
                    <a:cubicBezTo>
                      <a:pt x="163" y="281"/>
                      <a:pt x="164" y="281"/>
                      <a:pt x="165" y="281"/>
                    </a:cubicBezTo>
                    <a:cubicBezTo>
                      <a:pt x="166" y="281"/>
                      <a:pt x="166" y="281"/>
                      <a:pt x="167" y="281"/>
                    </a:cubicBezTo>
                    <a:cubicBezTo>
                      <a:pt x="167" y="281"/>
                      <a:pt x="167" y="280"/>
                      <a:pt x="168" y="279"/>
                    </a:cubicBezTo>
                    <a:cubicBezTo>
                      <a:pt x="168" y="279"/>
                      <a:pt x="168" y="278"/>
                      <a:pt x="167" y="277"/>
                    </a:cubicBezTo>
                    <a:cubicBezTo>
                      <a:pt x="167" y="277"/>
                      <a:pt x="166" y="277"/>
                      <a:pt x="167" y="276"/>
                    </a:cubicBezTo>
                    <a:cubicBezTo>
                      <a:pt x="167" y="276"/>
                      <a:pt x="166" y="275"/>
                      <a:pt x="166" y="274"/>
                    </a:cubicBezTo>
                    <a:cubicBezTo>
                      <a:pt x="165" y="273"/>
                      <a:pt x="166" y="273"/>
                      <a:pt x="167" y="273"/>
                    </a:cubicBezTo>
                    <a:cubicBezTo>
                      <a:pt x="167" y="273"/>
                      <a:pt x="168" y="273"/>
                      <a:pt x="168" y="272"/>
                    </a:cubicBezTo>
                    <a:cubicBezTo>
                      <a:pt x="169" y="271"/>
                      <a:pt x="169" y="271"/>
                      <a:pt x="170" y="271"/>
                    </a:cubicBezTo>
                    <a:cubicBezTo>
                      <a:pt x="171" y="272"/>
                      <a:pt x="171" y="273"/>
                      <a:pt x="171" y="274"/>
                    </a:cubicBezTo>
                    <a:cubicBezTo>
                      <a:pt x="171" y="274"/>
                      <a:pt x="172" y="274"/>
                      <a:pt x="173" y="274"/>
                    </a:cubicBezTo>
                    <a:cubicBezTo>
                      <a:pt x="174" y="273"/>
                      <a:pt x="174" y="272"/>
                      <a:pt x="175" y="272"/>
                    </a:cubicBezTo>
                    <a:cubicBezTo>
                      <a:pt x="176" y="272"/>
                      <a:pt x="177" y="271"/>
                      <a:pt x="177" y="271"/>
                    </a:cubicBezTo>
                    <a:cubicBezTo>
                      <a:pt x="178" y="270"/>
                      <a:pt x="178" y="269"/>
                      <a:pt x="179" y="269"/>
                    </a:cubicBezTo>
                    <a:cubicBezTo>
                      <a:pt x="179" y="270"/>
                      <a:pt x="179" y="271"/>
                      <a:pt x="179" y="272"/>
                    </a:cubicBezTo>
                    <a:cubicBezTo>
                      <a:pt x="180" y="273"/>
                      <a:pt x="180" y="274"/>
                      <a:pt x="180" y="275"/>
                    </a:cubicBezTo>
                    <a:cubicBezTo>
                      <a:pt x="180" y="276"/>
                      <a:pt x="181" y="276"/>
                      <a:pt x="182" y="276"/>
                    </a:cubicBezTo>
                    <a:cubicBezTo>
                      <a:pt x="182" y="275"/>
                      <a:pt x="182" y="275"/>
                      <a:pt x="182" y="274"/>
                    </a:cubicBezTo>
                    <a:cubicBezTo>
                      <a:pt x="183" y="274"/>
                      <a:pt x="184" y="275"/>
                      <a:pt x="185" y="275"/>
                    </a:cubicBezTo>
                    <a:cubicBezTo>
                      <a:pt x="186" y="275"/>
                      <a:pt x="186" y="275"/>
                      <a:pt x="186" y="276"/>
                    </a:cubicBezTo>
                    <a:cubicBezTo>
                      <a:pt x="187" y="276"/>
                      <a:pt x="187" y="276"/>
                      <a:pt x="188" y="276"/>
                    </a:cubicBezTo>
                    <a:cubicBezTo>
                      <a:pt x="189" y="276"/>
                      <a:pt x="189" y="277"/>
                      <a:pt x="189" y="276"/>
                    </a:cubicBezTo>
                    <a:cubicBezTo>
                      <a:pt x="189" y="275"/>
                      <a:pt x="190" y="274"/>
                      <a:pt x="191" y="274"/>
                    </a:cubicBezTo>
                    <a:cubicBezTo>
                      <a:pt x="192" y="273"/>
                      <a:pt x="192" y="272"/>
                      <a:pt x="193" y="272"/>
                    </a:cubicBezTo>
                    <a:cubicBezTo>
                      <a:pt x="193" y="271"/>
                      <a:pt x="194" y="271"/>
                      <a:pt x="194" y="273"/>
                    </a:cubicBezTo>
                    <a:cubicBezTo>
                      <a:pt x="195" y="274"/>
                      <a:pt x="197" y="275"/>
                      <a:pt x="197" y="276"/>
                    </a:cubicBezTo>
                    <a:cubicBezTo>
                      <a:pt x="198" y="277"/>
                      <a:pt x="197" y="278"/>
                      <a:pt x="197" y="279"/>
                    </a:cubicBezTo>
                    <a:cubicBezTo>
                      <a:pt x="197" y="281"/>
                      <a:pt x="196" y="283"/>
                      <a:pt x="196" y="284"/>
                    </a:cubicBezTo>
                    <a:cubicBezTo>
                      <a:pt x="196" y="285"/>
                      <a:pt x="198" y="285"/>
                      <a:pt x="199" y="286"/>
                    </a:cubicBezTo>
                    <a:cubicBezTo>
                      <a:pt x="200" y="286"/>
                      <a:pt x="199" y="290"/>
                      <a:pt x="199" y="290"/>
                    </a:cubicBezTo>
                    <a:cubicBezTo>
                      <a:pt x="199" y="291"/>
                      <a:pt x="201" y="292"/>
                      <a:pt x="202" y="292"/>
                    </a:cubicBezTo>
                    <a:cubicBezTo>
                      <a:pt x="204" y="292"/>
                      <a:pt x="203" y="292"/>
                      <a:pt x="203" y="291"/>
                    </a:cubicBezTo>
                    <a:cubicBezTo>
                      <a:pt x="203" y="290"/>
                      <a:pt x="204" y="290"/>
                      <a:pt x="204" y="289"/>
                    </a:cubicBezTo>
                    <a:cubicBezTo>
                      <a:pt x="204" y="287"/>
                      <a:pt x="205" y="288"/>
                      <a:pt x="206" y="288"/>
                    </a:cubicBezTo>
                    <a:cubicBezTo>
                      <a:pt x="207" y="288"/>
                      <a:pt x="207" y="287"/>
                      <a:pt x="208" y="286"/>
                    </a:cubicBezTo>
                    <a:cubicBezTo>
                      <a:pt x="208" y="285"/>
                      <a:pt x="210" y="285"/>
                      <a:pt x="211" y="285"/>
                    </a:cubicBezTo>
                    <a:cubicBezTo>
                      <a:pt x="212" y="285"/>
                      <a:pt x="215" y="285"/>
                      <a:pt x="215" y="285"/>
                    </a:cubicBezTo>
                    <a:cubicBezTo>
                      <a:pt x="219" y="281"/>
                      <a:pt x="219" y="281"/>
                      <a:pt x="219" y="281"/>
                    </a:cubicBezTo>
                    <a:cubicBezTo>
                      <a:pt x="219" y="281"/>
                      <a:pt x="219" y="281"/>
                      <a:pt x="220" y="281"/>
                    </a:cubicBezTo>
                    <a:cubicBezTo>
                      <a:pt x="222" y="282"/>
                      <a:pt x="222" y="282"/>
                      <a:pt x="223" y="283"/>
                    </a:cubicBezTo>
                    <a:cubicBezTo>
                      <a:pt x="224" y="284"/>
                      <a:pt x="224" y="284"/>
                      <a:pt x="225" y="283"/>
                    </a:cubicBezTo>
                    <a:cubicBezTo>
                      <a:pt x="226" y="283"/>
                      <a:pt x="227" y="282"/>
                      <a:pt x="228" y="282"/>
                    </a:cubicBezTo>
                    <a:cubicBezTo>
                      <a:pt x="229" y="282"/>
                      <a:pt x="230" y="283"/>
                      <a:pt x="231" y="283"/>
                    </a:cubicBezTo>
                    <a:cubicBezTo>
                      <a:pt x="231" y="284"/>
                      <a:pt x="231" y="284"/>
                      <a:pt x="231" y="285"/>
                    </a:cubicBezTo>
                    <a:cubicBezTo>
                      <a:pt x="231" y="286"/>
                      <a:pt x="232" y="285"/>
                      <a:pt x="232" y="285"/>
                    </a:cubicBezTo>
                    <a:cubicBezTo>
                      <a:pt x="233" y="285"/>
                      <a:pt x="234" y="284"/>
                      <a:pt x="234" y="284"/>
                    </a:cubicBezTo>
                    <a:cubicBezTo>
                      <a:pt x="234" y="283"/>
                      <a:pt x="234" y="282"/>
                      <a:pt x="234" y="280"/>
                    </a:cubicBezTo>
                    <a:cubicBezTo>
                      <a:pt x="235" y="279"/>
                      <a:pt x="236" y="280"/>
                      <a:pt x="236" y="280"/>
                    </a:cubicBezTo>
                    <a:cubicBezTo>
                      <a:pt x="237" y="281"/>
                      <a:pt x="237" y="281"/>
                      <a:pt x="237" y="281"/>
                    </a:cubicBezTo>
                    <a:cubicBezTo>
                      <a:pt x="237" y="284"/>
                      <a:pt x="237" y="285"/>
                      <a:pt x="238" y="287"/>
                    </a:cubicBezTo>
                    <a:cubicBezTo>
                      <a:pt x="238" y="290"/>
                      <a:pt x="238" y="291"/>
                      <a:pt x="240" y="292"/>
                    </a:cubicBezTo>
                    <a:cubicBezTo>
                      <a:pt x="241" y="293"/>
                      <a:pt x="241" y="296"/>
                      <a:pt x="241" y="297"/>
                    </a:cubicBezTo>
                    <a:cubicBezTo>
                      <a:pt x="242" y="298"/>
                      <a:pt x="241" y="300"/>
                      <a:pt x="241" y="302"/>
                    </a:cubicBezTo>
                    <a:cubicBezTo>
                      <a:pt x="240" y="303"/>
                      <a:pt x="241" y="304"/>
                      <a:pt x="243" y="305"/>
                    </a:cubicBezTo>
                    <a:cubicBezTo>
                      <a:pt x="245" y="306"/>
                      <a:pt x="244" y="308"/>
                      <a:pt x="244" y="309"/>
                    </a:cubicBezTo>
                    <a:cubicBezTo>
                      <a:pt x="243" y="310"/>
                      <a:pt x="241" y="312"/>
                      <a:pt x="241" y="313"/>
                    </a:cubicBezTo>
                    <a:cubicBezTo>
                      <a:pt x="240" y="314"/>
                      <a:pt x="240" y="316"/>
                      <a:pt x="240" y="317"/>
                    </a:cubicBezTo>
                    <a:cubicBezTo>
                      <a:pt x="241" y="317"/>
                      <a:pt x="244" y="318"/>
                      <a:pt x="245" y="319"/>
                    </a:cubicBezTo>
                    <a:cubicBezTo>
                      <a:pt x="247" y="320"/>
                      <a:pt x="252" y="321"/>
                      <a:pt x="254" y="321"/>
                    </a:cubicBezTo>
                    <a:cubicBezTo>
                      <a:pt x="254" y="320"/>
                      <a:pt x="254" y="320"/>
                      <a:pt x="254" y="320"/>
                    </a:cubicBezTo>
                    <a:cubicBezTo>
                      <a:pt x="254" y="320"/>
                      <a:pt x="255" y="319"/>
                      <a:pt x="256" y="319"/>
                    </a:cubicBezTo>
                    <a:cubicBezTo>
                      <a:pt x="256" y="319"/>
                      <a:pt x="257" y="319"/>
                      <a:pt x="257" y="319"/>
                    </a:cubicBezTo>
                    <a:cubicBezTo>
                      <a:pt x="258" y="319"/>
                      <a:pt x="258" y="318"/>
                      <a:pt x="259" y="318"/>
                    </a:cubicBezTo>
                    <a:cubicBezTo>
                      <a:pt x="259" y="317"/>
                      <a:pt x="260" y="318"/>
                      <a:pt x="260" y="319"/>
                    </a:cubicBezTo>
                    <a:cubicBezTo>
                      <a:pt x="260" y="319"/>
                      <a:pt x="261" y="320"/>
                      <a:pt x="262" y="320"/>
                    </a:cubicBezTo>
                    <a:cubicBezTo>
                      <a:pt x="262" y="320"/>
                      <a:pt x="263" y="320"/>
                      <a:pt x="263" y="319"/>
                    </a:cubicBezTo>
                    <a:cubicBezTo>
                      <a:pt x="264" y="319"/>
                      <a:pt x="264" y="320"/>
                      <a:pt x="264" y="321"/>
                    </a:cubicBezTo>
                    <a:cubicBezTo>
                      <a:pt x="264" y="321"/>
                      <a:pt x="262" y="323"/>
                      <a:pt x="262" y="324"/>
                    </a:cubicBezTo>
                    <a:cubicBezTo>
                      <a:pt x="262" y="324"/>
                      <a:pt x="262" y="327"/>
                      <a:pt x="262" y="328"/>
                    </a:cubicBezTo>
                    <a:cubicBezTo>
                      <a:pt x="263" y="329"/>
                      <a:pt x="261" y="328"/>
                      <a:pt x="260" y="329"/>
                    </a:cubicBezTo>
                    <a:cubicBezTo>
                      <a:pt x="259" y="329"/>
                      <a:pt x="260" y="331"/>
                      <a:pt x="260" y="331"/>
                    </a:cubicBezTo>
                    <a:cubicBezTo>
                      <a:pt x="260" y="332"/>
                      <a:pt x="260" y="333"/>
                      <a:pt x="260" y="333"/>
                    </a:cubicBezTo>
                    <a:cubicBezTo>
                      <a:pt x="261" y="334"/>
                      <a:pt x="261" y="334"/>
                      <a:pt x="261" y="335"/>
                    </a:cubicBezTo>
                    <a:cubicBezTo>
                      <a:pt x="261" y="336"/>
                      <a:pt x="262" y="337"/>
                      <a:pt x="262" y="337"/>
                    </a:cubicBezTo>
                    <a:cubicBezTo>
                      <a:pt x="263" y="338"/>
                      <a:pt x="263" y="339"/>
                      <a:pt x="263" y="339"/>
                    </a:cubicBezTo>
                    <a:cubicBezTo>
                      <a:pt x="263" y="340"/>
                      <a:pt x="262" y="340"/>
                      <a:pt x="261" y="341"/>
                    </a:cubicBezTo>
                    <a:cubicBezTo>
                      <a:pt x="260" y="341"/>
                      <a:pt x="260" y="345"/>
                      <a:pt x="260" y="345"/>
                    </a:cubicBezTo>
                    <a:cubicBezTo>
                      <a:pt x="261" y="346"/>
                      <a:pt x="261" y="346"/>
                      <a:pt x="262" y="346"/>
                    </a:cubicBezTo>
                    <a:cubicBezTo>
                      <a:pt x="263" y="346"/>
                      <a:pt x="263" y="348"/>
                      <a:pt x="264" y="348"/>
                    </a:cubicBezTo>
                    <a:cubicBezTo>
                      <a:pt x="265" y="348"/>
                      <a:pt x="265" y="347"/>
                      <a:pt x="265" y="347"/>
                    </a:cubicBezTo>
                    <a:cubicBezTo>
                      <a:pt x="266" y="347"/>
                      <a:pt x="266" y="347"/>
                      <a:pt x="267" y="347"/>
                    </a:cubicBezTo>
                    <a:cubicBezTo>
                      <a:pt x="268" y="347"/>
                      <a:pt x="269" y="346"/>
                      <a:pt x="268" y="345"/>
                    </a:cubicBezTo>
                    <a:cubicBezTo>
                      <a:pt x="268" y="345"/>
                      <a:pt x="268" y="346"/>
                      <a:pt x="267" y="345"/>
                    </a:cubicBezTo>
                    <a:cubicBezTo>
                      <a:pt x="266" y="345"/>
                      <a:pt x="267" y="343"/>
                      <a:pt x="267" y="343"/>
                    </a:cubicBezTo>
                    <a:cubicBezTo>
                      <a:pt x="267" y="342"/>
                      <a:pt x="269" y="342"/>
                      <a:pt x="269" y="341"/>
                    </a:cubicBezTo>
                    <a:cubicBezTo>
                      <a:pt x="270" y="341"/>
                      <a:pt x="270" y="340"/>
                      <a:pt x="269" y="340"/>
                    </a:cubicBezTo>
                    <a:cubicBezTo>
                      <a:pt x="269" y="339"/>
                      <a:pt x="269" y="338"/>
                      <a:pt x="268" y="338"/>
                    </a:cubicBezTo>
                    <a:cubicBezTo>
                      <a:pt x="267" y="338"/>
                      <a:pt x="267" y="337"/>
                      <a:pt x="266" y="337"/>
                    </a:cubicBezTo>
                    <a:cubicBezTo>
                      <a:pt x="266" y="336"/>
                      <a:pt x="265" y="336"/>
                      <a:pt x="265" y="335"/>
                    </a:cubicBezTo>
                    <a:cubicBezTo>
                      <a:pt x="265" y="334"/>
                      <a:pt x="266" y="334"/>
                      <a:pt x="267" y="334"/>
                    </a:cubicBezTo>
                    <a:cubicBezTo>
                      <a:pt x="268" y="334"/>
                      <a:pt x="268" y="333"/>
                      <a:pt x="269" y="333"/>
                    </a:cubicBezTo>
                    <a:cubicBezTo>
                      <a:pt x="270" y="333"/>
                      <a:pt x="270" y="333"/>
                      <a:pt x="270" y="333"/>
                    </a:cubicBezTo>
                    <a:cubicBezTo>
                      <a:pt x="270" y="332"/>
                      <a:pt x="270" y="332"/>
                      <a:pt x="271" y="332"/>
                    </a:cubicBezTo>
                    <a:cubicBezTo>
                      <a:pt x="272" y="332"/>
                      <a:pt x="271" y="333"/>
                      <a:pt x="272" y="334"/>
                    </a:cubicBezTo>
                    <a:cubicBezTo>
                      <a:pt x="272" y="335"/>
                      <a:pt x="273" y="335"/>
                      <a:pt x="273" y="336"/>
                    </a:cubicBezTo>
                    <a:cubicBezTo>
                      <a:pt x="274" y="337"/>
                      <a:pt x="275" y="336"/>
                      <a:pt x="276" y="337"/>
                    </a:cubicBezTo>
                    <a:cubicBezTo>
                      <a:pt x="277" y="338"/>
                      <a:pt x="275" y="340"/>
                      <a:pt x="275" y="341"/>
                    </a:cubicBezTo>
                    <a:cubicBezTo>
                      <a:pt x="275" y="342"/>
                      <a:pt x="276" y="342"/>
                      <a:pt x="276" y="342"/>
                    </a:cubicBezTo>
                    <a:cubicBezTo>
                      <a:pt x="277" y="342"/>
                      <a:pt x="276" y="344"/>
                      <a:pt x="276" y="345"/>
                    </a:cubicBezTo>
                    <a:cubicBezTo>
                      <a:pt x="276" y="346"/>
                      <a:pt x="276" y="346"/>
                      <a:pt x="275" y="347"/>
                    </a:cubicBezTo>
                    <a:cubicBezTo>
                      <a:pt x="275" y="348"/>
                      <a:pt x="276" y="348"/>
                      <a:pt x="276" y="349"/>
                    </a:cubicBezTo>
                    <a:cubicBezTo>
                      <a:pt x="275" y="349"/>
                      <a:pt x="274" y="350"/>
                      <a:pt x="273" y="351"/>
                    </a:cubicBezTo>
                    <a:cubicBezTo>
                      <a:pt x="272" y="352"/>
                      <a:pt x="272" y="352"/>
                      <a:pt x="273" y="353"/>
                    </a:cubicBezTo>
                    <a:cubicBezTo>
                      <a:pt x="273" y="354"/>
                      <a:pt x="273" y="354"/>
                      <a:pt x="273" y="355"/>
                    </a:cubicBezTo>
                    <a:cubicBezTo>
                      <a:pt x="273" y="356"/>
                      <a:pt x="274" y="356"/>
                      <a:pt x="275" y="356"/>
                    </a:cubicBezTo>
                    <a:cubicBezTo>
                      <a:pt x="275" y="357"/>
                      <a:pt x="275" y="359"/>
                      <a:pt x="275" y="359"/>
                    </a:cubicBezTo>
                    <a:cubicBezTo>
                      <a:pt x="276" y="359"/>
                      <a:pt x="276" y="358"/>
                      <a:pt x="276" y="358"/>
                    </a:cubicBezTo>
                    <a:cubicBezTo>
                      <a:pt x="277" y="357"/>
                      <a:pt x="277" y="357"/>
                      <a:pt x="278" y="357"/>
                    </a:cubicBezTo>
                    <a:cubicBezTo>
                      <a:pt x="279" y="356"/>
                      <a:pt x="278" y="356"/>
                      <a:pt x="279" y="355"/>
                    </a:cubicBezTo>
                    <a:cubicBezTo>
                      <a:pt x="279" y="354"/>
                      <a:pt x="279" y="354"/>
                      <a:pt x="280" y="354"/>
                    </a:cubicBezTo>
                    <a:cubicBezTo>
                      <a:pt x="280" y="355"/>
                      <a:pt x="280" y="355"/>
                      <a:pt x="280" y="356"/>
                    </a:cubicBezTo>
                    <a:cubicBezTo>
                      <a:pt x="281" y="357"/>
                      <a:pt x="281" y="357"/>
                      <a:pt x="281" y="358"/>
                    </a:cubicBezTo>
                    <a:cubicBezTo>
                      <a:pt x="282" y="359"/>
                      <a:pt x="283" y="358"/>
                      <a:pt x="283" y="358"/>
                    </a:cubicBezTo>
                    <a:cubicBezTo>
                      <a:pt x="284" y="358"/>
                      <a:pt x="285" y="357"/>
                      <a:pt x="286" y="356"/>
                    </a:cubicBezTo>
                    <a:cubicBezTo>
                      <a:pt x="287" y="356"/>
                      <a:pt x="288" y="356"/>
                      <a:pt x="288" y="357"/>
                    </a:cubicBezTo>
                    <a:cubicBezTo>
                      <a:pt x="289" y="358"/>
                      <a:pt x="289" y="358"/>
                      <a:pt x="288" y="358"/>
                    </a:cubicBezTo>
                    <a:cubicBezTo>
                      <a:pt x="288" y="359"/>
                      <a:pt x="289" y="359"/>
                      <a:pt x="290" y="359"/>
                    </a:cubicBezTo>
                    <a:cubicBezTo>
                      <a:pt x="291" y="360"/>
                      <a:pt x="292" y="360"/>
                      <a:pt x="292" y="361"/>
                    </a:cubicBezTo>
                    <a:cubicBezTo>
                      <a:pt x="293" y="361"/>
                      <a:pt x="293" y="361"/>
                      <a:pt x="294" y="362"/>
                    </a:cubicBezTo>
                    <a:cubicBezTo>
                      <a:pt x="294" y="362"/>
                      <a:pt x="295" y="361"/>
                      <a:pt x="295" y="361"/>
                    </a:cubicBezTo>
                    <a:cubicBezTo>
                      <a:pt x="295" y="360"/>
                      <a:pt x="295" y="359"/>
                      <a:pt x="295" y="358"/>
                    </a:cubicBezTo>
                    <a:cubicBezTo>
                      <a:pt x="295" y="357"/>
                      <a:pt x="296" y="357"/>
                      <a:pt x="296" y="356"/>
                    </a:cubicBezTo>
                    <a:cubicBezTo>
                      <a:pt x="297" y="356"/>
                      <a:pt x="297" y="356"/>
                      <a:pt x="297" y="357"/>
                    </a:cubicBezTo>
                    <a:cubicBezTo>
                      <a:pt x="298" y="358"/>
                      <a:pt x="298" y="358"/>
                      <a:pt x="299" y="358"/>
                    </a:cubicBezTo>
                    <a:cubicBezTo>
                      <a:pt x="299" y="358"/>
                      <a:pt x="299" y="358"/>
                      <a:pt x="300" y="359"/>
                    </a:cubicBezTo>
                    <a:cubicBezTo>
                      <a:pt x="301" y="359"/>
                      <a:pt x="301" y="359"/>
                      <a:pt x="301" y="359"/>
                    </a:cubicBezTo>
                    <a:cubicBezTo>
                      <a:pt x="301" y="358"/>
                      <a:pt x="302" y="358"/>
                      <a:pt x="302" y="358"/>
                    </a:cubicBezTo>
                    <a:cubicBezTo>
                      <a:pt x="302" y="358"/>
                      <a:pt x="302" y="357"/>
                      <a:pt x="302" y="356"/>
                    </a:cubicBezTo>
                    <a:cubicBezTo>
                      <a:pt x="301" y="355"/>
                      <a:pt x="301" y="355"/>
                      <a:pt x="300" y="354"/>
                    </a:cubicBezTo>
                    <a:cubicBezTo>
                      <a:pt x="300" y="353"/>
                      <a:pt x="301" y="352"/>
                      <a:pt x="301" y="352"/>
                    </a:cubicBezTo>
                    <a:cubicBezTo>
                      <a:pt x="302" y="352"/>
                      <a:pt x="302" y="351"/>
                      <a:pt x="303" y="351"/>
                    </a:cubicBezTo>
                    <a:cubicBezTo>
                      <a:pt x="303" y="350"/>
                      <a:pt x="303" y="349"/>
                      <a:pt x="304" y="349"/>
                    </a:cubicBezTo>
                    <a:cubicBezTo>
                      <a:pt x="304" y="348"/>
                      <a:pt x="305" y="346"/>
                      <a:pt x="305" y="346"/>
                    </a:cubicBezTo>
                    <a:cubicBezTo>
                      <a:pt x="304" y="345"/>
                      <a:pt x="305" y="345"/>
                      <a:pt x="306" y="345"/>
                    </a:cubicBezTo>
                    <a:cubicBezTo>
                      <a:pt x="306" y="344"/>
                      <a:pt x="305" y="344"/>
                      <a:pt x="305" y="343"/>
                    </a:cubicBezTo>
                    <a:cubicBezTo>
                      <a:pt x="304" y="343"/>
                      <a:pt x="305" y="342"/>
                      <a:pt x="306" y="341"/>
                    </a:cubicBezTo>
                    <a:cubicBezTo>
                      <a:pt x="306" y="340"/>
                      <a:pt x="306" y="340"/>
                      <a:pt x="305" y="339"/>
                    </a:cubicBezTo>
                    <a:cubicBezTo>
                      <a:pt x="305" y="338"/>
                      <a:pt x="306" y="338"/>
                      <a:pt x="307" y="338"/>
                    </a:cubicBezTo>
                    <a:cubicBezTo>
                      <a:pt x="307" y="338"/>
                      <a:pt x="307" y="337"/>
                      <a:pt x="308" y="336"/>
                    </a:cubicBezTo>
                    <a:cubicBezTo>
                      <a:pt x="308" y="335"/>
                      <a:pt x="308" y="333"/>
                      <a:pt x="309" y="333"/>
                    </a:cubicBezTo>
                    <a:cubicBezTo>
                      <a:pt x="310" y="332"/>
                      <a:pt x="311" y="332"/>
                      <a:pt x="311" y="333"/>
                    </a:cubicBezTo>
                    <a:cubicBezTo>
                      <a:pt x="312" y="333"/>
                      <a:pt x="314" y="331"/>
                      <a:pt x="314" y="331"/>
                    </a:cubicBezTo>
                    <a:cubicBezTo>
                      <a:pt x="314" y="331"/>
                      <a:pt x="314" y="331"/>
                      <a:pt x="314" y="331"/>
                    </a:cubicBezTo>
                    <a:cubicBezTo>
                      <a:pt x="314" y="331"/>
                      <a:pt x="314" y="330"/>
                      <a:pt x="314" y="330"/>
                    </a:cubicBezTo>
                    <a:cubicBezTo>
                      <a:pt x="314" y="330"/>
                      <a:pt x="314" y="327"/>
                      <a:pt x="316" y="325"/>
                    </a:cubicBezTo>
                    <a:cubicBezTo>
                      <a:pt x="316" y="324"/>
                      <a:pt x="317" y="324"/>
                      <a:pt x="318" y="323"/>
                    </a:cubicBezTo>
                    <a:cubicBezTo>
                      <a:pt x="318" y="323"/>
                      <a:pt x="318" y="323"/>
                      <a:pt x="318" y="323"/>
                    </a:cubicBezTo>
                    <a:cubicBezTo>
                      <a:pt x="318" y="323"/>
                      <a:pt x="317" y="321"/>
                      <a:pt x="317" y="321"/>
                    </a:cubicBezTo>
                    <a:cubicBezTo>
                      <a:pt x="317" y="320"/>
                      <a:pt x="317" y="319"/>
                      <a:pt x="316" y="319"/>
                    </a:cubicBezTo>
                    <a:cubicBezTo>
                      <a:pt x="316" y="319"/>
                      <a:pt x="315" y="319"/>
                      <a:pt x="315" y="320"/>
                    </a:cubicBezTo>
                    <a:cubicBezTo>
                      <a:pt x="314" y="320"/>
                      <a:pt x="313" y="321"/>
                      <a:pt x="313" y="320"/>
                    </a:cubicBezTo>
                    <a:cubicBezTo>
                      <a:pt x="312" y="320"/>
                      <a:pt x="311" y="319"/>
                      <a:pt x="311" y="320"/>
                    </a:cubicBezTo>
                    <a:cubicBezTo>
                      <a:pt x="310" y="321"/>
                      <a:pt x="309" y="322"/>
                      <a:pt x="308" y="321"/>
                    </a:cubicBezTo>
                    <a:cubicBezTo>
                      <a:pt x="308" y="321"/>
                      <a:pt x="307" y="320"/>
                      <a:pt x="308" y="319"/>
                    </a:cubicBezTo>
                    <a:cubicBezTo>
                      <a:pt x="308" y="318"/>
                      <a:pt x="309" y="318"/>
                      <a:pt x="310" y="317"/>
                    </a:cubicBezTo>
                    <a:cubicBezTo>
                      <a:pt x="311" y="317"/>
                      <a:pt x="313" y="316"/>
                      <a:pt x="313" y="316"/>
                    </a:cubicBezTo>
                    <a:cubicBezTo>
                      <a:pt x="314" y="315"/>
                      <a:pt x="314" y="315"/>
                      <a:pt x="314" y="314"/>
                    </a:cubicBezTo>
                    <a:cubicBezTo>
                      <a:pt x="313" y="314"/>
                      <a:pt x="312" y="313"/>
                      <a:pt x="313" y="313"/>
                    </a:cubicBezTo>
                    <a:cubicBezTo>
                      <a:pt x="314" y="312"/>
                      <a:pt x="315" y="312"/>
                      <a:pt x="315" y="311"/>
                    </a:cubicBezTo>
                    <a:cubicBezTo>
                      <a:pt x="316" y="310"/>
                      <a:pt x="317" y="308"/>
                      <a:pt x="316" y="308"/>
                    </a:cubicBezTo>
                    <a:cubicBezTo>
                      <a:pt x="315" y="308"/>
                      <a:pt x="314" y="307"/>
                      <a:pt x="314" y="307"/>
                    </a:cubicBezTo>
                    <a:cubicBezTo>
                      <a:pt x="313" y="306"/>
                      <a:pt x="313" y="306"/>
                      <a:pt x="312" y="305"/>
                    </a:cubicBezTo>
                    <a:cubicBezTo>
                      <a:pt x="312" y="305"/>
                      <a:pt x="311" y="305"/>
                      <a:pt x="311" y="304"/>
                    </a:cubicBezTo>
                    <a:cubicBezTo>
                      <a:pt x="311" y="303"/>
                      <a:pt x="312" y="302"/>
                      <a:pt x="311" y="301"/>
                    </a:cubicBezTo>
                    <a:cubicBezTo>
                      <a:pt x="311" y="300"/>
                      <a:pt x="311" y="299"/>
                      <a:pt x="311" y="298"/>
                    </a:cubicBezTo>
                    <a:cubicBezTo>
                      <a:pt x="310" y="296"/>
                      <a:pt x="311" y="296"/>
                      <a:pt x="311" y="295"/>
                    </a:cubicBezTo>
                    <a:cubicBezTo>
                      <a:pt x="312" y="294"/>
                      <a:pt x="312" y="293"/>
                      <a:pt x="312" y="292"/>
                    </a:cubicBezTo>
                    <a:cubicBezTo>
                      <a:pt x="312" y="291"/>
                      <a:pt x="313" y="288"/>
                      <a:pt x="313" y="288"/>
                    </a:cubicBezTo>
                    <a:cubicBezTo>
                      <a:pt x="314" y="287"/>
                      <a:pt x="314" y="287"/>
                      <a:pt x="315" y="286"/>
                    </a:cubicBezTo>
                    <a:cubicBezTo>
                      <a:pt x="315" y="284"/>
                      <a:pt x="316" y="283"/>
                      <a:pt x="316" y="282"/>
                    </a:cubicBezTo>
                    <a:cubicBezTo>
                      <a:pt x="317" y="281"/>
                      <a:pt x="316" y="279"/>
                      <a:pt x="315" y="279"/>
                    </a:cubicBezTo>
                    <a:cubicBezTo>
                      <a:pt x="315" y="279"/>
                      <a:pt x="314" y="279"/>
                      <a:pt x="313" y="279"/>
                    </a:cubicBezTo>
                    <a:cubicBezTo>
                      <a:pt x="313" y="278"/>
                      <a:pt x="312" y="278"/>
                      <a:pt x="311" y="278"/>
                    </a:cubicBezTo>
                    <a:cubicBezTo>
                      <a:pt x="310" y="278"/>
                      <a:pt x="310" y="278"/>
                      <a:pt x="310" y="277"/>
                    </a:cubicBezTo>
                    <a:cubicBezTo>
                      <a:pt x="309" y="276"/>
                      <a:pt x="309" y="275"/>
                      <a:pt x="309" y="275"/>
                    </a:cubicBezTo>
                    <a:cubicBezTo>
                      <a:pt x="309" y="274"/>
                      <a:pt x="309" y="274"/>
                      <a:pt x="309" y="274"/>
                    </a:cubicBezTo>
                    <a:cubicBezTo>
                      <a:pt x="309" y="274"/>
                      <a:pt x="309" y="273"/>
                      <a:pt x="309" y="272"/>
                    </a:cubicBezTo>
                    <a:cubicBezTo>
                      <a:pt x="309" y="272"/>
                      <a:pt x="308" y="272"/>
                      <a:pt x="308" y="272"/>
                    </a:cubicBezTo>
                    <a:cubicBezTo>
                      <a:pt x="307" y="272"/>
                      <a:pt x="307" y="272"/>
                      <a:pt x="307" y="272"/>
                    </a:cubicBezTo>
                    <a:cubicBezTo>
                      <a:pt x="307" y="271"/>
                      <a:pt x="306" y="271"/>
                      <a:pt x="306" y="270"/>
                    </a:cubicBezTo>
                    <a:cubicBezTo>
                      <a:pt x="305" y="270"/>
                      <a:pt x="305" y="270"/>
                      <a:pt x="304" y="269"/>
                    </a:cubicBezTo>
                    <a:cubicBezTo>
                      <a:pt x="304" y="269"/>
                      <a:pt x="303" y="270"/>
                      <a:pt x="303" y="270"/>
                    </a:cubicBezTo>
                    <a:cubicBezTo>
                      <a:pt x="304" y="270"/>
                      <a:pt x="304" y="270"/>
                      <a:pt x="303" y="271"/>
                    </a:cubicBezTo>
                    <a:cubicBezTo>
                      <a:pt x="303" y="271"/>
                      <a:pt x="302" y="270"/>
                      <a:pt x="302" y="270"/>
                    </a:cubicBezTo>
                    <a:cubicBezTo>
                      <a:pt x="301" y="270"/>
                      <a:pt x="301" y="269"/>
                      <a:pt x="300" y="268"/>
                    </a:cubicBezTo>
                    <a:cubicBezTo>
                      <a:pt x="300" y="267"/>
                      <a:pt x="300" y="267"/>
                      <a:pt x="300" y="267"/>
                    </a:cubicBezTo>
                    <a:cubicBezTo>
                      <a:pt x="300" y="267"/>
                      <a:pt x="300" y="265"/>
                      <a:pt x="300" y="265"/>
                    </a:cubicBezTo>
                    <a:cubicBezTo>
                      <a:pt x="300" y="264"/>
                      <a:pt x="301" y="263"/>
                      <a:pt x="302" y="262"/>
                    </a:cubicBezTo>
                    <a:cubicBezTo>
                      <a:pt x="302" y="262"/>
                      <a:pt x="302" y="261"/>
                      <a:pt x="301" y="261"/>
                    </a:cubicBezTo>
                    <a:cubicBezTo>
                      <a:pt x="301" y="261"/>
                      <a:pt x="301" y="261"/>
                      <a:pt x="301" y="260"/>
                    </a:cubicBezTo>
                    <a:cubicBezTo>
                      <a:pt x="301" y="260"/>
                      <a:pt x="300" y="260"/>
                      <a:pt x="300" y="260"/>
                    </a:cubicBezTo>
                    <a:cubicBezTo>
                      <a:pt x="300" y="260"/>
                      <a:pt x="299" y="260"/>
                      <a:pt x="299" y="260"/>
                    </a:cubicBezTo>
                    <a:cubicBezTo>
                      <a:pt x="299" y="260"/>
                      <a:pt x="300" y="258"/>
                      <a:pt x="300" y="258"/>
                    </a:cubicBezTo>
                    <a:cubicBezTo>
                      <a:pt x="299" y="257"/>
                      <a:pt x="299" y="257"/>
                      <a:pt x="299" y="257"/>
                    </a:cubicBezTo>
                    <a:cubicBezTo>
                      <a:pt x="299" y="257"/>
                      <a:pt x="299" y="257"/>
                      <a:pt x="299" y="256"/>
                    </a:cubicBezTo>
                    <a:cubicBezTo>
                      <a:pt x="300" y="256"/>
                      <a:pt x="300" y="256"/>
                      <a:pt x="299" y="255"/>
                    </a:cubicBezTo>
                    <a:cubicBezTo>
                      <a:pt x="299" y="255"/>
                      <a:pt x="299" y="255"/>
                      <a:pt x="299" y="254"/>
                    </a:cubicBezTo>
                    <a:cubicBezTo>
                      <a:pt x="299" y="254"/>
                      <a:pt x="299" y="253"/>
                      <a:pt x="298" y="252"/>
                    </a:cubicBezTo>
                    <a:cubicBezTo>
                      <a:pt x="298" y="252"/>
                      <a:pt x="297" y="251"/>
                      <a:pt x="297" y="251"/>
                    </a:cubicBezTo>
                    <a:cubicBezTo>
                      <a:pt x="296" y="250"/>
                      <a:pt x="296" y="250"/>
                      <a:pt x="295" y="250"/>
                    </a:cubicBezTo>
                    <a:cubicBezTo>
                      <a:pt x="295" y="249"/>
                      <a:pt x="294" y="250"/>
                      <a:pt x="294" y="251"/>
                    </a:cubicBezTo>
                    <a:cubicBezTo>
                      <a:pt x="294" y="251"/>
                      <a:pt x="293" y="252"/>
                      <a:pt x="293" y="252"/>
                    </a:cubicBezTo>
                    <a:cubicBezTo>
                      <a:pt x="292" y="252"/>
                      <a:pt x="293" y="252"/>
                      <a:pt x="294" y="253"/>
                    </a:cubicBezTo>
                    <a:cubicBezTo>
                      <a:pt x="294" y="253"/>
                      <a:pt x="293" y="254"/>
                      <a:pt x="292" y="254"/>
                    </a:cubicBezTo>
                    <a:cubicBezTo>
                      <a:pt x="292" y="254"/>
                      <a:pt x="291" y="254"/>
                      <a:pt x="291" y="254"/>
                    </a:cubicBezTo>
                    <a:cubicBezTo>
                      <a:pt x="290" y="253"/>
                      <a:pt x="290" y="254"/>
                      <a:pt x="290" y="254"/>
                    </a:cubicBezTo>
                    <a:cubicBezTo>
                      <a:pt x="290" y="254"/>
                      <a:pt x="289" y="254"/>
                      <a:pt x="290" y="255"/>
                    </a:cubicBezTo>
                    <a:cubicBezTo>
                      <a:pt x="290" y="256"/>
                      <a:pt x="289" y="256"/>
                      <a:pt x="289" y="256"/>
                    </a:cubicBezTo>
                    <a:cubicBezTo>
                      <a:pt x="288" y="257"/>
                      <a:pt x="287" y="256"/>
                      <a:pt x="286" y="257"/>
                    </a:cubicBezTo>
                    <a:cubicBezTo>
                      <a:pt x="286" y="257"/>
                      <a:pt x="285" y="257"/>
                      <a:pt x="284" y="257"/>
                    </a:cubicBezTo>
                    <a:cubicBezTo>
                      <a:pt x="284" y="257"/>
                      <a:pt x="284" y="256"/>
                      <a:pt x="284" y="255"/>
                    </a:cubicBezTo>
                    <a:cubicBezTo>
                      <a:pt x="284" y="255"/>
                      <a:pt x="285" y="255"/>
                      <a:pt x="285" y="254"/>
                    </a:cubicBezTo>
                    <a:cubicBezTo>
                      <a:pt x="285" y="254"/>
                      <a:pt x="285" y="254"/>
                      <a:pt x="285" y="252"/>
                    </a:cubicBezTo>
                    <a:cubicBezTo>
                      <a:pt x="285" y="250"/>
                      <a:pt x="286" y="249"/>
                      <a:pt x="286" y="249"/>
                    </a:cubicBezTo>
                    <a:cubicBezTo>
                      <a:pt x="286" y="249"/>
                      <a:pt x="286" y="249"/>
                      <a:pt x="285" y="248"/>
                    </a:cubicBezTo>
                    <a:cubicBezTo>
                      <a:pt x="285" y="247"/>
                      <a:pt x="283" y="247"/>
                      <a:pt x="282" y="247"/>
                    </a:cubicBezTo>
                    <a:cubicBezTo>
                      <a:pt x="282" y="247"/>
                      <a:pt x="281" y="247"/>
                      <a:pt x="281" y="247"/>
                    </a:cubicBezTo>
                    <a:cubicBezTo>
                      <a:pt x="280" y="246"/>
                      <a:pt x="280" y="245"/>
                      <a:pt x="280" y="244"/>
                    </a:cubicBezTo>
                    <a:cubicBezTo>
                      <a:pt x="280" y="244"/>
                      <a:pt x="280" y="243"/>
                      <a:pt x="280" y="242"/>
                    </a:cubicBezTo>
                    <a:cubicBezTo>
                      <a:pt x="280" y="242"/>
                      <a:pt x="281" y="242"/>
                      <a:pt x="281" y="242"/>
                    </a:cubicBezTo>
                    <a:cubicBezTo>
                      <a:pt x="281" y="242"/>
                      <a:pt x="281" y="240"/>
                      <a:pt x="281" y="239"/>
                    </a:cubicBezTo>
                    <a:cubicBezTo>
                      <a:pt x="282" y="239"/>
                      <a:pt x="281" y="239"/>
                      <a:pt x="281" y="239"/>
                    </a:cubicBezTo>
                    <a:cubicBezTo>
                      <a:pt x="280" y="238"/>
                      <a:pt x="281" y="238"/>
                      <a:pt x="281" y="237"/>
                    </a:cubicBezTo>
                    <a:cubicBezTo>
                      <a:pt x="281" y="236"/>
                      <a:pt x="282" y="236"/>
                      <a:pt x="283" y="235"/>
                    </a:cubicBezTo>
                    <a:cubicBezTo>
                      <a:pt x="284" y="234"/>
                      <a:pt x="283" y="235"/>
                      <a:pt x="282" y="234"/>
                    </a:cubicBezTo>
                    <a:cubicBezTo>
                      <a:pt x="282" y="234"/>
                      <a:pt x="282" y="234"/>
                      <a:pt x="282" y="233"/>
                    </a:cubicBezTo>
                    <a:cubicBezTo>
                      <a:pt x="283" y="233"/>
                      <a:pt x="282" y="232"/>
                      <a:pt x="282" y="233"/>
                    </a:cubicBezTo>
                    <a:cubicBezTo>
                      <a:pt x="282" y="233"/>
                      <a:pt x="281" y="233"/>
                      <a:pt x="281" y="233"/>
                    </a:cubicBezTo>
                    <a:cubicBezTo>
                      <a:pt x="280" y="234"/>
                      <a:pt x="280" y="233"/>
                      <a:pt x="279" y="233"/>
                    </a:cubicBezTo>
                    <a:cubicBezTo>
                      <a:pt x="279" y="232"/>
                      <a:pt x="279" y="232"/>
                      <a:pt x="280" y="232"/>
                    </a:cubicBezTo>
                    <a:cubicBezTo>
                      <a:pt x="280" y="232"/>
                      <a:pt x="281" y="231"/>
                      <a:pt x="281" y="230"/>
                    </a:cubicBezTo>
                    <a:cubicBezTo>
                      <a:pt x="281" y="230"/>
                      <a:pt x="280" y="229"/>
                      <a:pt x="280" y="229"/>
                    </a:cubicBezTo>
                    <a:cubicBezTo>
                      <a:pt x="280" y="228"/>
                      <a:pt x="279" y="229"/>
                      <a:pt x="279" y="229"/>
                    </a:cubicBezTo>
                    <a:cubicBezTo>
                      <a:pt x="278" y="229"/>
                      <a:pt x="278" y="228"/>
                      <a:pt x="278" y="228"/>
                    </a:cubicBezTo>
                    <a:cubicBezTo>
                      <a:pt x="278" y="227"/>
                      <a:pt x="277" y="228"/>
                      <a:pt x="276" y="228"/>
                    </a:cubicBezTo>
                    <a:cubicBezTo>
                      <a:pt x="276" y="228"/>
                      <a:pt x="276" y="227"/>
                      <a:pt x="276" y="227"/>
                    </a:cubicBezTo>
                    <a:cubicBezTo>
                      <a:pt x="277" y="227"/>
                      <a:pt x="277" y="226"/>
                      <a:pt x="276" y="226"/>
                    </a:cubicBezTo>
                    <a:cubicBezTo>
                      <a:pt x="276" y="226"/>
                      <a:pt x="276" y="228"/>
                      <a:pt x="275" y="228"/>
                    </a:cubicBezTo>
                    <a:cubicBezTo>
                      <a:pt x="275" y="229"/>
                      <a:pt x="276" y="230"/>
                      <a:pt x="276" y="230"/>
                    </a:cubicBezTo>
                    <a:cubicBezTo>
                      <a:pt x="276" y="230"/>
                      <a:pt x="275" y="230"/>
                      <a:pt x="275" y="229"/>
                    </a:cubicBezTo>
                    <a:cubicBezTo>
                      <a:pt x="274" y="229"/>
                      <a:pt x="274" y="229"/>
                      <a:pt x="273" y="230"/>
                    </a:cubicBezTo>
                    <a:cubicBezTo>
                      <a:pt x="273" y="230"/>
                      <a:pt x="272" y="229"/>
                      <a:pt x="272" y="229"/>
                    </a:cubicBezTo>
                    <a:cubicBezTo>
                      <a:pt x="272" y="229"/>
                      <a:pt x="273" y="228"/>
                      <a:pt x="273" y="228"/>
                    </a:cubicBezTo>
                    <a:cubicBezTo>
                      <a:pt x="274" y="228"/>
                      <a:pt x="274" y="227"/>
                      <a:pt x="274" y="227"/>
                    </a:cubicBezTo>
                    <a:cubicBezTo>
                      <a:pt x="274" y="226"/>
                      <a:pt x="273" y="226"/>
                      <a:pt x="273" y="226"/>
                    </a:cubicBezTo>
                    <a:cubicBezTo>
                      <a:pt x="273" y="226"/>
                      <a:pt x="273" y="225"/>
                      <a:pt x="273" y="225"/>
                    </a:cubicBezTo>
                    <a:cubicBezTo>
                      <a:pt x="273" y="225"/>
                      <a:pt x="273" y="225"/>
                      <a:pt x="273" y="224"/>
                    </a:cubicBezTo>
                    <a:cubicBezTo>
                      <a:pt x="272" y="224"/>
                      <a:pt x="271" y="224"/>
                      <a:pt x="271" y="225"/>
                    </a:cubicBezTo>
                    <a:cubicBezTo>
                      <a:pt x="270" y="225"/>
                      <a:pt x="270" y="225"/>
                      <a:pt x="270" y="225"/>
                    </a:cubicBezTo>
                    <a:cubicBezTo>
                      <a:pt x="271" y="226"/>
                      <a:pt x="271" y="226"/>
                      <a:pt x="271" y="225"/>
                    </a:cubicBezTo>
                    <a:cubicBezTo>
                      <a:pt x="272" y="225"/>
                      <a:pt x="272" y="226"/>
                      <a:pt x="272" y="226"/>
                    </a:cubicBezTo>
                    <a:cubicBezTo>
                      <a:pt x="272" y="226"/>
                      <a:pt x="272" y="227"/>
                      <a:pt x="272" y="227"/>
                    </a:cubicBezTo>
                    <a:cubicBezTo>
                      <a:pt x="273" y="228"/>
                      <a:pt x="273" y="228"/>
                      <a:pt x="272" y="228"/>
                    </a:cubicBezTo>
                    <a:cubicBezTo>
                      <a:pt x="272" y="228"/>
                      <a:pt x="272" y="228"/>
                      <a:pt x="272" y="228"/>
                    </a:cubicBezTo>
                    <a:cubicBezTo>
                      <a:pt x="271" y="227"/>
                      <a:pt x="271" y="227"/>
                      <a:pt x="271" y="227"/>
                    </a:cubicBezTo>
                    <a:cubicBezTo>
                      <a:pt x="271" y="227"/>
                      <a:pt x="271" y="228"/>
                      <a:pt x="271" y="228"/>
                    </a:cubicBezTo>
                    <a:cubicBezTo>
                      <a:pt x="271" y="229"/>
                      <a:pt x="272" y="229"/>
                      <a:pt x="271" y="229"/>
                    </a:cubicBezTo>
                    <a:cubicBezTo>
                      <a:pt x="271" y="229"/>
                      <a:pt x="271" y="229"/>
                      <a:pt x="271" y="229"/>
                    </a:cubicBezTo>
                    <a:cubicBezTo>
                      <a:pt x="271" y="229"/>
                      <a:pt x="271" y="228"/>
                      <a:pt x="270" y="228"/>
                    </a:cubicBezTo>
                    <a:cubicBezTo>
                      <a:pt x="270" y="228"/>
                      <a:pt x="270" y="228"/>
                      <a:pt x="270" y="228"/>
                    </a:cubicBezTo>
                    <a:cubicBezTo>
                      <a:pt x="270" y="228"/>
                      <a:pt x="269" y="227"/>
                      <a:pt x="269" y="227"/>
                    </a:cubicBezTo>
                    <a:cubicBezTo>
                      <a:pt x="269" y="226"/>
                      <a:pt x="268" y="226"/>
                      <a:pt x="267" y="226"/>
                    </a:cubicBezTo>
                    <a:cubicBezTo>
                      <a:pt x="267" y="226"/>
                      <a:pt x="267" y="226"/>
                      <a:pt x="267" y="225"/>
                    </a:cubicBezTo>
                    <a:cubicBezTo>
                      <a:pt x="268" y="225"/>
                      <a:pt x="267" y="224"/>
                      <a:pt x="267" y="224"/>
                    </a:cubicBezTo>
                    <a:cubicBezTo>
                      <a:pt x="267" y="224"/>
                      <a:pt x="267" y="224"/>
                      <a:pt x="266" y="224"/>
                    </a:cubicBezTo>
                    <a:cubicBezTo>
                      <a:pt x="266" y="225"/>
                      <a:pt x="265" y="225"/>
                      <a:pt x="265" y="225"/>
                    </a:cubicBezTo>
                    <a:cubicBezTo>
                      <a:pt x="265" y="224"/>
                      <a:pt x="265" y="224"/>
                      <a:pt x="266" y="224"/>
                    </a:cubicBezTo>
                    <a:cubicBezTo>
                      <a:pt x="266" y="224"/>
                      <a:pt x="265" y="223"/>
                      <a:pt x="265" y="223"/>
                    </a:cubicBezTo>
                    <a:cubicBezTo>
                      <a:pt x="265" y="222"/>
                      <a:pt x="265" y="221"/>
                      <a:pt x="265" y="221"/>
                    </a:cubicBezTo>
                    <a:cubicBezTo>
                      <a:pt x="265" y="220"/>
                      <a:pt x="265" y="220"/>
                      <a:pt x="264" y="220"/>
                    </a:cubicBezTo>
                    <a:cubicBezTo>
                      <a:pt x="264" y="219"/>
                      <a:pt x="264" y="219"/>
                      <a:pt x="264" y="218"/>
                    </a:cubicBezTo>
                    <a:cubicBezTo>
                      <a:pt x="264" y="218"/>
                      <a:pt x="264" y="216"/>
                      <a:pt x="264" y="215"/>
                    </a:cubicBezTo>
                    <a:cubicBezTo>
                      <a:pt x="264" y="214"/>
                      <a:pt x="263" y="214"/>
                      <a:pt x="263" y="214"/>
                    </a:cubicBezTo>
                    <a:cubicBezTo>
                      <a:pt x="262" y="213"/>
                      <a:pt x="263" y="213"/>
                      <a:pt x="263" y="213"/>
                    </a:cubicBezTo>
                    <a:cubicBezTo>
                      <a:pt x="263" y="213"/>
                      <a:pt x="263" y="213"/>
                      <a:pt x="263" y="213"/>
                    </a:cubicBezTo>
                    <a:cubicBezTo>
                      <a:pt x="263" y="212"/>
                      <a:pt x="263" y="212"/>
                      <a:pt x="263" y="211"/>
                    </a:cubicBezTo>
                    <a:cubicBezTo>
                      <a:pt x="263" y="211"/>
                      <a:pt x="263" y="211"/>
                      <a:pt x="263" y="211"/>
                    </a:cubicBezTo>
                    <a:cubicBezTo>
                      <a:pt x="263" y="210"/>
                      <a:pt x="261" y="210"/>
                      <a:pt x="261" y="210"/>
                    </a:cubicBezTo>
                    <a:cubicBezTo>
                      <a:pt x="260" y="210"/>
                      <a:pt x="260" y="210"/>
                      <a:pt x="260" y="210"/>
                    </a:cubicBezTo>
                    <a:cubicBezTo>
                      <a:pt x="260" y="209"/>
                      <a:pt x="259" y="210"/>
                      <a:pt x="258" y="210"/>
                    </a:cubicBezTo>
                    <a:cubicBezTo>
                      <a:pt x="258" y="210"/>
                      <a:pt x="257" y="210"/>
                      <a:pt x="257" y="210"/>
                    </a:cubicBezTo>
                    <a:cubicBezTo>
                      <a:pt x="257" y="211"/>
                      <a:pt x="257" y="211"/>
                      <a:pt x="257" y="211"/>
                    </a:cubicBezTo>
                    <a:cubicBezTo>
                      <a:pt x="256" y="211"/>
                      <a:pt x="256" y="212"/>
                      <a:pt x="256" y="212"/>
                    </a:cubicBezTo>
                    <a:cubicBezTo>
                      <a:pt x="256" y="213"/>
                      <a:pt x="256" y="213"/>
                      <a:pt x="256" y="213"/>
                    </a:cubicBezTo>
                    <a:cubicBezTo>
                      <a:pt x="255" y="213"/>
                      <a:pt x="255" y="214"/>
                      <a:pt x="255" y="214"/>
                    </a:cubicBezTo>
                    <a:cubicBezTo>
                      <a:pt x="255" y="214"/>
                      <a:pt x="255" y="214"/>
                      <a:pt x="254" y="214"/>
                    </a:cubicBezTo>
                    <a:cubicBezTo>
                      <a:pt x="254" y="214"/>
                      <a:pt x="254" y="215"/>
                      <a:pt x="254" y="215"/>
                    </a:cubicBezTo>
                    <a:cubicBezTo>
                      <a:pt x="253" y="216"/>
                      <a:pt x="253" y="216"/>
                      <a:pt x="253" y="217"/>
                    </a:cubicBezTo>
                    <a:cubicBezTo>
                      <a:pt x="252" y="218"/>
                      <a:pt x="252" y="218"/>
                      <a:pt x="252" y="219"/>
                    </a:cubicBezTo>
                    <a:cubicBezTo>
                      <a:pt x="252" y="219"/>
                      <a:pt x="253" y="220"/>
                      <a:pt x="253" y="219"/>
                    </a:cubicBezTo>
                    <a:cubicBezTo>
                      <a:pt x="253" y="219"/>
                      <a:pt x="254" y="219"/>
                      <a:pt x="254" y="220"/>
                    </a:cubicBezTo>
                    <a:cubicBezTo>
                      <a:pt x="255" y="220"/>
                      <a:pt x="253" y="221"/>
                      <a:pt x="253" y="221"/>
                    </a:cubicBezTo>
                    <a:cubicBezTo>
                      <a:pt x="253" y="221"/>
                      <a:pt x="252" y="222"/>
                      <a:pt x="252" y="221"/>
                    </a:cubicBezTo>
                    <a:cubicBezTo>
                      <a:pt x="252" y="221"/>
                      <a:pt x="251" y="221"/>
                      <a:pt x="251" y="222"/>
                    </a:cubicBezTo>
                    <a:cubicBezTo>
                      <a:pt x="251" y="222"/>
                      <a:pt x="251" y="222"/>
                      <a:pt x="251" y="222"/>
                    </a:cubicBezTo>
                    <a:cubicBezTo>
                      <a:pt x="251" y="222"/>
                      <a:pt x="251" y="223"/>
                      <a:pt x="251" y="223"/>
                    </a:cubicBezTo>
                    <a:cubicBezTo>
                      <a:pt x="251" y="224"/>
                      <a:pt x="251" y="224"/>
                      <a:pt x="251" y="224"/>
                    </a:cubicBezTo>
                    <a:cubicBezTo>
                      <a:pt x="250" y="224"/>
                      <a:pt x="249" y="223"/>
                      <a:pt x="249" y="222"/>
                    </a:cubicBezTo>
                    <a:cubicBezTo>
                      <a:pt x="248" y="222"/>
                      <a:pt x="248" y="221"/>
                      <a:pt x="247" y="221"/>
                    </a:cubicBezTo>
                    <a:cubicBezTo>
                      <a:pt x="247" y="221"/>
                      <a:pt x="246" y="221"/>
                      <a:pt x="246" y="221"/>
                    </a:cubicBezTo>
                    <a:cubicBezTo>
                      <a:pt x="246" y="221"/>
                      <a:pt x="245" y="221"/>
                      <a:pt x="245" y="220"/>
                    </a:cubicBezTo>
                    <a:cubicBezTo>
                      <a:pt x="246" y="220"/>
                      <a:pt x="246" y="219"/>
                      <a:pt x="246" y="218"/>
                    </a:cubicBezTo>
                    <a:cubicBezTo>
                      <a:pt x="246" y="217"/>
                      <a:pt x="245" y="218"/>
                      <a:pt x="245" y="218"/>
                    </a:cubicBezTo>
                    <a:cubicBezTo>
                      <a:pt x="245" y="218"/>
                      <a:pt x="244" y="218"/>
                      <a:pt x="244" y="218"/>
                    </a:cubicBezTo>
                    <a:cubicBezTo>
                      <a:pt x="244" y="217"/>
                      <a:pt x="244" y="216"/>
                      <a:pt x="244" y="215"/>
                    </a:cubicBezTo>
                    <a:cubicBezTo>
                      <a:pt x="245" y="215"/>
                      <a:pt x="245" y="214"/>
                      <a:pt x="244" y="214"/>
                    </a:cubicBezTo>
                    <a:cubicBezTo>
                      <a:pt x="243" y="214"/>
                      <a:pt x="243" y="213"/>
                      <a:pt x="243" y="213"/>
                    </a:cubicBezTo>
                    <a:cubicBezTo>
                      <a:pt x="243" y="213"/>
                      <a:pt x="242" y="212"/>
                      <a:pt x="242" y="212"/>
                    </a:cubicBezTo>
                    <a:cubicBezTo>
                      <a:pt x="242" y="212"/>
                      <a:pt x="242" y="213"/>
                      <a:pt x="242" y="213"/>
                    </a:cubicBezTo>
                    <a:cubicBezTo>
                      <a:pt x="242" y="213"/>
                      <a:pt x="242" y="214"/>
                      <a:pt x="242" y="214"/>
                    </a:cubicBezTo>
                    <a:cubicBezTo>
                      <a:pt x="242" y="215"/>
                      <a:pt x="241" y="214"/>
                      <a:pt x="240" y="214"/>
                    </a:cubicBezTo>
                    <a:cubicBezTo>
                      <a:pt x="240" y="214"/>
                      <a:pt x="240" y="214"/>
                      <a:pt x="240" y="213"/>
                    </a:cubicBezTo>
                    <a:cubicBezTo>
                      <a:pt x="240" y="213"/>
                      <a:pt x="240" y="212"/>
                      <a:pt x="240" y="212"/>
                    </a:cubicBezTo>
                    <a:cubicBezTo>
                      <a:pt x="241" y="211"/>
                      <a:pt x="241" y="211"/>
                      <a:pt x="241" y="211"/>
                    </a:cubicBezTo>
                    <a:cubicBezTo>
                      <a:pt x="241" y="210"/>
                      <a:pt x="242" y="210"/>
                      <a:pt x="242" y="211"/>
                    </a:cubicBezTo>
                    <a:cubicBezTo>
                      <a:pt x="243" y="211"/>
                      <a:pt x="243" y="210"/>
                      <a:pt x="243" y="210"/>
                    </a:cubicBezTo>
                    <a:cubicBezTo>
                      <a:pt x="244" y="210"/>
                      <a:pt x="244" y="209"/>
                      <a:pt x="244" y="209"/>
                    </a:cubicBezTo>
                    <a:cubicBezTo>
                      <a:pt x="244" y="208"/>
                      <a:pt x="245" y="209"/>
                      <a:pt x="246" y="209"/>
                    </a:cubicBezTo>
                    <a:cubicBezTo>
                      <a:pt x="246" y="209"/>
                      <a:pt x="247" y="210"/>
                      <a:pt x="247" y="210"/>
                    </a:cubicBezTo>
                    <a:cubicBezTo>
                      <a:pt x="247" y="210"/>
                      <a:pt x="249" y="210"/>
                      <a:pt x="249" y="210"/>
                    </a:cubicBezTo>
                    <a:cubicBezTo>
                      <a:pt x="250" y="209"/>
                      <a:pt x="250" y="209"/>
                      <a:pt x="250" y="209"/>
                    </a:cubicBezTo>
                    <a:cubicBezTo>
                      <a:pt x="250" y="208"/>
                      <a:pt x="250" y="208"/>
                      <a:pt x="250" y="208"/>
                    </a:cubicBezTo>
                    <a:cubicBezTo>
                      <a:pt x="251" y="208"/>
                      <a:pt x="251" y="208"/>
                      <a:pt x="251" y="209"/>
                    </a:cubicBezTo>
                    <a:cubicBezTo>
                      <a:pt x="251" y="209"/>
                      <a:pt x="251" y="210"/>
                      <a:pt x="252" y="210"/>
                    </a:cubicBezTo>
                    <a:cubicBezTo>
                      <a:pt x="252" y="210"/>
                      <a:pt x="252" y="209"/>
                      <a:pt x="252" y="209"/>
                    </a:cubicBezTo>
                    <a:cubicBezTo>
                      <a:pt x="251" y="209"/>
                      <a:pt x="251" y="208"/>
                      <a:pt x="251" y="208"/>
                    </a:cubicBezTo>
                    <a:cubicBezTo>
                      <a:pt x="251" y="207"/>
                      <a:pt x="252" y="207"/>
                      <a:pt x="252" y="206"/>
                    </a:cubicBezTo>
                    <a:cubicBezTo>
                      <a:pt x="252" y="205"/>
                      <a:pt x="251" y="204"/>
                      <a:pt x="251" y="204"/>
                    </a:cubicBezTo>
                    <a:cubicBezTo>
                      <a:pt x="251" y="204"/>
                      <a:pt x="252" y="202"/>
                      <a:pt x="252" y="201"/>
                    </a:cubicBezTo>
                    <a:cubicBezTo>
                      <a:pt x="252" y="201"/>
                      <a:pt x="252" y="199"/>
                      <a:pt x="253" y="199"/>
                    </a:cubicBezTo>
                    <a:cubicBezTo>
                      <a:pt x="253" y="198"/>
                      <a:pt x="253" y="200"/>
                      <a:pt x="254" y="199"/>
                    </a:cubicBezTo>
                    <a:cubicBezTo>
                      <a:pt x="254" y="199"/>
                      <a:pt x="253" y="198"/>
                      <a:pt x="253" y="198"/>
                    </a:cubicBezTo>
                    <a:cubicBezTo>
                      <a:pt x="253" y="197"/>
                      <a:pt x="252" y="197"/>
                      <a:pt x="252" y="197"/>
                    </a:cubicBezTo>
                    <a:cubicBezTo>
                      <a:pt x="252" y="197"/>
                      <a:pt x="252" y="196"/>
                      <a:pt x="252" y="195"/>
                    </a:cubicBezTo>
                    <a:cubicBezTo>
                      <a:pt x="252" y="195"/>
                      <a:pt x="252" y="194"/>
                      <a:pt x="252" y="193"/>
                    </a:cubicBezTo>
                    <a:cubicBezTo>
                      <a:pt x="252" y="193"/>
                      <a:pt x="252" y="193"/>
                      <a:pt x="252" y="192"/>
                    </a:cubicBezTo>
                    <a:cubicBezTo>
                      <a:pt x="252" y="192"/>
                      <a:pt x="251" y="192"/>
                      <a:pt x="251" y="193"/>
                    </a:cubicBezTo>
                    <a:cubicBezTo>
                      <a:pt x="251" y="193"/>
                      <a:pt x="250" y="193"/>
                      <a:pt x="250" y="192"/>
                    </a:cubicBezTo>
                    <a:cubicBezTo>
                      <a:pt x="250" y="192"/>
                      <a:pt x="251" y="191"/>
                      <a:pt x="251" y="191"/>
                    </a:cubicBezTo>
                    <a:cubicBezTo>
                      <a:pt x="252" y="190"/>
                      <a:pt x="252" y="190"/>
                      <a:pt x="252" y="189"/>
                    </a:cubicBezTo>
                    <a:cubicBezTo>
                      <a:pt x="253" y="189"/>
                      <a:pt x="254" y="184"/>
                      <a:pt x="254" y="184"/>
                    </a:cubicBezTo>
                    <a:cubicBezTo>
                      <a:pt x="254" y="183"/>
                      <a:pt x="254" y="183"/>
                      <a:pt x="254" y="183"/>
                    </a:cubicBezTo>
                    <a:cubicBezTo>
                      <a:pt x="254" y="183"/>
                      <a:pt x="253" y="183"/>
                      <a:pt x="253" y="182"/>
                    </a:cubicBezTo>
                    <a:cubicBezTo>
                      <a:pt x="253" y="181"/>
                      <a:pt x="254" y="178"/>
                      <a:pt x="254" y="177"/>
                    </a:cubicBezTo>
                    <a:cubicBezTo>
                      <a:pt x="254" y="177"/>
                      <a:pt x="254" y="177"/>
                      <a:pt x="254" y="176"/>
                    </a:cubicBezTo>
                    <a:cubicBezTo>
                      <a:pt x="255" y="176"/>
                      <a:pt x="255" y="174"/>
                      <a:pt x="255" y="174"/>
                    </a:cubicBezTo>
                    <a:cubicBezTo>
                      <a:pt x="255" y="174"/>
                      <a:pt x="254" y="174"/>
                      <a:pt x="254" y="174"/>
                    </a:cubicBezTo>
                    <a:cubicBezTo>
                      <a:pt x="254" y="174"/>
                      <a:pt x="253" y="174"/>
                      <a:pt x="253" y="174"/>
                    </a:cubicBezTo>
                    <a:cubicBezTo>
                      <a:pt x="252" y="173"/>
                      <a:pt x="252" y="172"/>
                      <a:pt x="252" y="172"/>
                    </a:cubicBezTo>
                    <a:cubicBezTo>
                      <a:pt x="252" y="172"/>
                      <a:pt x="252" y="172"/>
                      <a:pt x="251" y="171"/>
                    </a:cubicBezTo>
                    <a:cubicBezTo>
                      <a:pt x="251" y="171"/>
                      <a:pt x="251" y="171"/>
                      <a:pt x="251" y="171"/>
                    </a:cubicBezTo>
                    <a:cubicBezTo>
                      <a:pt x="251" y="170"/>
                      <a:pt x="251" y="170"/>
                      <a:pt x="250" y="169"/>
                    </a:cubicBezTo>
                    <a:cubicBezTo>
                      <a:pt x="250" y="169"/>
                      <a:pt x="250" y="169"/>
                      <a:pt x="249" y="169"/>
                    </a:cubicBezTo>
                    <a:cubicBezTo>
                      <a:pt x="249" y="169"/>
                      <a:pt x="248" y="169"/>
                      <a:pt x="248" y="168"/>
                    </a:cubicBezTo>
                    <a:cubicBezTo>
                      <a:pt x="248" y="168"/>
                      <a:pt x="247" y="167"/>
                      <a:pt x="247" y="167"/>
                    </a:cubicBezTo>
                    <a:cubicBezTo>
                      <a:pt x="246" y="167"/>
                      <a:pt x="246" y="166"/>
                      <a:pt x="246" y="166"/>
                    </a:cubicBezTo>
                    <a:cubicBezTo>
                      <a:pt x="246" y="165"/>
                      <a:pt x="244" y="166"/>
                      <a:pt x="244" y="166"/>
                    </a:cubicBezTo>
                    <a:cubicBezTo>
                      <a:pt x="243" y="166"/>
                      <a:pt x="243" y="166"/>
                      <a:pt x="243" y="165"/>
                    </a:cubicBezTo>
                    <a:cubicBezTo>
                      <a:pt x="242" y="165"/>
                      <a:pt x="242" y="165"/>
                      <a:pt x="241" y="164"/>
                    </a:cubicBezTo>
                    <a:cubicBezTo>
                      <a:pt x="241" y="164"/>
                      <a:pt x="241" y="163"/>
                      <a:pt x="241" y="163"/>
                    </a:cubicBezTo>
                    <a:cubicBezTo>
                      <a:pt x="242" y="162"/>
                      <a:pt x="242" y="162"/>
                      <a:pt x="242" y="162"/>
                    </a:cubicBezTo>
                    <a:cubicBezTo>
                      <a:pt x="242" y="162"/>
                      <a:pt x="242" y="162"/>
                      <a:pt x="242" y="162"/>
                    </a:cubicBezTo>
                    <a:cubicBezTo>
                      <a:pt x="242" y="161"/>
                      <a:pt x="242" y="161"/>
                      <a:pt x="243" y="161"/>
                    </a:cubicBezTo>
                    <a:cubicBezTo>
                      <a:pt x="243" y="160"/>
                      <a:pt x="242" y="159"/>
                      <a:pt x="242" y="159"/>
                    </a:cubicBezTo>
                    <a:cubicBezTo>
                      <a:pt x="242" y="159"/>
                      <a:pt x="242" y="159"/>
                      <a:pt x="242" y="159"/>
                    </a:cubicBezTo>
                    <a:cubicBezTo>
                      <a:pt x="242" y="158"/>
                      <a:pt x="242" y="157"/>
                      <a:pt x="242" y="157"/>
                    </a:cubicBezTo>
                    <a:cubicBezTo>
                      <a:pt x="242" y="157"/>
                      <a:pt x="242" y="156"/>
                      <a:pt x="242" y="155"/>
                    </a:cubicBezTo>
                    <a:cubicBezTo>
                      <a:pt x="241" y="154"/>
                      <a:pt x="242" y="154"/>
                      <a:pt x="243" y="154"/>
                    </a:cubicBezTo>
                    <a:cubicBezTo>
                      <a:pt x="243" y="153"/>
                      <a:pt x="244" y="153"/>
                      <a:pt x="244" y="153"/>
                    </a:cubicBezTo>
                    <a:cubicBezTo>
                      <a:pt x="244" y="153"/>
                      <a:pt x="245" y="153"/>
                      <a:pt x="245" y="153"/>
                    </a:cubicBezTo>
                    <a:cubicBezTo>
                      <a:pt x="245" y="154"/>
                      <a:pt x="246" y="154"/>
                      <a:pt x="246" y="154"/>
                    </a:cubicBezTo>
                    <a:cubicBezTo>
                      <a:pt x="247" y="154"/>
                      <a:pt x="247" y="153"/>
                      <a:pt x="247" y="153"/>
                    </a:cubicBezTo>
                    <a:cubicBezTo>
                      <a:pt x="247" y="152"/>
                      <a:pt x="248" y="152"/>
                      <a:pt x="248" y="152"/>
                    </a:cubicBezTo>
                    <a:cubicBezTo>
                      <a:pt x="249" y="152"/>
                      <a:pt x="249" y="152"/>
                      <a:pt x="250" y="153"/>
                    </a:cubicBezTo>
                    <a:cubicBezTo>
                      <a:pt x="250" y="153"/>
                      <a:pt x="250" y="154"/>
                      <a:pt x="251" y="154"/>
                    </a:cubicBezTo>
                    <a:cubicBezTo>
                      <a:pt x="251" y="154"/>
                      <a:pt x="251" y="154"/>
                      <a:pt x="251" y="153"/>
                    </a:cubicBezTo>
                    <a:cubicBezTo>
                      <a:pt x="251" y="153"/>
                      <a:pt x="251" y="153"/>
                      <a:pt x="252" y="153"/>
                    </a:cubicBezTo>
                    <a:cubicBezTo>
                      <a:pt x="253" y="154"/>
                      <a:pt x="252" y="154"/>
                      <a:pt x="253" y="154"/>
                    </a:cubicBezTo>
                    <a:cubicBezTo>
                      <a:pt x="253" y="154"/>
                      <a:pt x="253" y="155"/>
                      <a:pt x="253" y="155"/>
                    </a:cubicBezTo>
                    <a:cubicBezTo>
                      <a:pt x="254" y="155"/>
                      <a:pt x="254" y="155"/>
                      <a:pt x="255" y="154"/>
                    </a:cubicBezTo>
                    <a:cubicBezTo>
                      <a:pt x="255" y="154"/>
                      <a:pt x="255" y="153"/>
                      <a:pt x="255" y="153"/>
                    </a:cubicBezTo>
                    <a:cubicBezTo>
                      <a:pt x="256" y="153"/>
                      <a:pt x="256" y="153"/>
                      <a:pt x="256" y="153"/>
                    </a:cubicBezTo>
                    <a:cubicBezTo>
                      <a:pt x="257" y="152"/>
                      <a:pt x="257" y="152"/>
                      <a:pt x="256" y="152"/>
                    </a:cubicBezTo>
                    <a:cubicBezTo>
                      <a:pt x="256" y="152"/>
                      <a:pt x="257" y="151"/>
                      <a:pt x="257" y="151"/>
                    </a:cubicBezTo>
                    <a:cubicBezTo>
                      <a:pt x="257" y="151"/>
                      <a:pt x="258" y="151"/>
                      <a:pt x="257" y="150"/>
                    </a:cubicBezTo>
                    <a:cubicBezTo>
                      <a:pt x="257" y="150"/>
                      <a:pt x="258" y="150"/>
                      <a:pt x="258" y="150"/>
                    </a:cubicBezTo>
                    <a:cubicBezTo>
                      <a:pt x="259" y="149"/>
                      <a:pt x="259" y="150"/>
                      <a:pt x="259" y="150"/>
                    </a:cubicBezTo>
                    <a:cubicBezTo>
                      <a:pt x="259" y="151"/>
                      <a:pt x="259" y="150"/>
                      <a:pt x="259" y="150"/>
                    </a:cubicBezTo>
                    <a:cubicBezTo>
                      <a:pt x="259" y="149"/>
                      <a:pt x="260" y="149"/>
                      <a:pt x="260" y="148"/>
                    </a:cubicBezTo>
                    <a:cubicBezTo>
                      <a:pt x="260" y="147"/>
                      <a:pt x="259" y="147"/>
                      <a:pt x="259" y="146"/>
                    </a:cubicBezTo>
                    <a:cubicBezTo>
                      <a:pt x="259" y="145"/>
                      <a:pt x="259" y="145"/>
                      <a:pt x="260" y="145"/>
                    </a:cubicBezTo>
                    <a:cubicBezTo>
                      <a:pt x="260" y="144"/>
                      <a:pt x="261" y="144"/>
                      <a:pt x="262" y="144"/>
                    </a:cubicBezTo>
                    <a:cubicBezTo>
                      <a:pt x="263" y="144"/>
                      <a:pt x="263" y="145"/>
                      <a:pt x="263" y="145"/>
                    </a:cubicBezTo>
                    <a:cubicBezTo>
                      <a:pt x="263" y="146"/>
                      <a:pt x="263" y="147"/>
                      <a:pt x="263" y="147"/>
                    </a:cubicBezTo>
                    <a:cubicBezTo>
                      <a:pt x="263" y="148"/>
                      <a:pt x="264" y="148"/>
                      <a:pt x="264" y="149"/>
                    </a:cubicBezTo>
                    <a:cubicBezTo>
                      <a:pt x="265" y="149"/>
                      <a:pt x="265" y="149"/>
                      <a:pt x="264" y="150"/>
                    </a:cubicBezTo>
                    <a:cubicBezTo>
                      <a:pt x="264" y="150"/>
                      <a:pt x="265" y="150"/>
                      <a:pt x="265" y="150"/>
                    </a:cubicBezTo>
                    <a:cubicBezTo>
                      <a:pt x="266" y="151"/>
                      <a:pt x="266" y="151"/>
                      <a:pt x="266" y="151"/>
                    </a:cubicBezTo>
                    <a:cubicBezTo>
                      <a:pt x="266" y="151"/>
                      <a:pt x="266" y="152"/>
                      <a:pt x="267" y="152"/>
                    </a:cubicBezTo>
                    <a:cubicBezTo>
                      <a:pt x="267" y="152"/>
                      <a:pt x="268" y="152"/>
                      <a:pt x="268" y="152"/>
                    </a:cubicBezTo>
                    <a:cubicBezTo>
                      <a:pt x="268" y="151"/>
                      <a:pt x="269" y="152"/>
                      <a:pt x="269" y="152"/>
                    </a:cubicBezTo>
                    <a:cubicBezTo>
                      <a:pt x="269" y="152"/>
                      <a:pt x="270" y="151"/>
                      <a:pt x="270" y="151"/>
                    </a:cubicBezTo>
                    <a:cubicBezTo>
                      <a:pt x="271" y="150"/>
                      <a:pt x="271" y="151"/>
                      <a:pt x="272" y="152"/>
                    </a:cubicBezTo>
                    <a:cubicBezTo>
                      <a:pt x="272" y="152"/>
                      <a:pt x="272" y="152"/>
                      <a:pt x="272" y="152"/>
                    </a:cubicBezTo>
                    <a:cubicBezTo>
                      <a:pt x="272" y="153"/>
                      <a:pt x="273" y="153"/>
                      <a:pt x="273" y="153"/>
                    </a:cubicBezTo>
                    <a:cubicBezTo>
                      <a:pt x="274" y="152"/>
                      <a:pt x="275" y="151"/>
                      <a:pt x="275" y="150"/>
                    </a:cubicBezTo>
                    <a:cubicBezTo>
                      <a:pt x="276" y="150"/>
                      <a:pt x="277" y="148"/>
                      <a:pt x="278" y="147"/>
                    </a:cubicBezTo>
                    <a:cubicBezTo>
                      <a:pt x="278" y="147"/>
                      <a:pt x="279" y="146"/>
                      <a:pt x="279" y="146"/>
                    </a:cubicBezTo>
                    <a:cubicBezTo>
                      <a:pt x="279" y="146"/>
                      <a:pt x="280" y="144"/>
                      <a:pt x="280" y="144"/>
                    </a:cubicBezTo>
                    <a:cubicBezTo>
                      <a:pt x="280" y="143"/>
                      <a:pt x="281" y="143"/>
                      <a:pt x="281" y="143"/>
                    </a:cubicBezTo>
                    <a:cubicBezTo>
                      <a:pt x="281" y="143"/>
                      <a:pt x="282" y="141"/>
                      <a:pt x="283" y="141"/>
                    </a:cubicBezTo>
                    <a:cubicBezTo>
                      <a:pt x="283" y="141"/>
                      <a:pt x="284" y="140"/>
                      <a:pt x="284" y="140"/>
                    </a:cubicBezTo>
                    <a:cubicBezTo>
                      <a:pt x="285" y="139"/>
                      <a:pt x="285" y="140"/>
                      <a:pt x="285" y="140"/>
                    </a:cubicBezTo>
                    <a:cubicBezTo>
                      <a:pt x="286" y="141"/>
                      <a:pt x="286" y="140"/>
                      <a:pt x="286" y="139"/>
                    </a:cubicBezTo>
                    <a:cubicBezTo>
                      <a:pt x="287" y="139"/>
                      <a:pt x="287" y="140"/>
                      <a:pt x="287" y="140"/>
                    </a:cubicBezTo>
                    <a:cubicBezTo>
                      <a:pt x="287" y="140"/>
                      <a:pt x="287" y="140"/>
                      <a:pt x="288" y="139"/>
                    </a:cubicBezTo>
                    <a:cubicBezTo>
                      <a:pt x="288" y="139"/>
                      <a:pt x="288" y="139"/>
                      <a:pt x="288" y="138"/>
                    </a:cubicBezTo>
                    <a:cubicBezTo>
                      <a:pt x="289" y="138"/>
                      <a:pt x="289" y="138"/>
                      <a:pt x="290" y="137"/>
                    </a:cubicBezTo>
                    <a:cubicBezTo>
                      <a:pt x="290" y="137"/>
                      <a:pt x="290" y="138"/>
                      <a:pt x="290" y="138"/>
                    </a:cubicBezTo>
                    <a:cubicBezTo>
                      <a:pt x="290" y="138"/>
                      <a:pt x="291" y="138"/>
                      <a:pt x="292" y="138"/>
                    </a:cubicBezTo>
                    <a:cubicBezTo>
                      <a:pt x="292" y="138"/>
                      <a:pt x="293" y="138"/>
                      <a:pt x="293" y="138"/>
                    </a:cubicBezTo>
                    <a:cubicBezTo>
                      <a:pt x="293" y="138"/>
                      <a:pt x="294" y="138"/>
                      <a:pt x="294" y="138"/>
                    </a:cubicBezTo>
                    <a:cubicBezTo>
                      <a:pt x="294" y="139"/>
                      <a:pt x="294" y="138"/>
                      <a:pt x="295" y="138"/>
                    </a:cubicBezTo>
                    <a:cubicBezTo>
                      <a:pt x="295" y="138"/>
                      <a:pt x="295" y="139"/>
                      <a:pt x="296" y="139"/>
                    </a:cubicBezTo>
                    <a:cubicBezTo>
                      <a:pt x="296" y="139"/>
                      <a:pt x="296" y="140"/>
                      <a:pt x="296" y="140"/>
                    </a:cubicBezTo>
                    <a:cubicBezTo>
                      <a:pt x="295" y="140"/>
                      <a:pt x="295" y="140"/>
                      <a:pt x="296" y="140"/>
                    </a:cubicBezTo>
                    <a:cubicBezTo>
                      <a:pt x="296" y="141"/>
                      <a:pt x="295" y="141"/>
                      <a:pt x="295" y="141"/>
                    </a:cubicBezTo>
                    <a:cubicBezTo>
                      <a:pt x="295" y="141"/>
                      <a:pt x="294" y="141"/>
                      <a:pt x="294" y="141"/>
                    </a:cubicBezTo>
                    <a:cubicBezTo>
                      <a:pt x="294" y="141"/>
                      <a:pt x="293" y="141"/>
                      <a:pt x="293" y="142"/>
                    </a:cubicBezTo>
                    <a:cubicBezTo>
                      <a:pt x="293" y="142"/>
                      <a:pt x="293" y="142"/>
                      <a:pt x="293" y="143"/>
                    </a:cubicBezTo>
                    <a:cubicBezTo>
                      <a:pt x="293" y="143"/>
                      <a:pt x="294" y="144"/>
                      <a:pt x="294" y="144"/>
                    </a:cubicBezTo>
                    <a:cubicBezTo>
                      <a:pt x="294" y="145"/>
                      <a:pt x="294" y="145"/>
                      <a:pt x="294" y="145"/>
                    </a:cubicBezTo>
                    <a:cubicBezTo>
                      <a:pt x="295" y="145"/>
                      <a:pt x="295" y="146"/>
                      <a:pt x="295" y="146"/>
                    </a:cubicBezTo>
                    <a:cubicBezTo>
                      <a:pt x="296" y="147"/>
                      <a:pt x="296" y="148"/>
                      <a:pt x="296" y="148"/>
                    </a:cubicBezTo>
                    <a:cubicBezTo>
                      <a:pt x="297" y="148"/>
                      <a:pt x="297" y="148"/>
                      <a:pt x="297" y="148"/>
                    </a:cubicBezTo>
                    <a:cubicBezTo>
                      <a:pt x="298" y="148"/>
                      <a:pt x="297" y="149"/>
                      <a:pt x="298" y="149"/>
                    </a:cubicBezTo>
                    <a:cubicBezTo>
                      <a:pt x="298" y="149"/>
                      <a:pt x="299" y="148"/>
                      <a:pt x="299" y="147"/>
                    </a:cubicBezTo>
                    <a:cubicBezTo>
                      <a:pt x="300" y="146"/>
                      <a:pt x="300" y="146"/>
                      <a:pt x="300" y="147"/>
                    </a:cubicBezTo>
                    <a:cubicBezTo>
                      <a:pt x="301" y="147"/>
                      <a:pt x="301" y="147"/>
                      <a:pt x="302" y="147"/>
                    </a:cubicBezTo>
                    <a:cubicBezTo>
                      <a:pt x="302" y="147"/>
                      <a:pt x="302" y="146"/>
                      <a:pt x="302" y="146"/>
                    </a:cubicBezTo>
                    <a:cubicBezTo>
                      <a:pt x="303" y="146"/>
                      <a:pt x="303" y="146"/>
                      <a:pt x="303" y="145"/>
                    </a:cubicBezTo>
                    <a:cubicBezTo>
                      <a:pt x="303" y="145"/>
                      <a:pt x="303" y="145"/>
                      <a:pt x="303" y="145"/>
                    </a:cubicBezTo>
                    <a:cubicBezTo>
                      <a:pt x="303" y="145"/>
                      <a:pt x="304" y="145"/>
                      <a:pt x="304" y="145"/>
                    </a:cubicBezTo>
                    <a:cubicBezTo>
                      <a:pt x="304" y="145"/>
                      <a:pt x="305" y="144"/>
                      <a:pt x="305" y="143"/>
                    </a:cubicBezTo>
                    <a:cubicBezTo>
                      <a:pt x="306" y="143"/>
                      <a:pt x="305" y="143"/>
                      <a:pt x="305" y="143"/>
                    </a:cubicBezTo>
                    <a:cubicBezTo>
                      <a:pt x="305" y="143"/>
                      <a:pt x="304" y="143"/>
                      <a:pt x="304" y="143"/>
                    </a:cubicBezTo>
                    <a:cubicBezTo>
                      <a:pt x="304" y="143"/>
                      <a:pt x="305" y="142"/>
                      <a:pt x="306" y="142"/>
                    </a:cubicBezTo>
                    <a:cubicBezTo>
                      <a:pt x="306" y="142"/>
                      <a:pt x="307" y="141"/>
                      <a:pt x="308" y="141"/>
                    </a:cubicBezTo>
                    <a:cubicBezTo>
                      <a:pt x="308" y="140"/>
                      <a:pt x="309" y="139"/>
                      <a:pt x="309" y="139"/>
                    </a:cubicBezTo>
                    <a:cubicBezTo>
                      <a:pt x="309" y="139"/>
                      <a:pt x="309" y="138"/>
                      <a:pt x="310" y="139"/>
                    </a:cubicBezTo>
                    <a:cubicBezTo>
                      <a:pt x="310" y="139"/>
                      <a:pt x="310" y="139"/>
                      <a:pt x="310" y="139"/>
                    </a:cubicBezTo>
                    <a:cubicBezTo>
                      <a:pt x="310" y="139"/>
                      <a:pt x="310" y="139"/>
                      <a:pt x="310" y="139"/>
                    </a:cubicBezTo>
                    <a:cubicBezTo>
                      <a:pt x="310" y="139"/>
                      <a:pt x="310" y="140"/>
                      <a:pt x="310" y="140"/>
                    </a:cubicBezTo>
                    <a:cubicBezTo>
                      <a:pt x="311" y="141"/>
                      <a:pt x="311" y="140"/>
                      <a:pt x="311" y="140"/>
                    </a:cubicBezTo>
                    <a:cubicBezTo>
                      <a:pt x="311" y="140"/>
                      <a:pt x="311" y="140"/>
                      <a:pt x="312" y="140"/>
                    </a:cubicBezTo>
                    <a:cubicBezTo>
                      <a:pt x="312" y="140"/>
                      <a:pt x="312" y="140"/>
                      <a:pt x="312" y="141"/>
                    </a:cubicBezTo>
                    <a:cubicBezTo>
                      <a:pt x="311" y="141"/>
                      <a:pt x="310" y="141"/>
                      <a:pt x="310" y="141"/>
                    </a:cubicBezTo>
                    <a:cubicBezTo>
                      <a:pt x="310" y="142"/>
                      <a:pt x="311" y="142"/>
                      <a:pt x="312" y="142"/>
                    </a:cubicBezTo>
                    <a:cubicBezTo>
                      <a:pt x="312" y="142"/>
                      <a:pt x="313" y="143"/>
                      <a:pt x="313" y="143"/>
                    </a:cubicBezTo>
                    <a:cubicBezTo>
                      <a:pt x="313" y="143"/>
                      <a:pt x="314" y="144"/>
                      <a:pt x="314" y="144"/>
                    </a:cubicBezTo>
                    <a:cubicBezTo>
                      <a:pt x="314" y="145"/>
                      <a:pt x="314" y="145"/>
                      <a:pt x="315" y="145"/>
                    </a:cubicBezTo>
                    <a:cubicBezTo>
                      <a:pt x="315" y="145"/>
                      <a:pt x="314" y="146"/>
                      <a:pt x="314" y="146"/>
                    </a:cubicBezTo>
                    <a:cubicBezTo>
                      <a:pt x="314" y="146"/>
                      <a:pt x="314" y="147"/>
                      <a:pt x="314" y="147"/>
                    </a:cubicBezTo>
                    <a:cubicBezTo>
                      <a:pt x="314" y="147"/>
                      <a:pt x="313" y="147"/>
                      <a:pt x="313" y="148"/>
                    </a:cubicBezTo>
                    <a:cubicBezTo>
                      <a:pt x="313" y="148"/>
                      <a:pt x="313" y="148"/>
                      <a:pt x="313" y="149"/>
                    </a:cubicBezTo>
                    <a:cubicBezTo>
                      <a:pt x="313" y="149"/>
                      <a:pt x="313" y="149"/>
                      <a:pt x="313" y="149"/>
                    </a:cubicBezTo>
                    <a:cubicBezTo>
                      <a:pt x="313" y="150"/>
                      <a:pt x="313" y="150"/>
                      <a:pt x="314" y="151"/>
                    </a:cubicBezTo>
                    <a:cubicBezTo>
                      <a:pt x="314" y="152"/>
                      <a:pt x="314" y="151"/>
                      <a:pt x="315" y="151"/>
                    </a:cubicBezTo>
                    <a:cubicBezTo>
                      <a:pt x="315" y="151"/>
                      <a:pt x="315" y="150"/>
                      <a:pt x="316" y="150"/>
                    </a:cubicBezTo>
                    <a:cubicBezTo>
                      <a:pt x="316" y="149"/>
                      <a:pt x="317" y="148"/>
                      <a:pt x="317" y="147"/>
                    </a:cubicBezTo>
                    <a:cubicBezTo>
                      <a:pt x="318" y="147"/>
                      <a:pt x="318" y="146"/>
                      <a:pt x="319" y="145"/>
                    </a:cubicBezTo>
                    <a:cubicBezTo>
                      <a:pt x="319" y="144"/>
                      <a:pt x="320" y="143"/>
                      <a:pt x="320" y="142"/>
                    </a:cubicBezTo>
                    <a:cubicBezTo>
                      <a:pt x="320" y="141"/>
                      <a:pt x="321" y="141"/>
                      <a:pt x="321" y="140"/>
                    </a:cubicBezTo>
                    <a:cubicBezTo>
                      <a:pt x="322" y="140"/>
                      <a:pt x="323" y="139"/>
                      <a:pt x="323" y="139"/>
                    </a:cubicBezTo>
                    <a:cubicBezTo>
                      <a:pt x="324" y="139"/>
                      <a:pt x="324" y="139"/>
                      <a:pt x="324" y="139"/>
                    </a:cubicBezTo>
                    <a:cubicBezTo>
                      <a:pt x="324" y="138"/>
                      <a:pt x="324" y="138"/>
                      <a:pt x="325" y="137"/>
                    </a:cubicBezTo>
                    <a:cubicBezTo>
                      <a:pt x="325" y="137"/>
                      <a:pt x="326" y="136"/>
                      <a:pt x="326" y="136"/>
                    </a:cubicBezTo>
                    <a:cubicBezTo>
                      <a:pt x="327" y="135"/>
                      <a:pt x="327" y="135"/>
                      <a:pt x="327" y="135"/>
                    </a:cubicBezTo>
                    <a:cubicBezTo>
                      <a:pt x="328" y="134"/>
                      <a:pt x="328" y="135"/>
                      <a:pt x="328" y="135"/>
                    </a:cubicBezTo>
                    <a:cubicBezTo>
                      <a:pt x="329" y="136"/>
                      <a:pt x="328" y="137"/>
                      <a:pt x="328" y="137"/>
                    </a:cubicBezTo>
                    <a:cubicBezTo>
                      <a:pt x="328" y="137"/>
                      <a:pt x="328" y="137"/>
                      <a:pt x="329" y="137"/>
                    </a:cubicBezTo>
                    <a:cubicBezTo>
                      <a:pt x="329" y="137"/>
                      <a:pt x="329" y="137"/>
                      <a:pt x="330" y="137"/>
                    </a:cubicBezTo>
                    <a:cubicBezTo>
                      <a:pt x="331" y="136"/>
                      <a:pt x="331" y="136"/>
                      <a:pt x="331" y="136"/>
                    </a:cubicBezTo>
                    <a:cubicBezTo>
                      <a:pt x="331" y="135"/>
                      <a:pt x="331" y="135"/>
                      <a:pt x="331" y="135"/>
                    </a:cubicBezTo>
                    <a:cubicBezTo>
                      <a:pt x="332" y="135"/>
                      <a:pt x="332" y="134"/>
                      <a:pt x="331" y="134"/>
                    </a:cubicBezTo>
                    <a:cubicBezTo>
                      <a:pt x="331" y="134"/>
                      <a:pt x="331" y="134"/>
                      <a:pt x="331" y="133"/>
                    </a:cubicBezTo>
                    <a:cubicBezTo>
                      <a:pt x="331" y="133"/>
                      <a:pt x="331" y="132"/>
                      <a:pt x="332" y="132"/>
                    </a:cubicBezTo>
                    <a:cubicBezTo>
                      <a:pt x="333" y="132"/>
                      <a:pt x="333" y="132"/>
                      <a:pt x="334" y="131"/>
                    </a:cubicBezTo>
                    <a:cubicBezTo>
                      <a:pt x="334" y="131"/>
                      <a:pt x="335" y="131"/>
                      <a:pt x="336" y="130"/>
                    </a:cubicBezTo>
                    <a:cubicBezTo>
                      <a:pt x="337" y="129"/>
                      <a:pt x="337" y="129"/>
                      <a:pt x="337" y="128"/>
                    </a:cubicBezTo>
                    <a:cubicBezTo>
                      <a:pt x="337" y="127"/>
                      <a:pt x="337" y="127"/>
                      <a:pt x="336" y="126"/>
                    </a:cubicBezTo>
                    <a:cubicBezTo>
                      <a:pt x="336" y="126"/>
                      <a:pt x="337" y="125"/>
                      <a:pt x="338" y="125"/>
                    </a:cubicBezTo>
                    <a:cubicBezTo>
                      <a:pt x="339" y="124"/>
                      <a:pt x="340" y="123"/>
                      <a:pt x="340" y="124"/>
                    </a:cubicBezTo>
                    <a:cubicBezTo>
                      <a:pt x="340" y="124"/>
                      <a:pt x="340" y="124"/>
                      <a:pt x="340" y="125"/>
                    </a:cubicBezTo>
                    <a:cubicBezTo>
                      <a:pt x="340" y="125"/>
                      <a:pt x="340" y="125"/>
                      <a:pt x="341" y="125"/>
                    </a:cubicBezTo>
                    <a:cubicBezTo>
                      <a:pt x="341" y="124"/>
                      <a:pt x="341" y="124"/>
                      <a:pt x="341" y="124"/>
                    </a:cubicBezTo>
                    <a:cubicBezTo>
                      <a:pt x="342" y="124"/>
                      <a:pt x="341" y="124"/>
                      <a:pt x="341" y="123"/>
                    </a:cubicBezTo>
                    <a:cubicBezTo>
                      <a:pt x="341" y="123"/>
                      <a:pt x="341" y="122"/>
                      <a:pt x="341" y="122"/>
                    </a:cubicBezTo>
                    <a:cubicBezTo>
                      <a:pt x="341" y="121"/>
                      <a:pt x="342" y="121"/>
                      <a:pt x="342" y="121"/>
                    </a:cubicBezTo>
                    <a:cubicBezTo>
                      <a:pt x="342" y="121"/>
                      <a:pt x="343" y="120"/>
                      <a:pt x="343" y="120"/>
                    </a:cubicBezTo>
                    <a:cubicBezTo>
                      <a:pt x="343" y="120"/>
                      <a:pt x="344" y="119"/>
                      <a:pt x="344" y="119"/>
                    </a:cubicBezTo>
                    <a:cubicBezTo>
                      <a:pt x="345" y="119"/>
                      <a:pt x="345" y="118"/>
                      <a:pt x="346" y="118"/>
                    </a:cubicBezTo>
                    <a:cubicBezTo>
                      <a:pt x="346" y="117"/>
                      <a:pt x="347" y="117"/>
                      <a:pt x="347" y="117"/>
                    </a:cubicBezTo>
                    <a:cubicBezTo>
                      <a:pt x="347" y="117"/>
                      <a:pt x="348" y="116"/>
                      <a:pt x="349" y="116"/>
                    </a:cubicBezTo>
                    <a:cubicBezTo>
                      <a:pt x="349" y="116"/>
                      <a:pt x="350" y="115"/>
                      <a:pt x="351" y="115"/>
                    </a:cubicBezTo>
                    <a:cubicBezTo>
                      <a:pt x="351" y="115"/>
                      <a:pt x="352" y="114"/>
                      <a:pt x="352" y="114"/>
                    </a:cubicBezTo>
                    <a:cubicBezTo>
                      <a:pt x="353" y="114"/>
                      <a:pt x="353" y="114"/>
                      <a:pt x="354" y="113"/>
                    </a:cubicBezTo>
                    <a:cubicBezTo>
                      <a:pt x="354" y="113"/>
                      <a:pt x="355" y="112"/>
                      <a:pt x="355" y="112"/>
                    </a:cubicBezTo>
                    <a:cubicBezTo>
                      <a:pt x="355" y="112"/>
                      <a:pt x="355" y="112"/>
                      <a:pt x="356" y="113"/>
                    </a:cubicBezTo>
                    <a:cubicBezTo>
                      <a:pt x="356" y="113"/>
                      <a:pt x="356" y="113"/>
                      <a:pt x="357" y="113"/>
                    </a:cubicBezTo>
                    <a:cubicBezTo>
                      <a:pt x="357" y="113"/>
                      <a:pt x="357" y="113"/>
                      <a:pt x="358" y="113"/>
                    </a:cubicBezTo>
                    <a:cubicBezTo>
                      <a:pt x="359" y="113"/>
                      <a:pt x="358" y="114"/>
                      <a:pt x="358" y="114"/>
                    </a:cubicBezTo>
                    <a:cubicBezTo>
                      <a:pt x="359" y="115"/>
                      <a:pt x="360" y="114"/>
                      <a:pt x="360" y="113"/>
                    </a:cubicBezTo>
                    <a:cubicBezTo>
                      <a:pt x="360" y="113"/>
                      <a:pt x="361" y="113"/>
                      <a:pt x="361" y="113"/>
                    </a:cubicBezTo>
                    <a:cubicBezTo>
                      <a:pt x="361" y="113"/>
                      <a:pt x="362" y="113"/>
                      <a:pt x="362" y="113"/>
                    </a:cubicBezTo>
                    <a:cubicBezTo>
                      <a:pt x="363" y="113"/>
                      <a:pt x="363" y="113"/>
                      <a:pt x="363" y="114"/>
                    </a:cubicBezTo>
                    <a:cubicBezTo>
                      <a:pt x="363" y="114"/>
                      <a:pt x="363" y="115"/>
                      <a:pt x="364" y="115"/>
                    </a:cubicBezTo>
                    <a:cubicBezTo>
                      <a:pt x="364" y="116"/>
                      <a:pt x="364" y="117"/>
                      <a:pt x="364" y="118"/>
                    </a:cubicBezTo>
                    <a:cubicBezTo>
                      <a:pt x="364" y="119"/>
                      <a:pt x="366" y="119"/>
                      <a:pt x="366" y="119"/>
                    </a:cubicBezTo>
                    <a:cubicBezTo>
                      <a:pt x="366" y="119"/>
                      <a:pt x="366" y="120"/>
                      <a:pt x="366" y="120"/>
                    </a:cubicBezTo>
                    <a:cubicBezTo>
                      <a:pt x="366" y="121"/>
                      <a:pt x="367" y="121"/>
                      <a:pt x="368" y="121"/>
                    </a:cubicBezTo>
                    <a:cubicBezTo>
                      <a:pt x="369" y="121"/>
                      <a:pt x="370" y="120"/>
                      <a:pt x="370" y="120"/>
                    </a:cubicBezTo>
                    <a:cubicBezTo>
                      <a:pt x="370" y="120"/>
                      <a:pt x="370" y="119"/>
                      <a:pt x="370" y="119"/>
                    </a:cubicBezTo>
                    <a:cubicBezTo>
                      <a:pt x="370" y="118"/>
                      <a:pt x="371" y="118"/>
                      <a:pt x="371" y="117"/>
                    </a:cubicBezTo>
                    <a:cubicBezTo>
                      <a:pt x="372" y="117"/>
                      <a:pt x="372" y="116"/>
                      <a:pt x="372" y="115"/>
                    </a:cubicBezTo>
                    <a:cubicBezTo>
                      <a:pt x="373" y="114"/>
                      <a:pt x="374" y="112"/>
                      <a:pt x="374" y="111"/>
                    </a:cubicBezTo>
                    <a:cubicBezTo>
                      <a:pt x="374" y="111"/>
                      <a:pt x="374" y="110"/>
                      <a:pt x="374" y="110"/>
                    </a:cubicBezTo>
                    <a:cubicBezTo>
                      <a:pt x="374" y="109"/>
                      <a:pt x="374" y="109"/>
                      <a:pt x="374" y="108"/>
                    </a:cubicBezTo>
                    <a:cubicBezTo>
                      <a:pt x="374" y="108"/>
                      <a:pt x="374" y="107"/>
                      <a:pt x="375" y="106"/>
                    </a:cubicBezTo>
                    <a:cubicBezTo>
                      <a:pt x="375" y="106"/>
                      <a:pt x="375" y="106"/>
                      <a:pt x="375" y="106"/>
                    </a:cubicBezTo>
                    <a:cubicBezTo>
                      <a:pt x="375" y="105"/>
                      <a:pt x="376" y="105"/>
                      <a:pt x="375" y="104"/>
                    </a:cubicBezTo>
                    <a:cubicBezTo>
                      <a:pt x="375" y="103"/>
                      <a:pt x="373" y="104"/>
                      <a:pt x="373" y="104"/>
                    </a:cubicBezTo>
                    <a:cubicBezTo>
                      <a:pt x="372" y="104"/>
                      <a:pt x="373" y="102"/>
                      <a:pt x="373" y="102"/>
                    </a:cubicBezTo>
                    <a:cubicBezTo>
                      <a:pt x="373" y="101"/>
                      <a:pt x="373" y="101"/>
                      <a:pt x="373" y="100"/>
                    </a:cubicBezTo>
                    <a:cubicBezTo>
                      <a:pt x="373" y="100"/>
                      <a:pt x="372" y="100"/>
                      <a:pt x="372" y="100"/>
                    </a:cubicBezTo>
                    <a:cubicBezTo>
                      <a:pt x="371" y="99"/>
                      <a:pt x="372" y="99"/>
                      <a:pt x="372" y="98"/>
                    </a:cubicBezTo>
                    <a:cubicBezTo>
                      <a:pt x="372" y="98"/>
                      <a:pt x="372" y="97"/>
                      <a:pt x="372" y="97"/>
                    </a:cubicBezTo>
                    <a:cubicBezTo>
                      <a:pt x="372" y="97"/>
                      <a:pt x="372" y="96"/>
                      <a:pt x="372" y="96"/>
                    </a:cubicBezTo>
                    <a:cubicBezTo>
                      <a:pt x="372" y="96"/>
                      <a:pt x="372" y="94"/>
                      <a:pt x="372" y="93"/>
                    </a:cubicBezTo>
                    <a:cubicBezTo>
                      <a:pt x="372" y="93"/>
                      <a:pt x="372" y="93"/>
                      <a:pt x="373" y="93"/>
                    </a:cubicBezTo>
                    <a:cubicBezTo>
                      <a:pt x="373" y="93"/>
                      <a:pt x="373" y="93"/>
                      <a:pt x="373" y="92"/>
                    </a:cubicBezTo>
                    <a:cubicBezTo>
                      <a:pt x="373" y="92"/>
                      <a:pt x="374" y="92"/>
                      <a:pt x="374" y="92"/>
                    </a:cubicBezTo>
                    <a:cubicBezTo>
                      <a:pt x="374" y="92"/>
                      <a:pt x="375" y="92"/>
                      <a:pt x="376" y="91"/>
                    </a:cubicBezTo>
                    <a:cubicBezTo>
                      <a:pt x="376" y="91"/>
                      <a:pt x="376" y="90"/>
                      <a:pt x="376" y="90"/>
                    </a:cubicBezTo>
                    <a:cubicBezTo>
                      <a:pt x="376" y="89"/>
                      <a:pt x="376" y="89"/>
                      <a:pt x="377" y="89"/>
                    </a:cubicBezTo>
                    <a:cubicBezTo>
                      <a:pt x="377" y="88"/>
                      <a:pt x="377" y="88"/>
                      <a:pt x="376" y="88"/>
                    </a:cubicBezTo>
                    <a:cubicBezTo>
                      <a:pt x="376" y="87"/>
                      <a:pt x="376" y="87"/>
                      <a:pt x="376" y="87"/>
                    </a:cubicBezTo>
                    <a:cubicBezTo>
                      <a:pt x="375" y="86"/>
                      <a:pt x="375" y="85"/>
                      <a:pt x="375" y="84"/>
                    </a:cubicBezTo>
                    <a:cubicBezTo>
                      <a:pt x="375" y="84"/>
                      <a:pt x="375" y="84"/>
                      <a:pt x="375" y="83"/>
                    </a:cubicBezTo>
                    <a:cubicBezTo>
                      <a:pt x="374" y="82"/>
                      <a:pt x="375" y="81"/>
                      <a:pt x="375" y="80"/>
                    </a:cubicBezTo>
                    <a:cubicBezTo>
                      <a:pt x="375" y="80"/>
                      <a:pt x="374" y="80"/>
                      <a:pt x="374" y="80"/>
                    </a:cubicBezTo>
                    <a:cubicBezTo>
                      <a:pt x="374" y="80"/>
                      <a:pt x="374" y="80"/>
                      <a:pt x="374" y="79"/>
                    </a:cubicBezTo>
                    <a:cubicBezTo>
                      <a:pt x="374" y="79"/>
                      <a:pt x="373" y="78"/>
                      <a:pt x="373" y="78"/>
                    </a:cubicBezTo>
                    <a:cubicBezTo>
                      <a:pt x="373" y="77"/>
                      <a:pt x="373" y="77"/>
                      <a:pt x="373" y="77"/>
                    </a:cubicBezTo>
                    <a:cubicBezTo>
                      <a:pt x="374" y="76"/>
                      <a:pt x="373" y="75"/>
                      <a:pt x="373" y="75"/>
                    </a:cubicBezTo>
                    <a:cubicBezTo>
                      <a:pt x="373" y="74"/>
                      <a:pt x="373" y="74"/>
                      <a:pt x="373" y="74"/>
                    </a:cubicBezTo>
                    <a:cubicBezTo>
                      <a:pt x="373" y="74"/>
                      <a:pt x="373" y="74"/>
                      <a:pt x="373" y="73"/>
                    </a:cubicBezTo>
                    <a:cubicBezTo>
                      <a:pt x="373" y="73"/>
                      <a:pt x="372" y="72"/>
                      <a:pt x="372" y="72"/>
                    </a:cubicBezTo>
                    <a:cubicBezTo>
                      <a:pt x="372" y="71"/>
                      <a:pt x="372" y="71"/>
                      <a:pt x="372" y="71"/>
                    </a:cubicBezTo>
                    <a:cubicBezTo>
                      <a:pt x="372" y="71"/>
                      <a:pt x="372" y="71"/>
                      <a:pt x="372" y="70"/>
                    </a:cubicBezTo>
                    <a:cubicBezTo>
                      <a:pt x="371" y="70"/>
                      <a:pt x="372" y="69"/>
                      <a:pt x="372" y="69"/>
                    </a:cubicBezTo>
                    <a:cubicBezTo>
                      <a:pt x="372" y="68"/>
                      <a:pt x="371" y="68"/>
                      <a:pt x="371" y="67"/>
                    </a:cubicBezTo>
                    <a:cubicBezTo>
                      <a:pt x="370" y="67"/>
                      <a:pt x="370" y="67"/>
                      <a:pt x="370" y="66"/>
                    </a:cubicBezTo>
                    <a:cubicBezTo>
                      <a:pt x="370" y="66"/>
                      <a:pt x="369" y="66"/>
                      <a:pt x="369" y="66"/>
                    </a:cubicBezTo>
                    <a:cubicBezTo>
                      <a:pt x="368" y="66"/>
                      <a:pt x="368" y="66"/>
                      <a:pt x="367" y="66"/>
                    </a:cubicBezTo>
                    <a:cubicBezTo>
                      <a:pt x="367" y="66"/>
                      <a:pt x="366" y="66"/>
                      <a:pt x="365" y="66"/>
                    </a:cubicBezTo>
                    <a:cubicBezTo>
                      <a:pt x="364" y="66"/>
                      <a:pt x="364" y="65"/>
                      <a:pt x="364" y="65"/>
                    </a:cubicBezTo>
                    <a:cubicBezTo>
                      <a:pt x="363" y="64"/>
                      <a:pt x="363" y="64"/>
                      <a:pt x="363" y="64"/>
                    </a:cubicBezTo>
                    <a:cubicBezTo>
                      <a:pt x="363" y="63"/>
                      <a:pt x="362" y="63"/>
                      <a:pt x="362" y="63"/>
                    </a:cubicBezTo>
                    <a:cubicBezTo>
                      <a:pt x="361" y="63"/>
                      <a:pt x="361" y="62"/>
                      <a:pt x="361" y="62"/>
                    </a:cubicBezTo>
                    <a:cubicBezTo>
                      <a:pt x="361" y="62"/>
                      <a:pt x="360" y="62"/>
                      <a:pt x="360" y="61"/>
                    </a:cubicBezTo>
                    <a:cubicBezTo>
                      <a:pt x="359" y="60"/>
                      <a:pt x="357" y="61"/>
                      <a:pt x="357" y="61"/>
                    </a:cubicBezTo>
                    <a:cubicBezTo>
                      <a:pt x="356" y="61"/>
                      <a:pt x="356" y="61"/>
                      <a:pt x="356" y="60"/>
                    </a:cubicBezTo>
                    <a:cubicBezTo>
                      <a:pt x="356" y="60"/>
                      <a:pt x="356" y="59"/>
                      <a:pt x="357" y="59"/>
                    </a:cubicBezTo>
                    <a:cubicBezTo>
                      <a:pt x="357" y="59"/>
                      <a:pt x="357" y="59"/>
                      <a:pt x="357" y="59"/>
                    </a:cubicBezTo>
                    <a:cubicBezTo>
                      <a:pt x="357" y="59"/>
                      <a:pt x="358" y="58"/>
                      <a:pt x="358" y="58"/>
                    </a:cubicBezTo>
                    <a:cubicBezTo>
                      <a:pt x="358" y="58"/>
                      <a:pt x="359" y="57"/>
                      <a:pt x="359" y="57"/>
                    </a:cubicBezTo>
                    <a:cubicBezTo>
                      <a:pt x="359" y="57"/>
                      <a:pt x="357" y="58"/>
                      <a:pt x="356" y="58"/>
                    </a:cubicBezTo>
                    <a:cubicBezTo>
                      <a:pt x="355" y="58"/>
                      <a:pt x="355" y="57"/>
                      <a:pt x="355" y="57"/>
                    </a:cubicBezTo>
                    <a:cubicBezTo>
                      <a:pt x="355" y="56"/>
                      <a:pt x="353" y="57"/>
                      <a:pt x="353" y="57"/>
                    </a:cubicBezTo>
                    <a:cubicBezTo>
                      <a:pt x="352" y="57"/>
                      <a:pt x="352" y="57"/>
                      <a:pt x="351" y="56"/>
                    </a:cubicBezTo>
                    <a:cubicBezTo>
                      <a:pt x="351" y="56"/>
                      <a:pt x="351" y="56"/>
                      <a:pt x="350" y="56"/>
                    </a:cubicBezTo>
                    <a:cubicBezTo>
                      <a:pt x="350" y="56"/>
                      <a:pt x="350" y="55"/>
                      <a:pt x="350" y="55"/>
                    </a:cubicBezTo>
                    <a:cubicBezTo>
                      <a:pt x="349" y="55"/>
                      <a:pt x="349" y="54"/>
                      <a:pt x="347" y="54"/>
                    </a:cubicBezTo>
                    <a:cubicBezTo>
                      <a:pt x="346" y="53"/>
                      <a:pt x="345" y="55"/>
                      <a:pt x="345" y="55"/>
                    </a:cubicBezTo>
                    <a:cubicBezTo>
                      <a:pt x="345" y="55"/>
                      <a:pt x="344" y="55"/>
                      <a:pt x="344" y="54"/>
                    </a:cubicBezTo>
                    <a:cubicBezTo>
                      <a:pt x="344" y="54"/>
                      <a:pt x="344" y="54"/>
                      <a:pt x="343" y="54"/>
                    </a:cubicBezTo>
                    <a:cubicBezTo>
                      <a:pt x="342" y="55"/>
                      <a:pt x="341" y="55"/>
                      <a:pt x="341" y="55"/>
                    </a:cubicBezTo>
                    <a:cubicBezTo>
                      <a:pt x="340" y="55"/>
                      <a:pt x="339" y="55"/>
                      <a:pt x="339" y="54"/>
                    </a:cubicBezTo>
                    <a:cubicBezTo>
                      <a:pt x="338" y="54"/>
                      <a:pt x="339" y="53"/>
                      <a:pt x="339" y="53"/>
                    </a:cubicBezTo>
                    <a:cubicBezTo>
                      <a:pt x="339" y="53"/>
                      <a:pt x="339" y="52"/>
                      <a:pt x="339" y="52"/>
                    </a:cubicBezTo>
                    <a:cubicBezTo>
                      <a:pt x="340" y="52"/>
                      <a:pt x="340" y="52"/>
                      <a:pt x="340" y="51"/>
                    </a:cubicBezTo>
                    <a:cubicBezTo>
                      <a:pt x="340" y="50"/>
                      <a:pt x="341" y="50"/>
                      <a:pt x="341" y="49"/>
                    </a:cubicBezTo>
                    <a:cubicBezTo>
                      <a:pt x="342" y="49"/>
                      <a:pt x="340" y="48"/>
                      <a:pt x="340" y="47"/>
                    </a:cubicBezTo>
                    <a:cubicBezTo>
                      <a:pt x="340" y="47"/>
                      <a:pt x="340" y="45"/>
                      <a:pt x="340" y="45"/>
                    </a:cubicBezTo>
                    <a:cubicBezTo>
                      <a:pt x="340" y="44"/>
                      <a:pt x="340" y="44"/>
                      <a:pt x="339" y="44"/>
                    </a:cubicBezTo>
                    <a:cubicBezTo>
                      <a:pt x="339" y="43"/>
                      <a:pt x="339" y="43"/>
                      <a:pt x="339" y="42"/>
                    </a:cubicBezTo>
                    <a:cubicBezTo>
                      <a:pt x="338" y="42"/>
                      <a:pt x="339" y="41"/>
                      <a:pt x="339" y="41"/>
                    </a:cubicBezTo>
                    <a:cubicBezTo>
                      <a:pt x="339" y="41"/>
                      <a:pt x="338" y="40"/>
                      <a:pt x="338" y="40"/>
                    </a:cubicBezTo>
                    <a:cubicBezTo>
                      <a:pt x="337" y="40"/>
                      <a:pt x="337" y="40"/>
                      <a:pt x="337" y="39"/>
                    </a:cubicBezTo>
                    <a:cubicBezTo>
                      <a:pt x="337" y="39"/>
                      <a:pt x="336" y="39"/>
                      <a:pt x="335" y="39"/>
                    </a:cubicBezTo>
                    <a:cubicBezTo>
                      <a:pt x="335" y="39"/>
                      <a:pt x="334" y="39"/>
                      <a:pt x="333" y="39"/>
                    </a:cubicBezTo>
                    <a:cubicBezTo>
                      <a:pt x="332" y="39"/>
                      <a:pt x="331" y="40"/>
                      <a:pt x="330" y="40"/>
                    </a:cubicBezTo>
                    <a:cubicBezTo>
                      <a:pt x="330" y="40"/>
                      <a:pt x="329" y="40"/>
                      <a:pt x="329" y="39"/>
                    </a:cubicBezTo>
                    <a:cubicBezTo>
                      <a:pt x="328" y="39"/>
                      <a:pt x="327" y="39"/>
                      <a:pt x="327" y="39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3" name="AutoShape 33"/>
              <p:cNvSpPr/>
              <p:nvPr/>
            </p:nvSpPr>
            <p:spPr>
              <a:xfrm>
                <a:off x="8009144" y="2904012"/>
                <a:ext cx="1110009" cy="980084"/>
              </a:xfrm>
              <a:custGeom>
                <a:avLst/>
                <a:gdLst/>
                <a:ahLst/>
                <a:cxnLst/>
                <a:rect l="l" t="t" r="r" b="b"/>
                <a:pathLst>
                  <a:path w="848" h="749">
                    <a:moveTo>
                      <a:pt x="602" y="604"/>
                    </a:moveTo>
                    <a:cubicBezTo>
                      <a:pt x="602" y="604"/>
                      <a:pt x="602" y="604"/>
                      <a:pt x="602" y="604"/>
                    </a:cubicBezTo>
                    <a:cubicBezTo>
                      <a:pt x="601" y="604"/>
                      <a:pt x="601" y="604"/>
                      <a:pt x="601" y="604"/>
                    </a:cubicBezTo>
                    <a:cubicBezTo>
                      <a:pt x="601" y="604"/>
                      <a:pt x="600" y="601"/>
                      <a:pt x="600" y="600"/>
                    </a:cubicBezTo>
                    <a:cubicBezTo>
                      <a:pt x="599" y="596"/>
                      <a:pt x="599" y="594"/>
                      <a:pt x="598" y="593"/>
                    </a:cubicBezTo>
                    <a:cubicBezTo>
                      <a:pt x="597" y="593"/>
                      <a:pt x="598" y="592"/>
                      <a:pt x="598" y="591"/>
                    </a:cubicBezTo>
                    <a:cubicBezTo>
                      <a:pt x="598" y="590"/>
                      <a:pt x="597" y="588"/>
                      <a:pt x="597" y="588"/>
                    </a:cubicBezTo>
                    <a:cubicBezTo>
                      <a:pt x="597" y="587"/>
                      <a:pt x="597" y="586"/>
                      <a:pt x="598" y="586"/>
                    </a:cubicBezTo>
                    <a:cubicBezTo>
                      <a:pt x="599" y="585"/>
                      <a:pt x="601" y="585"/>
                      <a:pt x="601" y="583"/>
                    </a:cubicBezTo>
                    <a:cubicBezTo>
                      <a:pt x="601" y="582"/>
                      <a:pt x="600" y="579"/>
                      <a:pt x="599" y="578"/>
                    </a:cubicBezTo>
                    <a:cubicBezTo>
                      <a:pt x="599" y="577"/>
                      <a:pt x="597" y="577"/>
                      <a:pt x="596" y="578"/>
                    </a:cubicBezTo>
                    <a:cubicBezTo>
                      <a:pt x="596" y="578"/>
                      <a:pt x="595" y="578"/>
                      <a:pt x="593" y="578"/>
                    </a:cubicBezTo>
                    <a:cubicBezTo>
                      <a:pt x="592" y="578"/>
                      <a:pt x="591" y="576"/>
                      <a:pt x="592" y="575"/>
                    </a:cubicBezTo>
                    <a:cubicBezTo>
                      <a:pt x="592" y="574"/>
                      <a:pt x="593" y="573"/>
                      <a:pt x="592" y="572"/>
                    </a:cubicBezTo>
                    <a:cubicBezTo>
                      <a:pt x="592" y="571"/>
                      <a:pt x="591" y="571"/>
                      <a:pt x="590" y="571"/>
                    </a:cubicBezTo>
                    <a:cubicBezTo>
                      <a:pt x="589" y="571"/>
                      <a:pt x="588" y="571"/>
                      <a:pt x="587" y="571"/>
                    </a:cubicBezTo>
                    <a:cubicBezTo>
                      <a:pt x="586" y="570"/>
                      <a:pt x="585" y="570"/>
                      <a:pt x="584" y="570"/>
                    </a:cubicBezTo>
                    <a:cubicBezTo>
                      <a:pt x="583" y="570"/>
                      <a:pt x="583" y="569"/>
                      <a:pt x="582" y="569"/>
                    </a:cubicBezTo>
                    <a:cubicBezTo>
                      <a:pt x="581" y="569"/>
                      <a:pt x="582" y="569"/>
                      <a:pt x="581" y="570"/>
                    </a:cubicBezTo>
                    <a:cubicBezTo>
                      <a:pt x="580" y="571"/>
                      <a:pt x="580" y="572"/>
                      <a:pt x="579" y="572"/>
                    </a:cubicBezTo>
                    <a:cubicBezTo>
                      <a:pt x="578" y="572"/>
                      <a:pt x="576" y="571"/>
                      <a:pt x="576" y="572"/>
                    </a:cubicBezTo>
                    <a:cubicBezTo>
                      <a:pt x="576" y="573"/>
                      <a:pt x="576" y="575"/>
                      <a:pt x="576" y="576"/>
                    </a:cubicBezTo>
                    <a:cubicBezTo>
                      <a:pt x="576" y="577"/>
                      <a:pt x="574" y="578"/>
                      <a:pt x="574" y="578"/>
                    </a:cubicBezTo>
                    <a:cubicBezTo>
                      <a:pt x="574" y="579"/>
                      <a:pt x="572" y="579"/>
                      <a:pt x="572" y="580"/>
                    </a:cubicBezTo>
                    <a:cubicBezTo>
                      <a:pt x="571" y="580"/>
                      <a:pt x="570" y="581"/>
                      <a:pt x="570" y="582"/>
                    </a:cubicBezTo>
                    <a:cubicBezTo>
                      <a:pt x="571" y="582"/>
                      <a:pt x="573" y="583"/>
                      <a:pt x="572" y="583"/>
                    </a:cubicBezTo>
                    <a:cubicBezTo>
                      <a:pt x="571" y="583"/>
                      <a:pt x="569" y="583"/>
                      <a:pt x="569" y="584"/>
                    </a:cubicBezTo>
                    <a:cubicBezTo>
                      <a:pt x="569" y="585"/>
                      <a:pt x="568" y="586"/>
                      <a:pt x="567" y="586"/>
                    </a:cubicBezTo>
                    <a:cubicBezTo>
                      <a:pt x="566" y="586"/>
                      <a:pt x="566" y="586"/>
                      <a:pt x="564" y="586"/>
                    </a:cubicBezTo>
                    <a:cubicBezTo>
                      <a:pt x="563" y="587"/>
                      <a:pt x="562" y="586"/>
                      <a:pt x="561" y="587"/>
                    </a:cubicBezTo>
                    <a:cubicBezTo>
                      <a:pt x="560" y="587"/>
                      <a:pt x="560" y="588"/>
                      <a:pt x="559" y="588"/>
                    </a:cubicBezTo>
                    <a:cubicBezTo>
                      <a:pt x="558" y="588"/>
                      <a:pt x="558" y="588"/>
                      <a:pt x="558" y="587"/>
                    </a:cubicBezTo>
                    <a:cubicBezTo>
                      <a:pt x="558" y="587"/>
                      <a:pt x="558" y="586"/>
                      <a:pt x="557" y="587"/>
                    </a:cubicBezTo>
                    <a:cubicBezTo>
                      <a:pt x="556" y="587"/>
                      <a:pt x="554" y="588"/>
                      <a:pt x="553" y="588"/>
                    </a:cubicBezTo>
                    <a:cubicBezTo>
                      <a:pt x="552" y="588"/>
                      <a:pt x="552" y="589"/>
                      <a:pt x="551" y="589"/>
                    </a:cubicBezTo>
                    <a:cubicBezTo>
                      <a:pt x="550" y="590"/>
                      <a:pt x="549" y="591"/>
                      <a:pt x="549" y="591"/>
                    </a:cubicBezTo>
                    <a:cubicBezTo>
                      <a:pt x="549" y="591"/>
                      <a:pt x="548" y="590"/>
                      <a:pt x="547" y="590"/>
                    </a:cubicBezTo>
                    <a:cubicBezTo>
                      <a:pt x="546" y="591"/>
                      <a:pt x="545" y="592"/>
                      <a:pt x="545" y="592"/>
                    </a:cubicBezTo>
                    <a:cubicBezTo>
                      <a:pt x="544" y="592"/>
                      <a:pt x="543" y="591"/>
                      <a:pt x="543" y="590"/>
                    </a:cubicBezTo>
                    <a:cubicBezTo>
                      <a:pt x="542" y="589"/>
                      <a:pt x="542" y="588"/>
                      <a:pt x="541" y="588"/>
                    </a:cubicBezTo>
                    <a:cubicBezTo>
                      <a:pt x="541" y="587"/>
                      <a:pt x="540" y="589"/>
                      <a:pt x="539" y="588"/>
                    </a:cubicBezTo>
                    <a:cubicBezTo>
                      <a:pt x="538" y="588"/>
                      <a:pt x="538" y="587"/>
                      <a:pt x="537" y="587"/>
                    </a:cubicBezTo>
                    <a:cubicBezTo>
                      <a:pt x="536" y="586"/>
                      <a:pt x="535" y="585"/>
                      <a:pt x="534" y="584"/>
                    </a:cubicBezTo>
                    <a:cubicBezTo>
                      <a:pt x="533" y="583"/>
                      <a:pt x="532" y="582"/>
                      <a:pt x="531" y="582"/>
                    </a:cubicBezTo>
                    <a:cubicBezTo>
                      <a:pt x="530" y="581"/>
                      <a:pt x="530" y="581"/>
                      <a:pt x="529" y="579"/>
                    </a:cubicBezTo>
                    <a:cubicBezTo>
                      <a:pt x="529" y="578"/>
                      <a:pt x="528" y="577"/>
                      <a:pt x="527" y="576"/>
                    </a:cubicBezTo>
                    <a:cubicBezTo>
                      <a:pt x="526" y="575"/>
                      <a:pt x="525" y="575"/>
                      <a:pt x="524" y="575"/>
                    </a:cubicBezTo>
                    <a:cubicBezTo>
                      <a:pt x="523" y="574"/>
                      <a:pt x="522" y="573"/>
                      <a:pt x="523" y="573"/>
                    </a:cubicBezTo>
                    <a:cubicBezTo>
                      <a:pt x="524" y="572"/>
                      <a:pt x="526" y="573"/>
                      <a:pt x="527" y="573"/>
                    </a:cubicBezTo>
                    <a:cubicBezTo>
                      <a:pt x="528" y="573"/>
                      <a:pt x="530" y="572"/>
                      <a:pt x="530" y="572"/>
                    </a:cubicBezTo>
                    <a:cubicBezTo>
                      <a:pt x="530" y="571"/>
                      <a:pt x="530" y="569"/>
                      <a:pt x="531" y="569"/>
                    </a:cubicBezTo>
                    <a:cubicBezTo>
                      <a:pt x="532" y="568"/>
                      <a:pt x="533" y="568"/>
                      <a:pt x="534" y="567"/>
                    </a:cubicBezTo>
                    <a:cubicBezTo>
                      <a:pt x="534" y="567"/>
                      <a:pt x="534" y="566"/>
                      <a:pt x="534" y="565"/>
                    </a:cubicBezTo>
                    <a:cubicBezTo>
                      <a:pt x="534" y="564"/>
                      <a:pt x="534" y="564"/>
                      <a:pt x="534" y="563"/>
                    </a:cubicBezTo>
                    <a:cubicBezTo>
                      <a:pt x="535" y="562"/>
                      <a:pt x="535" y="562"/>
                      <a:pt x="534" y="562"/>
                    </a:cubicBezTo>
                    <a:cubicBezTo>
                      <a:pt x="533" y="563"/>
                      <a:pt x="531" y="562"/>
                      <a:pt x="531" y="561"/>
                    </a:cubicBezTo>
                    <a:cubicBezTo>
                      <a:pt x="530" y="561"/>
                      <a:pt x="530" y="559"/>
                      <a:pt x="532" y="559"/>
                    </a:cubicBezTo>
                    <a:cubicBezTo>
                      <a:pt x="534" y="559"/>
                      <a:pt x="534" y="558"/>
                      <a:pt x="534" y="557"/>
                    </a:cubicBezTo>
                    <a:cubicBezTo>
                      <a:pt x="535" y="556"/>
                      <a:pt x="536" y="556"/>
                      <a:pt x="536" y="555"/>
                    </a:cubicBezTo>
                    <a:cubicBezTo>
                      <a:pt x="536" y="555"/>
                      <a:pt x="534" y="555"/>
                      <a:pt x="534" y="554"/>
                    </a:cubicBezTo>
                    <a:cubicBezTo>
                      <a:pt x="534" y="553"/>
                      <a:pt x="534" y="553"/>
                      <a:pt x="533" y="553"/>
                    </a:cubicBezTo>
                    <a:cubicBezTo>
                      <a:pt x="533" y="553"/>
                      <a:pt x="531" y="554"/>
                      <a:pt x="531" y="553"/>
                    </a:cubicBezTo>
                    <a:cubicBezTo>
                      <a:pt x="530" y="552"/>
                      <a:pt x="530" y="550"/>
                      <a:pt x="530" y="549"/>
                    </a:cubicBezTo>
                    <a:cubicBezTo>
                      <a:pt x="529" y="548"/>
                      <a:pt x="529" y="547"/>
                      <a:pt x="528" y="547"/>
                    </a:cubicBezTo>
                    <a:cubicBezTo>
                      <a:pt x="527" y="547"/>
                      <a:pt x="526" y="547"/>
                      <a:pt x="526" y="547"/>
                    </a:cubicBezTo>
                    <a:cubicBezTo>
                      <a:pt x="525" y="548"/>
                      <a:pt x="525" y="549"/>
                      <a:pt x="524" y="550"/>
                    </a:cubicBezTo>
                    <a:cubicBezTo>
                      <a:pt x="522" y="550"/>
                      <a:pt x="522" y="550"/>
                      <a:pt x="522" y="549"/>
                    </a:cubicBezTo>
                    <a:cubicBezTo>
                      <a:pt x="522" y="548"/>
                      <a:pt x="521" y="548"/>
                      <a:pt x="521" y="547"/>
                    </a:cubicBezTo>
                    <a:cubicBezTo>
                      <a:pt x="520" y="544"/>
                      <a:pt x="520" y="544"/>
                      <a:pt x="520" y="544"/>
                    </a:cubicBezTo>
                    <a:cubicBezTo>
                      <a:pt x="520" y="543"/>
                      <a:pt x="519" y="542"/>
                      <a:pt x="519" y="541"/>
                    </a:cubicBezTo>
                    <a:cubicBezTo>
                      <a:pt x="519" y="540"/>
                      <a:pt x="519" y="538"/>
                      <a:pt x="520" y="536"/>
                    </a:cubicBezTo>
                    <a:cubicBezTo>
                      <a:pt x="520" y="534"/>
                      <a:pt x="520" y="533"/>
                      <a:pt x="519" y="532"/>
                    </a:cubicBezTo>
                    <a:cubicBezTo>
                      <a:pt x="519" y="531"/>
                      <a:pt x="518" y="531"/>
                      <a:pt x="518" y="530"/>
                    </a:cubicBezTo>
                    <a:cubicBezTo>
                      <a:pt x="519" y="529"/>
                      <a:pt x="520" y="529"/>
                      <a:pt x="521" y="529"/>
                    </a:cubicBezTo>
                    <a:cubicBezTo>
                      <a:pt x="523" y="529"/>
                      <a:pt x="524" y="529"/>
                      <a:pt x="526" y="529"/>
                    </a:cubicBezTo>
                    <a:cubicBezTo>
                      <a:pt x="527" y="528"/>
                      <a:pt x="528" y="526"/>
                      <a:pt x="529" y="524"/>
                    </a:cubicBezTo>
                    <a:cubicBezTo>
                      <a:pt x="530" y="523"/>
                      <a:pt x="532" y="521"/>
                      <a:pt x="532" y="521"/>
                    </a:cubicBezTo>
                    <a:cubicBezTo>
                      <a:pt x="532" y="521"/>
                      <a:pt x="532" y="521"/>
                      <a:pt x="532" y="521"/>
                    </a:cubicBezTo>
                    <a:cubicBezTo>
                      <a:pt x="532" y="521"/>
                      <a:pt x="530" y="520"/>
                      <a:pt x="529" y="519"/>
                    </a:cubicBezTo>
                    <a:cubicBezTo>
                      <a:pt x="528" y="519"/>
                      <a:pt x="526" y="520"/>
                      <a:pt x="524" y="521"/>
                    </a:cubicBezTo>
                    <a:cubicBezTo>
                      <a:pt x="523" y="522"/>
                      <a:pt x="523" y="521"/>
                      <a:pt x="522" y="520"/>
                    </a:cubicBezTo>
                    <a:cubicBezTo>
                      <a:pt x="521" y="519"/>
                      <a:pt x="520" y="518"/>
                      <a:pt x="519" y="518"/>
                    </a:cubicBezTo>
                    <a:cubicBezTo>
                      <a:pt x="519" y="518"/>
                      <a:pt x="518" y="519"/>
                      <a:pt x="518" y="519"/>
                    </a:cubicBezTo>
                    <a:cubicBezTo>
                      <a:pt x="518" y="519"/>
                      <a:pt x="517" y="520"/>
                      <a:pt x="516" y="520"/>
                    </a:cubicBezTo>
                    <a:cubicBezTo>
                      <a:pt x="515" y="520"/>
                      <a:pt x="513" y="520"/>
                      <a:pt x="512" y="520"/>
                    </a:cubicBezTo>
                    <a:cubicBezTo>
                      <a:pt x="510" y="520"/>
                      <a:pt x="509" y="520"/>
                      <a:pt x="508" y="521"/>
                    </a:cubicBezTo>
                    <a:cubicBezTo>
                      <a:pt x="507" y="522"/>
                      <a:pt x="506" y="522"/>
                      <a:pt x="505" y="522"/>
                    </a:cubicBezTo>
                    <a:cubicBezTo>
                      <a:pt x="504" y="521"/>
                      <a:pt x="502" y="521"/>
                      <a:pt x="501" y="521"/>
                    </a:cubicBezTo>
                    <a:cubicBezTo>
                      <a:pt x="499" y="522"/>
                      <a:pt x="497" y="523"/>
                      <a:pt x="496" y="523"/>
                    </a:cubicBezTo>
                    <a:cubicBezTo>
                      <a:pt x="495" y="523"/>
                      <a:pt x="494" y="521"/>
                      <a:pt x="492" y="521"/>
                    </a:cubicBezTo>
                    <a:cubicBezTo>
                      <a:pt x="489" y="521"/>
                      <a:pt x="489" y="521"/>
                      <a:pt x="489" y="518"/>
                    </a:cubicBezTo>
                    <a:cubicBezTo>
                      <a:pt x="489" y="516"/>
                      <a:pt x="487" y="518"/>
                      <a:pt x="486" y="518"/>
                    </a:cubicBezTo>
                    <a:cubicBezTo>
                      <a:pt x="486" y="519"/>
                      <a:pt x="486" y="520"/>
                      <a:pt x="486" y="521"/>
                    </a:cubicBezTo>
                    <a:cubicBezTo>
                      <a:pt x="486" y="523"/>
                      <a:pt x="486" y="524"/>
                      <a:pt x="485" y="525"/>
                    </a:cubicBezTo>
                    <a:cubicBezTo>
                      <a:pt x="485" y="525"/>
                      <a:pt x="483" y="528"/>
                      <a:pt x="482" y="529"/>
                    </a:cubicBezTo>
                    <a:cubicBezTo>
                      <a:pt x="481" y="531"/>
                      <a:pt x="485" y="535"/>
                      <a:pt x="485" y="536"/>
                    </a:cubicBezTo>
                    <a:cubicBezTo>
                      <a:pt x="486" y="538"/>
                      <a:pt x="487" y="542"/>
                      <a:pt x="488" y="543"/>
                    </a:cubicBezTo>
                    <a:cubicBezTo>
                      <a:pt x="488" y="544"/>
                      <a:pt x="488" y="547"/>
                      <a:pt x="489" y="548"/>
                    </a:cubicBezTo>
                    <a:cubicBezTo>
                      <a:pt x="489" y="549"/>
                      <a:pt x="488" y="550"/>
                      <a:pt x="487" y="551"/>
                    </a:cubicBezTo>
                    <a:cubicBezTo>
                      <a:pt x="486" y="551"/>
                      <a:pt x="484" y="553"/>
                      <a:pt x="483" y="553"/>
                    </a:cubicBezTo>
                    <a:cubicBezTo>
                      <a:pt x="481" y="554"/>
                      <a:pt x="478" y="556"/>
                      <a:pt x="477" y="557"/>
                    </a:cubicBezTo>
                    <a:cubicBezTo>
                      <a:pt x="477" y="557"/>
                      <a:pt x="476" y="558"/>
                      <a:pt x="475" y="559"/>
                    </a:cubicBezTo>
                    <a:cubicBezTo>
                      <a:pt x="475" y="559"/>
                      <a:pt x="474" y="558"/>
                      <a:pt x="473" y="557"/>
                    </a:cubicBezTo>
                    <a:cubicBezTo>
                      <a:pt x="473" y="555"/>
                      <a:pt x="472" y="556"/>
                      <a:pt x="471" y="555"/>
                    </a:cubicBezTo>
                    <a:cubicBezTo>
                      <a:pt x="470" y="554"/>
                      <a:pt x="469" y="554"/>
                      <a:pt x="468" y="554"/>
                    </a:cubicBezTo>
                    <a:cubicBezTo>
                      <a:pt x="468" y="554"/>
                      <a:pt x="466" y="556"/>
                      <a:pt x="466" y="557"/>
                    </a:cubicBezTo>
                    <a:cubicBezTo>
                      <a:pt x="465" y="557"/>
                      <a:pt x="463" y="560"/>
                      <a:pt x="462" y="561"/>
                    </a:cubicBezTo>
                    <a:cubicBezTo>
                      <a:pt x="461" y="562"/>
                      <a:pt x="458" y="564"/>
                      <a:pt x="457" y="565"/>
                    </a:cubicBezTo>
                    <a:cubicBezTo>
                      <a:pt x="456" y="566"/>
                      <a:pt x="455" y="568"/>
                      <a:pt x="454" y="569"/>
                    </a:cubicBezTo>
                    <a:cubicBezTo>
                      <a:pt x="454" y="570"/>
                      <a:pt x="453" y="572"/>
                      <a:pt x="454" y="573"/>
                    </a:cubicBezTo>
                    <a:cubicBezTo>
                      <a:pt x="454" y="574"/>
                      <a:pt x="454" y="574"/>
                      <a:pt x="455" y="575"/>
                    </a:cubicBezTo>
                    <a:cubicBezTo>
                      <a:pt x="456" y="575"/>
                      <a:pt x="458" y="574"/>
                      <a:pt x="458" y="575"/>
                    </a:cubicBezTo>
                    <a:cubicBezTo>
                      <a:pt x="459" y="575"/>
                      <a:pt x="459" y="578"/>
                      <a:pt x="459" y="579"/>
                    </a:cubicBezTo>
                    <a:cubicBezTo>
                      <a:pt x="459" y="580"/>
                      <a:pt x="461" y="579"/>
                      <a:pt x="462" y="579"/>
                    </a:cubicBezTo>
                    <a:cubicBezTo>
                      <a:pt x="464" y="579"/>
                      <a:pt x="464" y="579"/>
                      <a:pt x="464" y="579"/>
                    </a:cubicBezTo>
                    <a:cubicBezTo>
                      <a:pt x="464" y="580"/>
                      <a:pt x="463" y="581"/>
                      <a:pt x="463" y="581"/>
                    </a:cubicBezTo>
                    <a:cubicBezTo>
                      <a:pt x="462" y="581"/>
                      <a:pt x="461" y="582"/>
                      <a:pt x="460" y="583"/>
                    </a:cubicBezTo>
                    <a:cubicBezTo>
                      <a:pt x="459" y="584"/>
                      <a:pt x="459" y="586"/>
                      <a:pt x="459" y="586"/>
                    </a:cubicBezTo>
                    <a:cubicBezTo>
                      <a:pt x="459" y="587"/>
                      <a:pt x="459" y="588"/>
                      <a:pt x="459" y="590"/>
                    </a:cubicBezTo>
                    <a:cubicBezTo>
                      <a:pt x="459" y="592"/>
                      <a:pt x="459" y="593"/>
                      <a:pt x="458" y="594"/>
                    </a:cubicBezTo>
                    <a:cubicBezTo>
                      <a:pt x="457" y="595"/>
                      <a:pt x="455" y="598"/>
                      <a:pt x="454" y="600"/>
                    </a:cubicBezTo>
                    <a:cubicBezTo>
                      <a:pt x="452" y="601"/>
                      <a:pt x="450" y="602"/>
                      <a:pt x="449" y="604"/>
                    </a:cubicBezTo>
                    <a:cubicBezTo>
                      <a:pt x="447" y="605"/>
                      <a:pt x="444" y="607"/>
                      <a:pt x="442" y="608"/>
                    </a:cubicBezTo>
                    <a:cubicBezTo>
                      <a:pt x="440" y="610"/>
                      <a:pt x="441" y="611"/>
                      <a:pt x="442" y="614"/>
                    </a:cubicBezTo>
                    <a:cubicBezTo>
                      <a:pt x="443" y="616"/>
                      <a:pt x="440" y="615"/>
                      <a:pt x="438" y="615"/>
                    </a:cubicBezTo>
                    <a:cubicBezTo>
                      <a:pt x="437" y="615"/>
                      <a:pt x="436" y="616"/>
                      <a:pt x="436" y="617"/>
                    </a:cubicBezTo>
                    <a:cubicBezTo>
                      <a:pt x="435" y="617"/>
                      <a:pt x="433" y="620"/>
                      <a:pt x="432" y="622"/>
                    </a:cubicBezTo>
                    <a:cubicBezTo>
                      <a:pt x="431" y="623"/>
                      <a:pt x="430" y="625"/>
                      <a:pt x="430" y="625"/>
                    </a:cubicBezTo>
                    <a:cubicBezTo>
                      <a:pt x="429" y="627"/>
                      <a:pt x="429" y="629"/>
                      <a:pt x="428" y="629"/>
                    </a:cubicBezTo>
                    <a:cubicBezTo>
                      <a:pt x="427" y="630"/>
                      <a:pt x="424" y="630"/>
                      <a:pt x="423" y="630"/>
                    </a:cubicBezTo>
                    <a:cubicBezTo>
                      <a:pt x="422" y="630"/>
                      <a:pt x="420" y="631"/>
                      <a:pt x="418" y="632"/>
                    </a:cubicBezTo>
                    <a:cubicBezTo>
                      <a:pt x="416" y="634"/>
                      <a:pt x="416" y="632"/>
                      <a:pt x="415" y="630"/>
                    </a:cubicBezTo>
                    <a:cubicBezTo>
                      <a:pt x="414" y="628"/>
                      <a:pt x="413" y="630"/>
                      <a:pt x="412" y="631"/>
                    </a:cubicBezTo>
                    <a:cubicBezTo>
                      <a:pt x="412" y="632"/>
                      <a:pt x="410" y="636"/>
                      <a:pt x="410" y="637"/>
                    </a:cubicBezTo>
                    <a:cubicBezTo>
                      <a:pt x="409" y="638"/>
                      <a:pt x="409" y="641"/>
                      <a:pt x="409" y="642"/>
                    </a:cubicBezTo>
                    <a:cubicBezTo>
                      <a:pt x="409" y="643"/>
                      <a:pt x="409" y="644"/>
                      <a:pt x="410" y="646"/>
                    </a:cubicBezTo>
                    <a:cubicBezTo>
                      <a:pt x="410" y="648"/>
                      <a:pt x="411" y="653"/>
                      <a:pt x="411" y="655"/>
                    </a:cubicBezTo>
                    <a:cubicBezTo>
                      <a:pt x="411" y="656"/>
                      <a:pt x="410" y="659"/>
                      <a:pt x="409" y="661"/>
                    </a:cubicBezTo>
                    <a:cubicBezTo>
                      <a:pt x="407" y="663"/>
                      <a:pt x="408" y="665"/>
                      <a:pt x="409" y="666"/>
                    </a:cubicBezTo>
                    <a:cubicBezTo>
                      <a:pt x="410" y="667"/>
                      <a:pt x="409" y="671"/>
                      <a:pt x="409" y="672"/>
                    </a:cubicBezTo>
                    <a:cubicBezTo>
                      <a:pt x="409" y="674"/>
                      <a:pt x="410" y="677"/>
                      <a:pt x="412" y="678"/>
                    </a:cubicBezTo>
                    <a:cubicBezTo>
                      <a:pt x="413" y="679"/>
                      <a:pt x="413" y="680"/>
                      <a:pt x="415" y="682"/>
                    </a:cubicBezTo>
                    <a:cubicBezTo>
                      <a:pt x="416" y="683"/>
                      <a:pt x="416" y="686"/>
                      <a:pt x="417" y="688"/>
                    </a:cubicBezTo>
                    <a:cubicBezTo>
                      <a:pt x="417" y="689"/>
                      <a:pt x="418" y="693"/>
                      <a:pt x="419" y="695"/>
                    </a:cubicBezTo>
                    <a:cubicBezTo>
                      <a:pt x="419" y="698"/>
                      <a:pt x="420" y="700"/>
                      <a:pt x="420" y="702"/>
                    </a:cubicBezTo>
                    <a:cubicBezTo>
                      <a:pt x="419" y="705"/>
                      <a:pt x="420" y="706"/>
                      <a:pt x="421" y="707"/>
                    </a:cubicBezTo>
                    <a:cubicBezTo>
                      <a:pt x="422" y="707"/>
                      <a:pt x="422" y="709"/>
                      <a:pt x="422" y="710"/>
                    </a:cubicBezTo>
                    <a:cubicBezTo>
                      <a:pt x="422" y="711"/>
                      <a:pt x="420" y="712"/>
                      <a:pt x="419" y="713"/>
                    </a:cubicBezTo>
                    <a:cubicBezTo>
                      <a:pt x="417" y="713"/>
                      <a:pt x="417" y="714"/>
                      <a:pt x="417" y="715"/>
                    </a:cubicBezTo>
                    <a:cubicBezTo>
                      <a:pt x="416" y="716"/>
                      <a:pt x="416" y="716"/>
                      <a:pt x="416" y="718"/>
                    </a:cubicBezTo>
                    <a:cubicBezTo>
                      <a:pt x="417" y="721"/>
                      <a:pt x="416" y="722"/>
                      <a:pt x="416" y="724"/>
                    </a:cubicBezTo>
                    <a:cubicBezTo>
                      <a:pt x="416" y="725"/>
                      <a:pt x="414" y="725"/>
                      <a:pt x="413" y="725"/>
                    </a:cubicBezTo>
                    <a:cubicBezTo>
                      <a:pt x="411" y="725"/>
                      <a:pt x="410" y="725"/>
                      <a:pt x="408" y="724"/>
                    </a:cubicBezTo>
                    <a:cubicBezTo>
                      <a:pt x="407" y="724"/>
                      <a:pt x="406" y="725"/>
                      <a:pt x="406" y="725"/>
                    </a:cubicBezTo>
                    <a:cubicBezTo>
                      <a:pt x="405" y="726"/>
                      <a:pt x="403" y="728"/>
                      <a:pt x="402" y="728"/>
                    </a:cubicBezTo>
                    <a:cubicBezTo>
                      <a:pt x="401" y="728"/>
                      <a:pt x="399" y="729"/>
                      <a:pt x="398" y="729"/>
                    </a:cubicBezTo>
                    <a:cubicBezTo>
                      <a:pt x="397" y="730"/>
                      <a:pt x="396" y="731"/>
                      <a:pt x="395" y="733"/>
                    </a:cubicBezTo>
                    <a:cubicBezTo>
                      <a:pt x="394" y="735"/>
                      <a:pt x="393" y="736"/>
                      <a:pt x="392" y="736"/>
                    </a:cubicBezTo>
                    <a:cubicBezTo>
                      <a:pt x="391" y="737"/>
                      <a:pt x="390" y="737"/>
                      <a:pt x="389" y="736"/>
                    </a:cubicBezTo>
                    <a:cubicBezTo>
                      <a:pt x="388" y="736"/>
                      <a:pt x="386" y="734"/>
                      <a:pt x="385" y="734"/>
                    </a:cubicBezTo>
                    <a:cubicBezTo>
                      <a:pt x="384" y="733"/>
                      <a:pt x="385" y="731"/>
                      <a:pt x="386" y="729"/>
                    </a:cubicBezTo>
                    <a:cubicBezTo>
                      <a:pt x="387" y="727"/>
                      <a:pt x="387" y="727"/>
                      <a:pt x="387" y="726"/>
                    </a:cubicBezTo>
                    <a:cubicBezTo>
                      <a:pt x="387" y="725"/>
                      <a:pt x="385" y="724"/>
                      <a:pt x="383" y="723"/>
                    </a:cubicBezTo>
                    <a:cubicBezTo>
                      <a:pt x="381" y="723"/>
                      <a:pt x="380" y="724"/>
                      <a:pt x="379" y="725"/>
                    </a:cubicBezTo>
                    <a:cubicBezTo>
                      <a:pt x="378" y="726"/>
                      <a:pt x="376" y="726"/>
                      <a:pt x="375" y="727"/>
                    </a:cubicBezTo>
                    <a:cubicBezTo>
                      <a:pt x="374" y="727"/>
                      <a:pt x="372" y="728"/>
                      <a:pt x="370" y="728"/>
                    </a:cubicBezTo>
                    <a:cubicBezTo>
                      <a:pt x="368" y="728"/>
                      <a:pt x="367" y="729"/>
                      <a:pt x="367" y="729"/>
                    </a:cubicBezTo>
                    <a:cubicBezTo>
                      <a:pt x="366" y="730"/>
                      <a:pt x="365" y="732"/>
                      <a:pt x="364" y="733"/>
                    </a:cubicBezTo>
                    <a:cubicBezTo>
                      <a:pt x="363" y="734"/>
                      <a:pt x="361" y="735"/>
                      <a:pt x="359" y="735"/>
                    </a:cubicBezTo>
                    <a:cubicBezTo>
                      <a:pt x="357" y="735"/>
                      <a:pt x="357" y="736"/>
                      <a:pt x="354" y="738"/>
                    </a:cubicBezTo>
                    <a:cubicBezTo>
                      <a:pt x="352" y="739"/>
                      <a:pt x="349" y="743"/>
                      <a:pt x="347" y="745"/>
                    </a:cubicBezTo>
                    <a:cubicBezTo>
                      <a:pt x="345" y="747"/>
                      <a:pt x="345" y="748"/>
                      <a:pt x="344" y="749"/>
                    </a:cubicBezTo>
                    <a:cubicBezTo>
                      <a:pt x="343" y="749"/>
                      <a:pt x="343" y="749"/>
                      <a:pt x="343" y="749"/>
                    </a:cubicBezTo>
                    <a:cubicBezTo>
                      <a:pt x="342" y="749"/>
                      <a:pt x="341" y="748"/>
                      <a:pt x="340" y="748"/>
                    </a:cubicBezTo>
                    <a:cubicBezTo>
                      <a:pt x="339" y="747"/>
                      <a:pt x="339" y="747"/>
                      <a:pt x="339" y="746"/>
                    </a:cubicBezTo>
                    <a:cubicBezTo>
                      <a:pt x="338" y="746"/>
                      <a:pt x="336" y="747"/>
                      <a:pt x="335" y="747"/>
                    </a:cubicBezTo>
                    <a:cubicBezTo>
                      <a:pt x="334" y="747"/>
                      <a:pt x="333" y="747"/>
                      <a:pt x="332" y="747"/>
                    </a:cubicBezTo>
                    <a:cubicBezTo>
                      <a:pt x="332" y="746"/>
                      <a:pt x="330" y="745"/>
                      <a:pt x="329" y="745"/>
                    </a:cubicBezTo>
                    <a:cubicBezTo>
                      <a:pt x="327" y="745"/>
                      <a:pt x="327" y="746"/>
                      <a:pt x="326" y="747"/>
                    </a:cubicBezTo>
                    <a:cubicBezTo>
                      <a:pt x="326" y="748"/>
                      <a:pt x="325" y="749"/>
                      <a:pt x="324" y="749"/>
                    </a:cubicBezTo>
                    <a:cubicBezTo>
                      <a:pt x="323" y="749"/>
                      <a:pt x="322" y="747"/>
                      <a:pt x="322" y="747"/>
                    </a:cubicBezTo>
                    <a:cubicBezTo>
                      <a:pt x="322" y="747"/>
                      <a:pt x="319" y="743"/>
                      <a:pt x="319" y="742"/>
                    </a:cubicBezTo>
                    <a:cubicBezTo>
                      <a:pt x="320" y="741"/>
                      <a:pt x="321" y="740"/>
                      <a:pt x="320" y="739"/>
                    </a:cubicBezTo>
                    <a:cubicBezTo>
                      <a:pt x="320" y="738"/>
                      <a:pt x="318" y="738"/>
                      <a:pt x="317" y="737"/>
                    </a:cubicBezTo>
                    <a:cubicBezTo>
                      <a:pt x="316" y="737"/>
                      <a:pt x="316" y="735"/>
                      <a:pt x="315" y="735"/>
                    </a:cubicBezTo>
                    <a:cubicBezTo>
                      <a:pt x="314" y="734"/>
                      <a:pt x="312" y="734"/>
                      <a:pt x="312" y="734"/>
                    </a:cubicBezTo>
                    <a:cubicBezTo>
                      <a:pt x="311" y="733"/>
                      <a:pt x="312" y="732"/>
                      <a:pt x="310" y="732"/>
                    </a:cubicBezTo>
                    <a:cubicBezTo>
                      <a:pt x="309" y="733"/>
                      <a:pt x="307" y="733"/>
                      <a:pt x="307" y="733"/>
                    </a:cubicBezTo>
                    <a:cubicBezTo>
                      <a:pt x="306" y="733"/>
                      <a:pt x="306" y="732"/>
                      <a:pt x="305" y="731"/>
                    </a:cubicBezTo>
                    <a:cubicBezTo>
                      <a:pt x="304" y="730"/>
                      <a:pt x="304" y="729"/>
                      <a:pt x="304" y="727"/>
                    </a:cubicBezTo>
                    <a:cubicBezTo>
                      <a:pt x="304" y="726"/>
                      <a:pt x="304" y="726"/>
                      <a:pt x="306" y="726"/>
                    </a:cubicBezTo>
                    <a:cubicBezTo>
                      <a:pt x="307" y="726"/>
                      <a:pt x="308" y="727"/>
                      <a:pt x="308" y="726"/>
                    </a:cubicBezTo>
                    <a:cubicBezTo>
                      <a:pt x="309" y="726"/>
                      <a:pt x="309" y="726"/>
                      <a:pt x="308" y="725"/>
                    </a:cubicBezTo>
                    <a:cubicBezTo>
                      <a:pt x="307" y="725"/>
                      <a:pt x="307" y="725"/>
                      <a:pt x="308" y="724"/>
                    </a:cubicBezTo>
                    <a:cubicBezTo>
                      <a:pt x="308" y="724"/>
                      <a:pt x="310" y="723"/>
                      <a:pt x="309" y="723"/>
                    </a:cubicBezTo>
                    <a:cubicBezTo>
                      <a:pt x="308" y="722"/>
                      <a:pt x="306" y="722"/>
                      <a:pt x="306" y="721"/>
                    </a:cubicBezTo>
                    <a:cubicBezTo>
                      <a:pt x="306" y="720"/>
                      <a:pt x="307" y="719"/>
                      <a:pt x="306" y="718"/>
                    </a:cubicBezTo>
                    <a:cubicBezTo>
                      <a:pt x="305" y="716"/>
                      <a:pt x="303" y="715"/>
                      <a:pt x="302" y="714"/>
                    </a:cubicBezTo>
                    <a:cubicBezTo>
                      <a:pt x="302" y="714"/>
                      <a:pt x="302" y="713"/>
                      <a:pt x="300" y="712"/>
                    </a:cubicBezTo>
                    <a:cubicBezTo>
                      <a:pt x="298" y="711"/>
                      <a:pt x="298" y="710"/>
                      <a:pt x="297" y="709"/>
                    </a:cubicBezTo>
                    <a:cubicBezTo>
                      <a:pt x="297" y="709"/>
                      <a:pt x="296" y="709"/>
                      <a:pt x="295" y="709"/>
                    </a:cubicBezTo>
                    <a:cubicBezTo>
                      <a:pt x="294" y="709"/>
                      <a:pt x="294" y="708"/>
                      <a:pt x="293" y="708"/>
                    </a:cubicBezTo>
                    <a:cubicBezTo>
                      <a:pt x="292" y="708"/>
                      <a:pt x="291" y="707"/>
                      <a:pt x="291" y="706"/>
                    </a:cubicBezTo>
                    <a:cubicBezTo>
                      <a:pt x="291" y="706"/>
                      <a:pt x="291" y="705"/>
                      <a:pt x="291" y="705"/>
                    </a:cubicBezTo>
                    <a:cubicBezTo>
                      <a:pt x="290" y="705"/>
                      <a:pt x="290" y="704"/>
                      <a:pt x="289" y="704"/>
                    </a:cubicBezTo>
                    <a:cubicBezTo>
                      <a:pt x="289" y="703"/>
                      <a:pt x="288" y="703"/>
                      <a:pt x="288" y="701"/>
                    </a:cubicBezTo>
                    <a:cubicBezTo>
                      <a:pt x="288" y="700"/>
                      <a:pt x="287" y="699"/>
                      <a:pt x="289" y="699"/>
                    </a:cubicBezTo>
                    <a:cubicBezTo>
                      <a:pt x="290" y="699"/>
                      <a:pt x="292" y="699"/>
                      <a:pt x="292" y="699"/>
                    </a:cubicBezTo>
                    <a:cubicBezTo>
                      <a:pt x="293" y="699"/>
                      <a:pt x="294" y="698"/>
                      <a:pt x="294" y="696"/>
                    </a:cubicBezTo>
                    <a:cubicBezTo>
                      <a:pt x="294" y="695"/>
                      <a:pt x="293" y="695"/>
                      <a:pt x="294" y="694"/>
                    </a:cubicBezTo>
                    <a:cubicBezTo>
                      <a:pt x="295" y="693"/>
                      <a:pt x="295" y="693"/>
                      <a:pt x="295" y="692"/>
                    </a:cubicBezTo>
                    <a:cubicBezTo>
                      <a:pt x="294" y="692"/>
                      <a:pt x="292" y="691"/>
                      <a:pt x="293" y="690"/>
                    </a:cubicBezTo>
                    <a:cubicBezTo>
                      <a:pt x="295" y="689"/>
                      <a:pt x="295" y="689"/>
                      <a:pt x="296" y="688"/>
                    </a:cubicBezTo>
                    <a:cubicBezTo>
                      <a:pt x="297" y="687"/>
                      <a:pt x="296" y="686"/>
                      <a:pt x="297" y="685"/>
                    </a:cubicBezTo>
                    <a:cubicBezTo>
                      <a:pt x="298" y="685"/>
                      <a:pt x="298" y="685"/>
                      <a:pt x="298" y="684"/>
                    </a:cubicBezTo>
                    <a:cubicBezTo>
                      <a:pt x="297" y="683"/>
                      <a:pt x="296" y="683"/>
                      <a:pt x="295" y="683"/>
                    </a:cubicBezTo>
                    <a:cubicBezTo>
                      <a:pt x="294" y="682"/>
                      <a:pt x="292" y="682"/>
                      <a:pt x="293" y="683"/>
                    </a:cubicBezTo>
                    <a:cubicBezTo>
                      <a:pt x="293" y="685"/>
                      <a:pt x="294" y="686"/>
                      <a:pt x="294" y="687"/>
                    </a:cubicBezTo>
                    <a:cubicBezTo>
                      <a:pt x="293" y="687"/>
                      <a:pt x="293" y="688"/>
                      <a:pt x="293" y="687"/>
                    </a:cubicBezTo>
                    <a:cubicBezTo>
                      <a:pt x="292" y="687"/>
                      <a:pt x="291" y="686"/>
                      <a:pt x="291" y="687"/>
                    </a:cubicBezTo>
                    <a:cubicBezTo>
                      <a:pt x="290" y="688"/>
                      <a:pt x="290" y="688"/>
                      <a:pt x="289" y="688"/>
                    </a:cubicBezTo>
                    <a:cubicBezTo>
                      <a:pt x="289" y="688"/>
                      <a:pt x="288" y="688"/>
                      <a:pt x="288" y="687"/>
                    </a:cubicBezTo>
                    <a:cubicBezTo>
                      <a:pt x="288" y="686"/>
                      <a:pt x="289" y="686"/>
                      <a:pt x="287" y="685"/>
                    </a:cubicBezTo>
                    <a:cubicBezTo>
                      <a:pt x="286" y="685"/>
                      <a:pt x="285" y="684"/>
                      <a:pt x="286" y="683"/>
                    </a:cubicBezTo>
                    <a:cubicBezTo>
                      <a:pt x="286" y="683"/>
                      <a:pt x="287" y="682"/>
                      <a:pt x="287" y="681"/>
                    </a:cubicBezTo>
                    <a:cubicBezTo>
                      <a:pt x="287" y="680"/>
                      <a:pt x="289" y="678"/>
                      <a:pt x="288" y="677"/>
                    </a:cubicBezTo>
                    <a:cubicBezTo>
                      <a:pt x="288" y="676"/>
                      <a:pt x="286" y="674"/>
                      <a:pt x="286" y="673"/>
                    </a:cubicBezTo>
                    <a:cubicBezTo>
                      <a:pt x="285" y="673"/>
                      <a:pt x="285" y="674"/>
                      <a:pt x="284" y="673"/>
                    </a:cubicBezTo>
                    <a:cubicBezTo>
                      <a:pt x="283" y="672"/>
                      <a:pt x="282" y="672"/>
                      <a:pt x="282" y="672"/>
                    </a:cubicBezTo>
                    <a:cubicBezTo>
                      <a:pt x="282" y="672"/>
                      <a:pt x="281" y="672"/>
                      <a:pt x="280" y="672"/>
                    </a:cubicBezTo>
                    <a:cubicBezTo>
                      <a:pt x="279" y="672"/>
                      <a:pt x="278" y="670"/>
                      <a:pt x="278" y="669"/>
                    </a:cubicBezTo>
                    <a:cubicBezTo>
                      <a:pt x="278" y="668"/>
                      <a:pt x="279" y="667"/>
                      <a:pt x="278" y="667"/>
                    </a:cubicBezTo>
                    <a:cubicBezTo>
                      <a:pt x="278" y="667"/>
                      <a:pt x="275" y="667"/>
                      <a:pt x="275" y="666"/>
                    </a:cubicBezTo>
                    <a:cubicBezTo>
                      <a:pt x="275" y="665"/>
                      <a:pt x="276" y="664"/>
                      <a:pt x="274" y="663"/>
                    </a:cubicBezTo>
                    <a:cubicBezTo>
                      <a:pt x="273" y="663"/>
                      <a:pt x="272" y="662"/>
                      <a:pt x="271" y="662"/>
                    </a:cubicBezTo>
                    <a:cubicBezTo>
                      <a:pt x="270" y="661"/>
                      <a:pt x="268" y="661"/>
                      <a:pt x="268" y="659"/>
                    </a:cubicBezTo>
                    <a:cubicBezTo>
                      <a:pt x="269" y="658"/>
                      <a:pt x="269" y="657"/>
                      <a:pt x="269" y="656"/>
                    </a:cubicBezTo>
                    <a:cubicBezTo>
                      <a:pt x="270" y="655"/>
                      <a:pt x="270" y="655"/>
                      <a:pt x="270" y="654"/>
                    </a:cubicBezTo>
                    <a:cubicBezTo>
                      <a:pt x="269" y="653"/>
                      <a:pt x="270" y="653"/>
                      <a:pt x="270" y="652"/>
                    </a:cubicBezTo>
                    <a:cubicBezTo>
                      <a:pt x="270" y="650"/>
                      <a:pt x="271" y="648"/>
                      <a:pt x="271" y="647"/>
                    </a:cubicBezTo>
                    <a:cubicBezTo>
                      <a:pt x="271" y="645"/>
                      <a:pt x="272" y="645"/>
                      <a:pt x="270" y="645"/>
                    </a:cubicBezTo>
                    <a:cubicBezTo>
                      <a:pt x="269" y="644"/>
                      <a:pt x="269" y="644"/>
                      <a:pt x="267" y="644"/>
                    </a:cubicBezTo>
                    <a:cubicBezTo>
                      <a:pt x="266" y="643"/>
                      <a:pt x="265" y="645"/>
                      <a:pt x="264" y="645"/>
                    </a:cubicBezTo>
                    <a:cubicBezTo>
                      <a:pt x="263" y="645"/>
                      <a:pt x="262" y="644"/>
                      <a:pt x="261" y="642"/>
                    </a:cubicBezTo>
                    <a:cubicBezTo>
                      <a:pt x="260" y="641"/>
                      <a:pt x="261" y="640"/>
                      <a:pt x="261" y="639"/>
                    </a:cubicBezTo>
                    <a:cubicBezTo>
                      <a:pt x="261" y="638"/>
                      <a:pt x="260" y="636"/>
                      <a:pt x="260" y="635"/>
                    </a:cubicBezTo>
                    <a:cubicBezTo>
                      <a:pt x="259" y="634"/>
                      <a:pt x="259" y="634"/>
                      <a:pt x="259" y="633"/>
                    </a:cubicBezTo>
                    <a:cubicBezTo>
                      <a:pt x="259" y="632"/>
                      <a:pt x="260" y="632"/>
                      <a:pt x="259" y="631"/>
                    </a:cubicBezTo>
                    <a:cubicBezTo>
                      <a:pt x="258" y="630"/>
                      <a:pt x="258" y="629"/>
                      <a:pt x="257" y="628"/>
                    </a:cubicBezTo>
                    <a:cubicBezTo>
                      <a:pt x="256" y="627"/>
                      <a:pt x="255" y="626"/>
                      <a:pt x="255" y="624"/>
                    </a:cubicBezTo>
                    <a:cubicBezTo>
                      <a:pt x="254" y="623"/>
                      <a:pt x="255" y="622"/>
                      <a:pt x="255" y="621"/>
                    </a:cubicBezTo>
                    <a:cubicBezTo>
                      <a:pt x="254" y="621"/>
                      <a:pt x="254" y="620"/>
                      <a:pt x="254" y="620"/>
                    </a:cubicBezTo>
                    <a:cubicBezTo>
                      <a:pt x="254" y="620"/>
                      <a:pt x="253" y="619"/>
                      <a:pt x="252" y="619"/>
                    </a:cubicBezTo>
                    <a:cubicBezTo>
                      <a:pt x="251" y="620"/>
                      <a:pt x="251" y="621"/>
                      <a:pt x="251" y="621"/>
                    </a:cubicBezTo>
                    <a:cubicBezTo>
                      <a:pt x="251" y="621"/>
                      <a:pt x="251" y="619"/>
                      <a:pt x="251" y="618"/>
                    </a:cubicBezTo>
                    <a:cubicBezTo>
                      <a:pt x="251" y="617"/>
                      <a:pt x="252" y="615"/>
                      <a:pt x="251" y="614"/>
                    </a:cubicBezTo>
                    <a:cubicBezTo>
                      <a:pt x="251" y="613"/>
                      <a:pt x="250" y="611"/>
                      <a:pt x="249" y="610"/>
                    </a:cubicBezTo>
                    <a:cubicBezTo>
                      <a:pt x="248" y="609"/>
                      <a:pt x="247" y="608"/>
                      <a:pt x="247" y="607"/>
                    </a:cubicBezTo>
                    <a:cubicBezTo>
                      <a:pt x="247" y="606"/>
                      <a:pt x="248" y="605"/>
                      <a:pt x="247" y="605"/>
                    </a:cubicBezTo>
                    <a:cubicBezTo>
                      <a:pt x="246" y="606"/>
                      <a:pt x="245" y="606"/>
                      <a:pt x="245" y="606"/>
                    </a:cubicBezTo>
                    <a:cubicBezTo>
                      <a:pt x="245" y="606"/>
                      <a:pt x="247" y="604"/>
                      <a:pt x="247" y="604"/>
                    </a:cubicBezTo>
                    <a:cubicBezTo>
                      <a:pt x="247" y="603"/>
                      <a:pt x="245" y="603"/>
                      <a:pt x="246" y="602"/>
                    </a:cubicBezTo>
                    <a:cubicBezTo>
                      <a:pt x="246" y="601"/>
                      <a:pt x="247" y="601"/>
                      <a:pt x="246" y="600"/>
                    </a:cubicBezTo>
                    <a:cubicBezTo>
                      <a:pt x="245" y="600"/>
                      <a:pt x="242" y="600"/>
                      <a:pt x="241" y="599"/>
                    </a:cubicBezTo>
                    <a:cubicBezTo>
                      <a:pt x="241" y="597"/>
                      <a:pt x="241" y="595"/>
                      <a:pt x="241" y="593"/>
                    </a:cubicBezTo>
                    <a:cubicBezTo>
                      <a:pt x="240" y="592"/>
                      <a:pt x="239" y="591"/>
                      <a:pt x="238" y="590"/>
                    </a:cubicBezTo>
                    <a:cubicBezTo>
                      <a:pt x="237" y="589"/>
                      <a:pt x="236" y="589"/>
                      <a:pt x="236" y="587"/>
                    </a:cubicBezTo>
                    <a:cubicBezTo>
                      <a:pt x="236" y="585"/>
                      <a:pt x="237" y="585"/>
                      <a:pt x="237" y="585"/>
                    </a:cubicBezTo>
                    <a:cubicBezTo>
                      <a:pt x="237" y="584"/>
                      <a:pt x="237" y="584"/>
                      <a:pt x="237" y="583"/>
                    </a:cubicBezTo>
                    <a:cubicBezTo>
                      <a:pt x="236" y="583"/>
                      <a:pt x="236" y="582"/>
                      <a:pt x="236" y="582"/>
                    </a:cubicBezTo>
                    <a:cubicBezTo>
                      <a:pt x="236" y="581"/>
                      <a:pt x="235" y="580"/>
                      <a:pt x="235" y="579"/>
                    </a:cubicBezTo>
                    <a:cubicBezTo>
                      <a:pt x="234" y="578"/>
                      <a:pt x="234" y="578"/>
                      <a:pt x="233" y="578"/>
                    </a:cubicBezTo>
                    <a:cubicBezTo>
                      <a:pt x="232" y="578"/>
                      <a:pt x="231" y="578"/>
                      <a:pt x="230" y="579"/>
                    </a:cubicBezTo>
                    <a:cubicBezTo>
                      <a:pt x="229" y="580"/>
                      <a:pt x="230" y="580"/>
                      <a:pt x="229" y="581"/>
                    </a:cubicBezTo>
                    <a:cubicBezTo>
                      <a:pt x="229" y="582"/>
                      <a:pt x="229" y="584"/>
                      <a:pt x="228" y="584"/>
                    </a:cubicBezTo>
                    <a:cubicBezTo>
                      <a:pt x="227" y="585"/>
                      <a:pt x="226" y="585"/>
                      <a:pt x="225" y="586"/>
                    </a:cubicBezTo>
                    <a:cubicBezTo>
                      <a:pt x="224" y="586"/>
                      <a:pt x="224" y="588"/>
                      <a:pt x="224" y="588"/>
                    </a:cubicBezTo>
                    <a:cubicBezTo>
                      <a:pt x="223" y="588"/>
                      <a:pt x="223" y="586"/>
                      <a:pt x="222" y="586"/>
                    </a:cubicBezTo>
                    <a:cubicBezTo>
                      <a:pt x="221" y="586"/>
                      <a:pt x="221" y="586"/>
                      <a:pt x="220" y="585"/>
                    </a:cubicBezTo>
                    <a:cubicBezTo>
                      <a:pt x="220" y="585"/>
                      <a:pt x="220" y="585"/>
                      <a:pt x="219" y="584"/>
                    </a:cubicBezTo>
                    <a:cubicBezTo>
                      <a:pt x="219" y="583"/>
                      <a:pt x="218" y="583"/>
                      <a:pt x="218" y="583"/>
                    </a:cubicBezTo>
                    <a:cubicBezTo>
                      <a:pt x="217" y="583"/>
                      <a:pt x="215" y="582"/>
                      <a:pt x="215" y="582"/>
                    </a:cubicBezTo>
                    <a:cubicBezTo>
                      <a:pt x="215" y="582"/>
                      <a:pt x="215" y="582"/>
                      <a:pt x="215" y="582"/>
                    </a:cubicBezTo>
                    <a:cubicBezTo>
                      <a:pt x="215" y="582"/>
                      <a:pt x="214" y="583"/>
                      <a:pt x="213" y="584"/>
                    </a:cubicBezTo>
                    <a:cubicBezTo>
                      <a:pt x="213" y="584"/>
                      <a:pt x="213" y="585"/>
                      <a:pt x="213" y="585"/>
                    </a:cubicBezTo>
                    <a:cubicBezTo>
                      <a:pt x="211" y="588"/>
                      <a:pt x="209" y="592"/>
                      <a:pt x="209" y="592"/>
                    </a:cubicBezTo>
                    <a:cubicBezTo>
                      <a:pt x="209" y="592"/>
                      <a:pt x="209" y="592"/>
                      <a:pt x="209" y="592"/>
                    </a:cubicBezTo>
                    <a:cubicBezTo>
                      <a:pt x="208" y="592"/>
                      <a:pt x="208" y="592"/>
                      <a:pt x="208" y="592"/>
                    </a:cubicBezTo>
                    <a:cubicBezTo>
                      <a:pt x="207" y="592"/>
                      <a:pt x="207" y="594"/>
                      <a:pt x="206" y="595"/>
                    </a:cubicBezTo>
                    <a:cubicBezTo>
                      <a:pt x="206" y="595"/>
                      <a:pt x="204" y="594"/>
                      <a:pt x="204" y="594"/>
                    </a:cubicBezTo>
                    <a:cubicBezTo>
                      <a:pt x="204" y="593"/>
                      <a:pt x="204" y="593"/>
                      <a:pt x="204" y="593"/>
                    </a:cubicBezTo>
                    <a:cubicBezTo>
                      <a:pt x="204" y="593"/>
                      <a:pt x="204" y="591"/>
                      <a:pt x="204" y="590"/>
                    </a:cubicBezTo>
                    <a:cubicBezTo>
                      <a:pt x="204" y="589"/>
                      <a:pt x="204" y="589"/>
                      <a:pt x="204" y="588"/>
                    </a:cubicBezTo>
                    <a:cubicBezTo>
                      <a:pt x="203" y="587"/>
                      <a:pt x="202" y="587"/>
                      <a:pt x="203" y="586"/>
                    </a:cubicBezTo>
                    <a:cubicBezTo>
                      <a:pt x="204" y="585"/>
                      <a:pt x="204" y="585"/>
                      <a:pt x="204" y="584"/>
                    </a:cubicBezTo>
                    <a:cubicBezTo>
                      <a:pt x="204" y="583"/>
                      <a:pt x="205" y="582"/>
                      <a:pt x="204" y="582"/>
                    </a:cubicBezTo>
                    <a:cubicBezTo>
                      <a:pt x="203" y="581"/>
                      <a:pt x="201" y="582"/>
                      <a:pt x="200" y="582"/>
                    </a:cubicBezTo>
                    <a:cubicBezTo>
                      <a:pt x="198" y="581"/>
                      <a:pt x="198" y="581"/>
                      <a:pt x="197" y="580"/>
                    </a:cubicBezTo>
                    <a:cubicBezTo>
                      <a:pt x="196" y="580"/>
                      <a:pt x="195" y="579"/>
                      <a:pt x="194" y="579"/>
                    </a:cubicBezTo>
                    <a:cubicBezTo>
                      <a:pt x="193" y="578"/>
                      <a:pt x="193" y="578"/>
                      <a:pt x="194" y="577"/>
                    </a:cubicBezTo>
                    <a:cubicBezTo>
                      <a:pt x="195" y="576"/>
                      <a:pt x="196" y="575"/>
                      <a:pt x="196" y="575"/>
                    </a:cubicBezTo>
                    <a:cubicBezTo>
                      <a:pt x="195" y="574"/>
                      <a:pt x="195" y="574"/>
                      <a:pt x="195" y="574"/>
                    </a:cubicBezTo>
                    <a:cubicBezTo>
                      <a:pt x="194" y="573"/>
                      <a:pt x="193" y="571"/>
                      <a:pt x="192" y="569"/>
                    </a:cubicBezTo>
                    <a:cubicBezTo>
                      <a:pt x="190" y="568"/>
                      <a:pt x="190" y="567"/>
                      <a:pt x="189" y="567"/>
                    </a:cubicBezTo>
                    <a:cubicBezTo>
                      <a:pt x="188" y="567"/>
                      <a:pt x="187" y="565"/>
                      <a:pt x="187" y="564"/>
                    </a:cubicBezTo>
                    <a:cubicBezTo>
                      <a:pt x="186" y="563"/>
                      <a:pt x="185" y="560"/>
                      <a:pt x="184" y="558"/>
                    </a:cubicBezTo>
                    <a:cubicBezTo>
                      <a:pt x="184" y="557"/>
                      <a:pt x="183" y="556"/>
                      <a:pt x="183" y="556"/>
                    </a:cubicBezTo>
                    <a:cubicBezTo>
                      <a:pt x="183" y="555"/>
                      <a:pt x="183" y="555"/>
                      <a:pt x="183" y="555"/>
                    </a:cubicBezTo>
                    <a:cubicBezTo>
                      <a:pt x="183" y="555"/>
                      <a:pt x="183" y="553"/>
                      <a:pt x="184" y="552"/>
                    </a:cubicBezTo>
                    <a:cubicBezTo>
                      <a:pt x="184" y="552"/>
                      <a:pt x="186" y="551"/>
                      <a:pt x="187" y="552"/>
                    </a:cubicBezTo>
                    <a:cubicBezTo>
                      <a:pt x="187" y="552"/>
                      <a:pt x="188" y="553"/>
                      <a:pt x="188" y="553"/>
                    </a:cubicBezTo>
                    <a:cubicBezTo>
                      <a:pt x="188" y="553"/>
                      <a:pt x="188" y="551"/>
                      <a:pt x="189" y="551"/>
                    </a:cubicBezTo>
                    <a:cubicBezTo>
                      <a:pt x="191" y="551"/>
                      <a:pt x="193" y="551"/>
                      <a:pt x="194" y="550"/>
                    </a:cubicBezTo>
                    <a:cubicBezTo>
                      <a:pt x="194" y="550"/>
                      <a:pt x="194" y="549"/>
                      <a:pt x="194" y="548"/>
                    </a:cubicBezTo>
                    <a:cubicBezTo>
                      <a:pt x="195" y="547"/>
                      <a:pt x="197" y="547"/>
                      <a:pt x="196" y="546"/>
                    </a:cubicBezTo>
                    <a:cubicBezTo>
                      <a:pt x="195" y="546"/>
                      <a:pt x="192" y="544"/>
                      <a:pt x="193" y="543"/>
                    </a:cubicBezTo>
                    <a:cubicBezTo>
                      <a:pt x="195" y="542"/>
                      <a:pt x="195" y="543"/>
                      <a:pt x="195" y="542"/>
                    </a:cubicBezTo>
                    <a:cubicBezTo>
                      <a:pt x="195" y="541"/>
                      <a:pt x="196" y="540"/>
                      <a:pt x="195" y="540"/>
                    </a:cubicBezTo>
                    <a:cubicBezTo>
                      <a:pt x="193" y="539"/>
                      <a:pt x="193" y="539"/>
                      <a:pt x="193" y="538"/>
                    </a:cubicBezTo>
                    <a:cubicBezTo>
                      <a:pt x="192" y="538"/>
                      <a:pt x="192" y="537"/>
                      <a:pt x="191" y="537"/>
                    </a:cubicBezTo>
                    <a:cubicBezTo>
                      <a:pt x="190" y="537"/>
                      <a:pt x="188" y="536"/>
                      <a:pt x="188" y="536"/>
                    </a:cubicBezTo>
                    <a:cubicBezTo>
                      <a:pt x="188" y="536"/>
                      <a:pt x="186" y="536"/>
                      <a:pt x="186" y="534"/>
                    </a:cubicBezTo>
                    <a:cubicBezTo>
                      <a:pt x="187" y="532"/>
                      <a:pt x="187" y="530"/>
                      <a:pt x="187" y="529"/>
                    </a:cubicBezTo>
                    <a:cubicBezTo>
                      <a:pt x="186" y="528"/>
                      <a:pt x="184" y="528"/>
                      <a:pt x="184" y="527"/>
                    </a:cubicBezTo>
                    <a:cubicBezTo>
                      <a:pt x="183" y="527"/>
                      <a:pt x="181" y="527"/>
                      <a:pt x="181" y="525"/>
                    </a:cubicBezTo>
                    <a:cubicBezTo>
                      <a:pt x="181" y="523"/>
                      <a:pt x="182" y="522"/>
                      <a:pt x="181" y="521"/>
                    </a:cubicBezTo>
                    <a:cubicBezTo>
                      <a:pt x="180" y="520"/>
                      <a:pt x="180" y="519"/>
                      <a:pt x="179" y="518"/>
                    </a:cubicBezTo>
                    <a:cubicBezTo>
                      <a:pt x="178" y="516"/>
                      <a:pt x="177" y="516"/>
                      <a:pt x="177" y="515"/>
                    </a:cubicBezTo>
                    <a:cubicBezTo>
                      <a:pt x="176" y="515"/>
                      <a:pt x="173" y="514"/>
                      <a:pt x="173" y="513"/>
                    </a:cubicBezTo>
                    <a:cubicBezTo>
                      <a:pt x="173" y="512"/>
                      <a:pt x="172" y="510"/>
                      <a:pt x="172" y="511"/>
                    </a:cubicBezTo>
                    <a:cubicBezTo>
                      <a:pt x="171" y="511"/>
                      <a:pt x="169" y="512"/>
                      <a:pt x="170" y="511"/>
                    </a:cubicBezTo>
                    <a:cubicBezTo>
                      <a:pt x="170" y="509"/>
                      <a:pt x="170" y="509"/>
                      <a:pt x="169" y="508"/>
                    </a:cubicBezTo>
                    <a:cubicBezTo>
                      <a:pt x="169" y="507"/>
                      <a:pt x="168" y="505"/>
                      <a:pt x="166" y="505"/>
                    </a:cubicBezTo>
                    <a:cubicBezTo>
                      <a:pt x="165" y="504"/>
                      <a:pt x="163" y="504"/>
                      <a:pt x="163" y="503"/>
                    </a:cubicBezTo>
                    <a:cubicBezTo>
                      <a:pt x="162" y="502"/>
                      <a:pt x="161" y="499"/>
                      <a:pt x="161" y="498"/>
                    </a:cubicBezTo>
                    <a:cubicBezTo>
                      <a:pt x="161" y="497"/>
                      <a:pt x="161" y="495"/>
                      <a:pt x="161" y="494"/>
                    </a:cubicBezTo>
                    <a:cubicBezTo>
                      <a:pt x="161" y="493"/>
                      <a:pt x="161" y="491"/>
                      <a:pt x="161" y="491"/>
                    </a:cubicBezTo>
                    <a:cubicBezTo>
                      <a:pt x="161" y="491"/>
                      <a:pt x="160" y="492"/>
                      <a:pt x="159" y="493"/>
                    </a:cubicBezTo>
                    <a:cubicBezTo>
                      <a:pt x="158" y="494"/>
                      <a:pt x="158" y="494"/>
                      <a:pt x="157" y="494"/>
                    </a:cubicBezTo>
                    <a:cubicBezTo>
                      <a:pt x="156" y="494"/>
                      <a:pt x="154" y="493"/>
                      <a:pt x="154" y="494"/>
                    </a:cubicBezTo>
                    <a:cubicBezTo>
                      <a:pt x="153" y="495"/>
                      <a:pt x="152" y="497"/>
                      <a:pt x="152" y="498"/>
                    </a:cubicBezTo>
                    <a:cubicBezTo>
                      <a:pt x="152" y="499"/>
                      <a:pt x="152" y="500"/>
                      <a:pt x="152" y="501"/>
                    </a:cubicBezTo>
                    <a:cubicBezTo>
                      <a:pt x="151" y="502"/>
                      <a:pt x="151" y="502"/>
                      <a:pt x="150" y="502"/>
                    </a:cubicBezTo>
                    <a:cubicBezTo>
                      <a:pt x="149" y="502"/>
                      <a:pt x="148" y="503"/>
                      <a:pt x="147" y="504"/>
                    </a:cubicBezTo>
                    <a:cubicBezTo>
                      <a:pt x="147" y="505"/>
                      <a:pt x="146" y="505"/>
                      <a:pt x="146" y="506"/>
                    </a:cubicBezTo>
                    <a:cubicBezTo>
                      <a:pt x="147" y="507"/>
                      <a:pt x="146" y="508"/>
                      <a:pt x="146" y="509"/>
                    </a:cubicBezTo>
                    <a:cubicBezTo>
                      <a:pt x="146" y="510"/>
                      <a:pt x="146" y="511"/>
                      <a:pt x="145" y="511"/>
                    </a:cubicBezTo>
                    <a:cubicBezTo>
                      <a:pt x="144" y="512"/>
                      <a:pt x="143" y="510"/>
                      <a:pt x="143" y="511"/>
                    </a:cubicBezTo>
                    <a:cubicBezTo>
                      <a:pt x="143" y="511"/>
                      <a:pt x="142" y="513"/>
                      <a:pt x="141" y="514"/>
                    </a:cubicBezTo>
                    <a:cubicBezTo>
                      <a:pt x="140" y="515"/>
                      <a:pt x="140" y="517"/>
                      <a:pt x="139" y="517"/>
                    </a:cubicBezTo>
                    <a:cubicBezTo>
                      <a:pt x="139" y="517"/>
                      <a:pt x="138" y="517"/>
                      <a:pt x="137" y="517"/>
                    </a:cubicBezTo>
                    <a:cubicBezTo>
                      <a:pt x="136" y="517"/>
                      <a:pt x="135" y="517"/>
                      <a:pt x="135" y="518"/>
                    </a:cubicBezTo>
                    <a:cubicBezTo>
                      <a:pt x="135" y="519"/>
                      <a:pt x="134" y="521"/>
                      <a:pt x="135" y="522"/>
                    </a:cubicBezTo>
                    <a:cubicBezTo>
                      <a:pt x="135" y="523"/>
                      <a:pt x="136" y="524"/>
                      <a:pt x="136" y="525"/>
                    </a:cubicBezTo>
                    <a:cubicBezTo>
                      <a:pt x="136" y="526"/>
                      <a:pt x="135" y="526"/>
                      <a:pt x="135" y="526"/>
                    </a:cubicBezTo>
                    <a:cubicBezTo>
                      <a:pt x="135" y="526"/>
                      <a:pt x="135" y="528"/>
                      <a:pt x="135" y="529"/>
                    </a:cubicBezTo>
                    <a:cubicBezTo>
                      <a:pt x="136" y="530"/>
                      <a:pt x="138" y="530"/>
                      <a:pt x="137" y="530"/>
                    </a:cubicBezTo>
                    <a:cubicBezTo>
                      <a:pt x="136" y="531"/>
                      <a:pt x="136" y="532"/>
                      <a:pt x="135" y="533"/>
                    </a:cubicBezTo>
                    <a:cubicBezTo>
                      <a:pt x="135" y="534"/>
                      <a:pt x="134" y="535"/>
                      <a:pt x="134" y="536"/>
                    </a:cubicBezTo>
                    <a:cubicBezTo>
                      <a:pt x="134" y="537"/>
                      <a:pt x="133" y="537"/>
                      <a:pt x="133" y="538"/>
                    </a:cubicBezTo>
                    <a:cubicBezTo>
                      <a:pt x="134" y="539"/>
                      <a:pt x="135" y="541"/>
                      <a:pt x="135" y="541"/>
                    </a:cubicBezTo>
                    <a:cubicBezTo>
                      <a:pt x="135" y="542"/>
                      <a:pt x="135" y="542"/>
                      <a:pt x="135" y="542"/>
                    </a:cubicBezTo>
                    <a:cubicBezTo>
                      <a:pt x="135" y="542"/>
                      <a:pt x="134" y="542"/>
                      <a:pt x="134" y="543"/>
                    </a:cubicBezTo>
                    <a:cubicBezTo>
                      <a:pt x="133" y="544"/>
                      <a:pt x="133" y="546"/>
                      <a:pt x="133" y="546"/>
                    </a:cubicBezTo>
                    <a:cubicBezTo>
                      <a:pt x="132" y="547"/>
                      <a:pt x="132" y="550"/>
                      <a:pt x="132" y="551"/>
                    </a:cubicBezTo>
                    <a:cubicBezTo>
                      <a:pt x="131" y="551"/>
                      <a:pt x="130" y="549"/>
                      <a:pt x="129" y="548"/>
                    </a:cubicBezTo>
                    <a:cubicBezTo>
                      <a:pt x="127" y="547"/>
                      <a:pt x="126" y="546"/>
                      <a:pt x="126" y="544"/>
                    </a:cubicBezTo>
                    <a:cubicBezTo>
                      <a:pt x="126" y="543"/>
                      <a:pt x="125" y="540"/>
                      <a:pt x="125" y="539"/>
                    </a:cubicBezTo>
                    <a:cubicBezTo>
                      <a:pt x="124" y="538"/>
                      <a:pt x="122" y="536"/>
                      <a:pt x="121" y="535"/>
                    </a:cubicBezTo>
                    <a:cubicBezTo>
                      <a:pt x="120" y="533"/>
                      <a:pt x="118" y="531"/>
                      <a:pt x="118" y="531"/>
                    </a:cubicBezTo>
                    <a:cubicBezTo>
                      <a:pt x="118" y="531"/>
                      <a:pt x="117" y="530"/>
                      <a:pt x="117" y="530"/>
                    </a:cubicBezTo>
                    <a:cubicBezTo>
                      <a:pt x="116" y="528"/>
                      <a:pt x="117" y="526"/>
                      <a:pt x="117" y="525"/>
                    </a:cubicBezTo>
                    <a:cubicBezTo>
                      <a:pt x="118" y="523"/>
                      <a:pt x="117" y="520"/>
                      <a:pt x="117" y="517"/>
                    </a:cubicBezTo>
                    <a:cubicBezTo>
                      <a:pt x="117" y="515"/>
                      <a:pt x="117" y="513"/>
                      <a:pt x="117" y="511"/>
                    </a:cubicBezTo>
                    <a:cubicBezTo>
                      <a:pt x="117" y="509"/>
                      <a:pt x="115" y="508"/>
                      <a:pt x="115" y="506"/>
                    </a:cubicBezTo>
                    <a:cubicBezTo>
                      <a:pt x="114" y="504"/>
                      <a:pt x="114" y="501"/>
                      <a:pt x="114" y="500"/>
                    </a:cubicBezTo>
                    <a:cubicBezTo>
                      <a:pt x="113" y="498"/>
                      <a:pt x="113" y="494"/>
                      <a:pt x="113" y="493"/>
                    </a:cubicBezTo>
                    <a:cubicBezTo>
                      <a:pt x="113" y="491"/>
                      <a:pt x="113" y="488"/>
                      <a:pt x="113" y="487"/>
                    </a:cubicBezTo>
                    <a:cubicBezTo>
                      <a:pt x="114" y="486"/>
                      <a:pt x="115" y="484"/>
                      <a:pt x="115" y="482"/>
                    </a:cubicBezTo>
                    <a:cubicBezTo>
                      <a:pt x="115" y="480"/>
                      <a:pt x="115" y="477"/>
                      <a:pt x="115" y="474"/>
                    </a:cubicBezTo>
                    <a:cubicBezTo>
                      <a:pt x="115" y="472"/>
                      <a:pt x="115" y="469"/>
                      <a:pt x="115" y="466"/>
                    </a:cubicBezTo>
                    <a:cubicBezTo>
                      <a:pt x="115" y="462"/>
                      <a:pt x="115" y="458"/>
                      <a:pt x="115" y="456"/>
                    </a:cubicBezTo>
                    <a:cubicBezTo>
                      <a:pt x="115" y="453"/>
                      <a:pt x="115" y="452"/>
                      <a:pt x="114" y="450"/>
                    </a:cubicBezTo>
                    <a:cubicBezTo>
                      <a:pt x="113" y="449"/>
                      <a:pt x="112" y="448"/>
                      <a:pt x="112" y="446"/>
                    </a:cubicBezTo>
                    <a:cubicBezTo>
                      <a:pt x="112" y="445"/>
                      <a:pt x="112" y="439"/>
                      <a:pt x="112" y="436"/>
                    </a:cubicBezTo>
                    <a:cubicBezTo>
                      <a:pt x="113" y="434"/>
                      <a:pt x="112" y="429"/>
                      <a:pt x="112" y="427"/>
                    </a:cubicBezTo>
                    <a:cubicBezTo>
                      <a:pt x="112" y="424"/>
                      <a:pt x="112" y="424"/>
                      <a:pt x="111" y="422"/>
                    </a:cubicBezTo>
                    <a:cubicBezTo>
                      <a:pt x="110" y="420"/>
                      <a:pt x="110" y="420"/>
                      <a:pt x="109" y="417"/>
                    </a:cubicBezTo>
                    <a:cubicBezTo>
                      <a:pt x="108" y="415"/>
                      <a:pt x="108" y="413"/>
                      <a:pt x="108" y="412"/>
                    </a:cubicBezTo>
                    <a:cubicBezTo>
                      <a:pt x="108" y="410"/>
                      <a:pt x="109" y="406"/>
                      <a:pt x="110" y="404"/>
                    </a:cubicBezTo>
                    <a:cubicBezTo>
                      <a:pt x="110" y="401"/>
                      <a:pt x="110" y="400"/>
                      <a:pt x="111" y="399"/>
                    </a:cubicBezTo>
                    <a:cubicBezTo>
                      <a:pt x="111" y="397"/>
                      <a:pt x="113" y="395"/>
                      <a:pt x="113" y="393"/>
                    </a:cubicBezTo>
                    <a:cubicBezTo>
                      <a:pt x="114" y="391"/>
                      <a:pt x="114" y="388"/>
                      <a:pt x="114" y="386"/>
                    </a:cubicBezTo>
                    <a:cubicBezTo>
                      <a:pt x="113" y="384"/>
                      <a:pt x="113" y="381"/>
                      <a:pt x="113" y="379"/>
                    </a:cubicBezTo>
                    <a:cubicBezTo>
                      <a:pt x="114" y="376"/>
                      <a:pt x="113" y="375"/>
                      <a:pt x="112" y="374"/>
                    </a:cubicBezTo>
                    <a:cubicBezTo>
                      <a:pt x="111" y="373"/>
                      <a:pt x="110" y="372"/>
                      <a:pt x="110" y="371"/>
                    </a:cubicBezTo>
                    <a:cubicBezTo>
                      <a:pt x="110" y="369"/>
                      <a:pt x="109" y="369"/>
                      <a:pt x="110" y="367"/>
                    </a:cubicBezTo>
                    <a:cubicBezTo>
                      <a:pt x="110" y="365"/>
                      <a:pt x="110" y="364"/>
                      <a:pt x="109" y="363"/>
                    </a:cubicBezTo>
                    <a:cubicBezTo>
                      <a:pt x="109" y="362"/>
                      <a:pt x="109" y="361"/>
                      <a:pt x="110" y="359"/>
                    </a:cubicBezTo>
                    <a:cubicBezTo>
                      <a:pt x="110" y="357"/>
                      <a:pt x="109" y="356"/>
                      <a:pt x="109" y="354"/>
                    </a:cubicBezTo>
                    <a:cubicBezTo>
                      <a:pt x="109" y="352"/>
                      <a:pt x="109" y="351"/>
                      <a:pt x="110" y="349"/>
                    </a:cubicBezTo>
                    <a:cubicBezTo>
                      <a:pt x="110" y="346"/>
                      <a:pt x="109" y="346"/>
                      <a:pt x="109" y="345"/>
                    </a:cubicBezTo>
                    <a:cubicBezTo>
                      <a:pt x="109" y="343"/>
                      <a:pt x="108" y="341"/>
                      <a:pt x="108" y="340"/>
                    </a:cubicBezTo>
                    <a:cubicBezTo>
                      <a:pt x="107" y="338"/>
                      <a:pt x="107" y="336"/>
                      <a:pt x="107" y="334"/>
                    </a:cubicBezTo>
                    <a:cubicBezTo>
                      <a:pt x="107" y="332"/>
                      <a:pt x="107" y="330"/>
                      <a:pt x="107" y="329"/>
                    </a:cubicBezTo>
                    <a:cubicBezTo>
                      <a:pt x="107" y="327"/>
                      <a:pt x="106" y="325"/>
                      <a:pt x="106" y="323"/>
                    </a:cubicBezTo>
                    <a:cubicBezTo>
                      <a:pt x="106" y="322"/>
                      <a:pt x="106" y="321"/>
                      <a:pt x="107" y="321"/>
                    </a:cubicBezTo>
                    <a:cubicBezTo>
                      <a:pt x="108" y="320"/>
                      <a:pt x="108" y="320"/>
                      <a:pt x="109" y="319"/>
                    </a:cubicBezTo>
                    <a:cubicBezTo>
                      <a:pt x="111" y="318"/>
                      <a:pt x="111" y="316"/>
                      <a:pt x="111" y="315"/>
                    </a:cubicBezTo>
                    <a:cubicBezTo>
                      <a:pt x="111" y="314"/>
                      <a:pt x="109" y="314"/>
                      <a:pt x="108" y="314"/>
                    </a:cubicBezTo>
                    <a:cubicBezTo>
                      <a:pt x="107" y="313"/>
                      <a:pt x="105" y="312"/>
                      <a:pt x="105" y="311"/>
                    </a:cubicBezTo>
                    <a:cubicBezTo>
                      <a:pt x="104" y="310"/>
                      <a:pt x="104" y="309"/>
                      <a:pt x="103" y="308"/>
                    </a:cubicBezTo>
                    <a:cubicBezTo>
                      <a:pt x="103" y="307"/>
                      <a:pt x="99" y="304"/>
                      <a:pt x="98" y="304"/>
                    </a:cubicBezTo>
                    <a:cubicBezTo>
                      <a:pt x="97" y="303"/>
                      <a:pt x="97" y="301"/>
                      <a:pt x="97" y="300"/>
                    </a:cubicBezTo>
                    <a:cubicBezTo>
                      <a:pt x="98" y="299"/>
                      <a:pt x="99" y="297"/>
                      <a:pt x="100" y="295"/>
                    </a:cubicBezTo>
                    <a:cubicBezTo>
                      <a:pt x="100" y="293"/>
                      <a:pt x="99" y="292"/>
                      <a:pt x="98" y="291"/>
                    </a:cubicBezTo>
                    <a:cubicBezTo>
                      <a:pt x="97" y="290"/>
                      <a:pt x="95" y="289"/>
                      <a:pt x="94" y="288"/>
                    </a:cubicBezTo>
                    <a:cubicBezTo>
                      <a:pt x="94" y="287"/>
                      <a:pt x="93" y="284"/>
                      <a:pt x="93" y="283"/>
                    </a:cubicBezTo>
                    <a:cubicBezTo>
                      <a:pt x="92" y="281"/>
                      <a:pt x="91" y="280"/>
                      <a:pt x="89" y="279"/>
                    </a:cubicBezTo>
                    <a:cubicBezTo>
                      <a:pt x="88" y="277"/>
                      <a:pt x="86" y="275"/>
                      <a:pt x="86" y="274"/>
                    </a:cubicBezTo>
                    <a:cubicBezTo>
                      <a:pt x="85" y="273"/>
                      <a:pt x="86" y="270"/>
                      <a:pt x="86" y="268"/>
                    </a:cubicBezTo>
                    <a:cubicBezTo>
                      <a:pt x="86" y="266"/>
                      <a:pt x="87" y="265"/>
                      <a:pt x="88" y="263"/>
                    </a:cubicBezTo>
                    <a:cubicBezTo>
                      <a:pt x="89" y="261"/>
                      <a:pt x="92" y="262"/>
                      <a:pt x="93" y="263"/>
                    </a:cubicBezTo>
                    <a:cubicBezTo>
                      <a:pt x="94" y="264"/>
                      <a:pt x="96" y="268"/>
                      <a:pt x="96" y="269"/>
                    </a:cubicBezTo>
                    <a:cubicBezTo>
                      <a:pt x="97" y="270"/>
                      <a:pt x="99" y="270"/>
                      <a:pt x="100" y="270"/>
                    </a:cubicBezTo>
                    <a:cubicBezTo>
                      <a:pt x="100" y="270"/>
                      <a:pt x="101" y="268"/>
                      <a:pt x="102" y="266"/>
                    </a:cubicBezTo>
                    <a:cubicBezTo>
                      <a:pt x="102" y="264"/>
                      <a:pt x="103" y="264"/>
                      <a:pt x="106" y="262"/>
                    </a:cubicBezTo>
                    <a:cubicBezTo>
                      <a:pt x="109" y="260"/>
                      <a:pt x="106" y="257"/>
                      <a:pt x="105" y="255"/>
                    </a:cubicBezTo>
                    <a:cubicBezTo>
                      <a:pt x="104" y="254"/>
                      <a:pt x="103" y="253"/>
                      <a:pt x="102" y="252"/>
                    </a:cubicBezTo>
                    <a:cubicBezTo>
                      <a:pt x="101" y="251"/>
                      <a:pt x="98" y="249"/>
                      <a:pt x="96" y="248"/>
                    </a:cubicBezTo>
                    <a:cubicBezTo>
                      <a:pt x="94" y="246"/>
                      <a:pt x="94" y="244"/>
                      <a:pt x="92" y="242"/>
                    </a:cubicBezTo>
                    <a:cubicBezTo>
                      <a:pt x="91" y="240"/>
                      <a:pt x="88" y="238"/>
                      <a:pt x="87" y="237"/>
                    </a:cubicBezTo>
                    <a:cubicBezTo>
                      <a:pt x="85" y="235"/>
                      <a:pt x="85" y="233"/>
                      <a:pt x="84" y="232"/>
                    </a:cubicBezTo>
                    <a:cubicBezTo>
                      <a:pt x="84" y="231"/>
                      <a:pt x="84" y="230"/>
                      <a:pt x="83" y="228"/>
                    </a:cubicBezTo>
                    <a:cubicBezTo>
                      <a:pt x="83" y="226"/>
                      <a:pt x="82" y="225"/>
                      <a:pt x="81" y="223"/>
                    </a:cubicBezTo>
                    <a:cubicBezTo>
                      <a:pt x="80" y="222"/>
                      <a:pt x="78" y="220"/>
                      <a:pt x="77" y="219"/>
                    </a:cubicBezTo>
                    <a:cubicBezTo>
                      <a:pt x="76" y="218"/>
                      <a:pt x="75" y="215"/>
                      <a:pt x="74" y="213"/>
                    </a:cubicBezTo>
                    <a:cubicBezTo>
                      <a:pt x="73" y="211"/>
                      <a:pt x="73" y="210"/>
                      <a:pt x="74" y="208"/>
                    </a:cubicBezTo>
                    <a:cubicBezTo>
                      <a:pt x="75" y="207"/>
                      <a:pt x="76" y="206"/>
                      <a:pt x="76" y="204"/>
                    </a:cubicBezTo>
                    <a:cubicBezTo>
                      <a:pt x="77" y="201"/>
                      <a:pt x="76" y="200"/>
                      <a:pt x="75" y="198"/>
                    </a:cubicBezTo>
                    <a:cubicBezTo>
                      <a:pt x="74" y="197"/>
                      <a:pt x="72" y="194"/>
                      <a:pt x="71" y="193"/>
                    </a:cubicBezTo>
                    <a:cubicBezTo>
                      <a:pt x="70" y="192"/>
                      <a:pt x="68" y="190"/>
                      <a:pt x="68" y="189"/>
                    </a:cubicBezTo>
                    <a:cubicBezTo>
                      <a:pt x="67" y="188"/>
                      <a:pt x="65" y="184"/>
                      <a:pt x="65" y="183"/>
                    </a:cubicBezTo>
                    <a:cubicBezTo>
                      <a:pt x="64" y="181"/>
                      <a:pt x="63" y="179"/>
                      <a:pt x="62" y="178"/>
                    </a:cubicBezTo>
                    <a:cubicBezTo>
                      <a:pt x="62" y="176"/>
                      <a:pt x="62" y="173"/>
                      <a:pt x="62" y="171"/>
                    </a:cubicBezTo>
                    <a:cubicBezTo>
                      <a:pt x="62" y="169"/>
                      <a:pt x="60" y="167"/>
                      <a:pt x="59" y="167"/>
                    </a:cubicBezTo>
                    <a:cubicBezTo>
                      <a:pt x="57" y="166"/>
                      <a:pt x="54" y="164"/>
                      <a:pt x="52" y="162"/>
                    </a:cubicBezTo>
                    <a:cubicBezTo>
                      <a:pt x="51" y="162"/>
                      <a:pt x="50" y="161"/>
                      <a:pt x="48" y="159"/>
                    </a:cubicBezTo>
                    <a:cubicBezTo>
                      <a:pt x="47" y="158"/>
                      <a:pt x="46" y="158"/>
                      <a:pt x="45" y="157"/>
                    </a:cubicBezTo>
                    <a:cubicBezTo>
                      <a:pt x="44" y="156"/>
                      <a:pt x="42" y="155"/>
                      <a:pt x="40" y="155"/>
                    </a:cubicBezTo>
                    <a:cubicBezTo>
                      <a:pt x="39" y="155"/>
                      <a:pt x="35" y="153"/>
                      <a:pt x="33" y="152"/>
                    </a:cubicBezTo>
                    <a:cubicBezTo>
                      <a:pt x="30" y="152"/>
                      <a:pt x="26" y="150"/>
                      <a:pt x="25" y="149"/>
                    </a:cubicBezTo>
                    <a:cubicBezTo>
                      <a:pt x="24" y="149"/>
                      <a:pt x="21" y="147"/>
                      <a:pt x="20" y="146"/>
                    </a:cubicBezTo>
                    <a:cubicBezTo>
                      <a:pt x="19" y="145"/>
                      <a:pt x="17" y="142"/>
                      <a:pt x="16" y="142"/>
                    </a:cubicBezTo>
                    <a:cubicBezTo>
                      <a:pt x="15" y="141"/>
                      <a:pt x="11" y="139"/>
                      <a:pt x="10" y="138"/>
                    </a:cubicBezTo>
                    <a:cubicBezTo>
                      <a:pt x="8" y="137"/>
                      <a:pt x="7" y="135"/>
                      <a:pt x="6" y="133"/>
                    </a:cubicBezTo>
                    <a:cubicBezTo>
                      <a:pt x="4" y="131"/>
                      <a:pt x="4" y="129"/>
                      <a:pt x="3" y="127"/>
                    </a:cubicBezTo>
                    <a:cubicBezTo>
                      <a:pt x="2" y="125"/>
                      <a:pt x="2" y="124"/>
                      <a:pt x="2" y="123"/>
                    </a:cubicBezTo>
                    <a:cubicBezTo>
                      <a:pt x="2" y="121"/>
                      <a:pt x="2" y="119"/>
                      <a:pt x="2" y="118"/>
                    </a:cubicBezTo>
                    <a:cubicBezTo>
                      <a:pt x="2" y="117"/>
                      <a:pt x="1" y="116"/>
                      <a:pt x="0" y="115"/>
                    </a:cubicBezTo>
                    <a:cubicBezTo>
                      <a:pt x="1" y="114"/>
                      <a:pt x="1" y="114"/>
                      <a:pt x="1" y="114"/>
                    </a:cubicBezTo>
                    <a:cubicBezTo>
                      <a:pt x="1" y="114"/>
                      <a:pt x="2" y="113"/>
                      <a:pt x="2" y="112"/>
                    </a:cubicBezTo>
                    <a:cubicBezTo>
                      <a:pt x="2" y="111"/>
                      <a:pt x="2" y="110"/>
                      <a:pt x="3" y="110"/>
                    </a:cubicBezTo>
                    <a:cubicBezTo>
                      <a:pt x="4" y="109"/>
                      <a:pt x="7" y="108"/>
                      <a:pt x="8" y="108"/>
                    </a:cubicBezTo>
                    <a:cubicBezTo>
                      <a:pt x="9" y="108"/>
                      <a:pt x="11" y="108"/>
                      <a:pt x="12" y="108"/>
                    </a:cubicBezTo>
                    <a:cubicBezTo>
                      <a:pt x="12" y="108"/>
                      <a:pt x="14" y="108"/>
                      <a:pt x="13" y="107"/>
                    </a:cubicBezTo>
                    <a:cubicBezTo>
                      <a:pt x="13" y="106"/>
                      <a:pt x="12" y="105"/>
                      <a:pt x="13" y="105"/>
                    </a:cubicBezTo>
                    <a:cubicBezTo>
                      <a:pt x="14" y="104"/>
                      <a:pt x="15" y="104"/>
                      <a:pt x="15" y="103"/>
                    </a:cubicBezTo>
                    <a:cubicBezTo>
                      <a:pt x="15" y="102"/>
                      <a:pt x="15" y="101"/>
                      <a:pt x="15" y="100"/>
                    </a:cubicBezTo>
                    <a:cubicBezTo>
                      <a:pt x="14" y="99"/>
                      <a:pt x="14" y="99"/>
                      <a:pt x="13" y="98"/>
                    </a:cubicBezTo>
                    <a:cubicBezTo>
                      <a:pt x="13" y="97"/>
                      <a:pt x="12" y="97"/>
                      <a:pt x="12" y="96"/>
                    </a:cubicBezTo>
                    <a:cubicBezTo>
                      <a:pt x="13" y="95"/>
                      <a:pt x="13" y="95"/>
                      <a:pt x="13" y="94"/>
                    </a:cubicBezTo>
                    <a:cubicBezTo>
                      <a:pt x="12" y="93"/>
                      <a:pt x="13" y="92"/>
                      <a:pt x="13" y="91"/>
                    </a:cubicBezTo>
                    <a:cubicBezTo>
                      <a:pt x="14" y="90"/>
                      <a:pt x="16" y="88"/>
                      <a:pt x="17" y="88"/>
                    </a:cubicBezTo>
                    <a:cubicBezTo>
                      <a:pt x="17" y="88"/>
                      <a:pt x="19" y="87"/>
                      <a:pt x="20" y="86"/>
                    </a:cubicBezTo>
                    <a:cubicBezTo>
                      <a:pt x="20" y="85"/>
                      <a:pt x="22" y="84"/>
                      <a:pt x="22" y="83"/>
                    </a:cubicBezTo>
                    <a:cubicBezTo>
                      <a:pt x="22" y="82"/>
                      <a:pt x="23" y="81"/>
                      <a:pt x="23" y="80"/>
                    </a:cubicBezTo>
                    <a:cubicBezTo>
                      <a:pt x="23" y="79"/>
                      <a:pt x="23" y="76"/>
                      <a:pt x="25" y="76"/>
                    </a:cubicBezTo>
                    <a:cubicBezTo>
                      <a:pt x="27" y="77"/>
                      <a:pt x="28" y="77"/>
                      <a:pt x="28" y="76"/>
                    </a:cubicBezTo>
                    <a:cubicBezTo>
                      <a:pt x="28" y="76"/>
                      <a:pt x="28" y="75"/>
                      <a:pt x="29" y="75"/>
                    </a:cubicBezTo>
                    <a:cubicBezTo>
                      <a:pt x="29" y="75"/>
                      <a:pt x="30" y="75"/>
                      <a:pt x="31" y="74"/>
                    </a:cubicBezTo>
                    <a:cubicBezTo>
                      <a:pt x="31" y="73"/>
                      <a:pt x="32" y="73"/>
                      <a:pt x="32" y="73"/>
                    </a:cubicBezTo>
                    <a:cubicBezTo>
                      <a:pt x="33" y="73"/>
                      <a:pt x="34" y="72"/>
                      <a:pt x="34" y="71"/>
                    </a:cubicBezTo>
                    <a:cubicBezTo>
                      <a:pt x="34" y="71"/>
                      <a:pt x="31" y="70"/>
                      <a:pt x="30" y="69"/>
                    </a:cubicBezTo>
                    <a:cubicBezTo>
                      <a:pt x="29" y="69"/>
                      <a:pt x="28" y="69"/>
                      <a:pt x="28" y="68"/>
                    </a:cubicBezTo>
                    <a:cubicBezTo>
                      <a:pt x="27" y="67"/>
                      <a:pt x="27" y="67"/>
                      <a:pt x="26" y="67"/>
                    </a:cubicBezTo>
                    <a:cubicBezTo>
                      <a:pt x="25" y="66"/>
                      <a:pt x="24" y="66"/>
                      <a:pt x="23" y="66"/>
                    </a:cubicBezTo>
                    <a:cubicBezTo>
                      <a:pt x="22" y="66"/>
                      <a:pt x="22" y="65"/>
                      <a:pt x="21" y="65"/>
                    </a:cubicBezTo>
                    <a:cubicBezTo>
                      <a:pt x="19" y="64"/>
                      <a:pt x="19" y="64"/>
                      <a:pt x="19" y="63"/>
                    </a:cubicBezTo>
                    <a:cubicBezTo>
                      <a:pt x="19" y="63"/>
                      <a:pt x="19" y="63"/>
                      <a:pt x="18" y="62"/>
                    </a:cubicBezTo>
                    <a:cubicBezTo>
                      <a:pt x="17" y="61"/>
                      <a:pt x="16" y="60"/>
                      <a:pt x="17" y="59"/>
                    </a:cubicBezTo>
                    <a:cubicBezTo>
                      <a:pt x="17" y="59"/>
                      <a:pt x="18" y="55"/>
                      <a:pt x="17" y="54"/>
                    </a:cubicBezTo>
                    <a:cubicBezTo>
                      <a:pt x="17" y="54"/>
                      <a:pt x="16" y="54"/>
                      <a:pt x="14" y="54"/>
                    </a:cubicBezTo>
                    <a:cubicBezTo>
                      <a:pt x="12" y="54"/>
                      <a:pt x="12" y="54"/>
                      <a:pt x="12" y="53"/>
                    </a:cubicBezTo>
                    <a:cubicBezTo>
                      <a:pt x="12" y="53"/>
                      <a:pt x="12" y="52"/>
                      <a:pt x="11" y="52"/>
                    </a:cubicBezTo>
                    <a:cubicBezTo>
                      <a:pt x="10" y="52"/>
                      <a:pt x="9" y="50"/>
                      <a:pt x="10" y="49"/>
                    </a:cubicBezTo>
                    <a:cubicBezTo>
                      <a:pt x="11" y="48"/>
                      <a:pt x="12" y="45"/>
                      <a:pt x="12" y="44"/>
                    </a:cubicBezTo>
                    <a:cubicBezTo>
                      <a:pt x="11" y="43"/>
                      <a:pt x="11" y="42"/>
                      <a:pt x="11" y="41"/>
                    </a:cubicBezTo>
                    <a:cubicBezTo>
                      <a:pt x="11" y="39"/>
                      <a:pt x="11" y="38"/>
                      <a:pt x="11" y="37"/>
                    </a:cubicBezTo>
                    <a:cubicBezTo>
                      <a:pt x="11" y="36"/>
                      <a:pt x="11" y="34"/>
                      <a:pt x="10" y="34"/>
                    </a:cubicBezTo>
                    <a:cubicBezTo>
                      <a:pt x="9" y="33"/>
                      <a:pt x="8" y="33"/>
                      <a:pt x="8" y="32"/>
                    </a:cubicBezTo>
                    <a:cubicBezTo>
                      <a:pt x="8" y="30"/>
                      <a:pt x="9" y="30"/>
                      <a:pt x="9" y="30"/>
                    </a:cubicBezTo>
                    <a:cubicBezTo>
                      <a:pt x="10" y="30"/>
                      <a:pt x="10" y="29"/>
                      <a:pt x="10" y="28"/>
                    </a:cubicBezTo>
                    <a:cubicBezTo>
                      <a:pt x="10" y="27"/>
                      <a:pt x="10" y="26"/>
                      <a:pt x="10" y="26"/>
                    </a:cubicBezTo>
                    <a:cubicBezTo>
                      <a:pt x="11" y="26"/>
                      <a:pt x="12" y="27"/>
                      <a:pt x="13" y="27"/>
                    </a:cubicBezTo>
                    <a:cubicBezTo>
                      <a:pt x="14" y="27"/>
                      <a:pt x="15" y="27"/>
                      <a:pt x="15" y="27"/>
                    </a:cubicBezTo>
                    <a:cubicBezTo>
                      <a:pt x="15" y="26"/>
                      <a:pt x="15" y="26"/>
                      <a:pt x="16" y="26"/>
                    </a:cubicBezTo>
                    <a:cubicBezTo>
                      <a:pt x="17" y="26"/>
                      <a:pt x="19" y="25"/>
                      <a:pt x="20" y="25"/>
                    </a:cubicBezTo>
                    <a:cubicBezTo>
                      <a:pt x="20" y="25"/>
                      <a:pt x="20" y="26"/>
                      <a:pt x="21" y="25"/>
                    </a:cubicBezTo>
                    <a:cubicBezTo>
                      <a:pt x="23" y="25"/>
                      <a:pt x="26" y="23"/>
                      <a:pt x="27" y="24"/>
                    </a:cubicBezTo>
                    <a:cubicBezTo>
                      <a:pt x="28" y="25"/>
                      <a:pt x="29" y="25"/>
                      <a:pt x="29" y="24"/>
                    </a:cubicBezTo>
                    <a:cubicBezTo>
                      <a:pt x="29" y="23"/>
                      <a:pt x="30" y="23"/>
                      <a:pt x="30" y="22"/>
                    </a:cubicBezTo>
                    <a:cubicBezTo>
                      <a:pt x="31" y="21"/>
                      <a:pt x="31" y="19"/>
                      <a:pt x="30" y="18"/>
                    </a:cubicBezTo>
                    <a:cubicBezTo>
                      <a:pt x="30" y="17"/>
                      <a:pt x="31" y="17"/>
                      <a:pt x="32" y="17"/>
                    </a:cubicBezTo>
                    <a:cubicBezTo>
                      <a:pt x="33" y="17"/>
                      <a:pt x="33" y="16"/>
                      <a:pt x="34" y="15"/>
                    </a:cubicBezTo>
                    <a:cubicBezTo>
                      <a:pt x="34" y="14"/>
                      <a:pt x="35" y="12"/>
                      <a:pt x="34" y="11"/>
                    </a:cubicBezTo>
                    <a:cubicBezTo>
                      <a:pt x="33" y="10"/>
                      <a:pt x="32" y="8"/>
                      <a:pt x="32" y="7"/>
                    </a:cubicBezTo>
                    <a:cubicBezTo>
                      <a:pt x="32" y="7"/>
                      <a:pt x="33" y="6"/>
                      <a:pt x="34" y="6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7" y="4"/>
                      <a:pt x="38" y="4"/>
                      <a:pt x="38" y="4"/>
                    </a:cubicBezTo>
                    <a:cubicBezTo>
                      <a:pt x="39" y="4"/>
                      <a:pt x="41" y="3"/>
                      <a:pt x="41" y="2"/>
                    </a:cubicBezTo>
                    <a:cubicBezTo>
                      <a:pt x="42" y="1"/>
                      <a:pt x="43" y="0"/>
                      <a:pt x="43" y="0"/>
                    </a:cubicBezTo>
                    <a:cubicBezTo>
                      <a:pt x="44" y="0"/>
                      <a:pt x="48" y="0"/>
                      <a:pt x="50" y="0"/>
                    </a:cubicBezTo>
                    <a:cubicBezTo>
                      <a:pt x="52" y="1"/>
                      <a:pt x="54" y="2"/>
                      <a:pt x="55" y="4"/>
                    </a:cubicBezTo>
                    <a:cubicBezTo>
                      <a:pt x="57" y="6"/>
                      <a:pt x="58" y="8"/>
                      <a:pt x="59" y="9"/>
                    </a:cubicBezTo>
                    <a:cubicBezTo>
                      <a:pt x="61" y="9"/>
                      <a:pt x="63" y="9"/>
                      <a:pt x="65" y="10"/>
                    </a:cubicBezTo>
                    <a:cubicBezTo>
                      <a:pt x="67" y="10"/>
                      <a:pt x="69" y="11"/>
                      <a:pt x="70" y="12"/>
                    </a:cubicBezTo>
                    <a:cubicBezTo>
                      <a:pt x="71" y="12"/>
                      <a:pt x="73" y="13"/>
                      <a:pt x="74" y="13"/>
                    </a:cubicBezTo>
                    <a:cubicBezTo>
                      <a:pt x="76" y="13"/>
                      <a:pt x="81" y="12"/>
                      <a:pt x="83" y="12"/>
                    </a:cubicBezTo>
                    <a:cubicBezTo>
                      <a:pt x="84" y="12"/>
                      <a:pt x="86" y="12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3"/>
                      <a:pt x="85" y="16"/>
                      <a:pt x="86" y="17"/>
                    </a:cubicBezTo>
                    <a:cubicBezTo>
                      <a:pt x="86" y="17"/>
                      <a:pt x="89" y="20"/>
                      <a:pt x="89" y="21"/>
                    </a:cubicBezTo>
                    <a:cubicBezTo>
                      <a:pt x="89" y="22"/>
                      <a:pt x="89" y="25"/>
                      <a:pt x="88" y="25"/>
                    </a:cubicBezTo>
                    <a:cubicBezTo>
                      <a:pt x="87" y="26"/>
                      <a:pt x="86" y="26"/>
                      <a:pt x="86" y="27"/>
                    </a:cubicBezTo>
                    <a:cubicBezTo>
                      <a:pt x="86" y="28"/>
                      <a:pt x="86" y="28"/>
                      <a:pt x="86" y="29"/>
                    </a:cubicBezTo>
                    <a:cubicBezTo>
                      <a:pt x="87" y="29"/>
                      <a:pt x="88" y="31"/>
                      <a:pt x="87" y="31"/>
                    </a:cubicBezTo>
                    <a:cubicBezTo>
                      <a:pt x="87" y="32"/>
                      <a:pt x="85" y="33"/>
                      <a:pt x="86" y="34"/>
                    </a:cubicBezTo>
                    <a:cubicBezTo>
                      <a:pt x="86" y="35"/>
                      <a:pt x="88" y="36"/>
                      <a:pt x="88" y="36"/>
                    </a:cubicBezTo>
                    <a:cubicBezTo>
                      <a:pt x="89" y="36"/>
                      <a:pt x="90" y="36"/>
                      <a:pt x="90" y="36"/>
                    </a:cubicBezTo>
                    <a:cubicBezTo>
                      <a:pt x="91" y="37"/>
                      <a:pt x="92" y="40"/>
                      <a:pt x="91" y="41"/>
                    </a:cubicBezTo>
                    <a:cubicBezTo>
                      <a:pt x="91" y="42"/>
                      <a:pt x="91" y="43"/>
                      <a:pt x="92" y="43"/>
                    </a:cubicBezTo>
                    <a:cubicBezTo>
                      <a:pt x="93" y="43"/>
                      <a:pt x="94" y="42"/>
                      <a:pt x="94" y="43"/>
                    </a:cubicBezTo>
                    <a:cubicBezTo>
                      <a:pt x="94" y="45"/>
                      <a:pt x="95" y="45"/>
                      <a:pt x="95" y="45"/>
                    </a:cubicBezTo>
                    <a:cubicBezTo>
                      <a:pt x="96" y="46"/>
                      <a:pt x="99" y="47"/>
                      <a:pt x="99" y="48"/>
                    </a:cubicBezTo>
                    <a:cubicBezTo>
                      <a:pt x="99" y="49"/>
                      <a:pt x="98" y="49"/>
                      <a:pt x="99" y="50"/>
                    </a:cubicBezTo>
                    <a:cubicBezTo>
                      <a:pt x="100" y="51"/>
                      <a:pt x="102" y="53"/>
                      <a:pt x="102" y="54"/>
                    </a:cubicBezTo>
                    <a:cubicBezTo>
                      <a:pt x="102" y="55"/>
                      <a:pt x="101" y="55"/>
                      <a:pt x="101" y="55"/>
                    </a:cubicBezTo>
                    <a:cubicBezTo>
                      <a:pt x="100" y="55"/>
                      <a:pt x="99" y="56"/>
                      <a:pt x="100" y="56"/>
                    </a:cubicBezTo>
                    <a:cubicBezTo>
                      <a:pt x="100" y="57"/>
                      <a:pt x="101" y="58"/>
                      <a:pt x="102" y="59"/>
                    </a:cubicBezTo>
                    <a:cubicBezTo>
                      <a:pt x="102" y="59"/>
                      <a:pt x="104" y="60"/>
                      <a:pt x="103" y="60"/>
                    </a:cubicBezTo>
                    <a:cubicBezTo>
                      <a:pt x="102" y="61"/>
                      <a:pt x="101" y="63"/>
                      <a:pt x="102" y="64"/>
                    </a:cubicBezTo>
                    <a:cubicBezTo>
                      <a:pt x="102" y="64"/>
                      <a:pt x="103" y="66"/>
                      <a:pt x="104" y="66"/>
                    </a:cubicBezTo>
                    <a:cubicBezTo>
                      <a:pt x="105" y="66"/>
                      <a:pt x="107" y="67"/>
                      <a:pt x="107" y="68"/>
                    </a:cubicBezTo>
                    <a:cubicBezTo>
                      <a:pt x="107" y="69"/>
                      <a:pt x="108" y="69"/>
                      <a:pt x="108" y="70"/>
                    </a:cubicBezTo>
                    <a:cubicBezTo>
                      <a:pt x="109" y="70"/>
                      <a:pt x="108" y="72"/>
                      <a:pt x="108" y="73"/>
                    </a:cubicBezTo>
                    <a:cubicBezTo>
                      <a:pt x="108" y="74"/>
                      <a:pt x="107" y="76"/>
                      <a:pt x="108" y="76"/>
                    </a:cubicBezTo>
                    <a:cubicBezTo>
                      <a:pt x="108" y="77"/>
                      <a:pt x="108" y="78"/>
                      <a:pt x="109" y="79"/>
                    </a:cubicBezTo>
                    <a:cubicBezTo>
                      <a:pt x="110" y="79"/>
                      <a:pt x="111" y="79"/>
                      <a:pt x="110" y="81"/>
                    </a:cubicBezTo>
                    <a:cubicBezTo>
                      <a:pt x="110" y="82"/>
                      <a:pt x="110" y="83"/>
                      <a:pt x="110" y="84"/>
                    </a:cubicBezTo>
                    <a:cubicBezTo>
                      <a:pt x="109" y="84"/>
                      <a:pt x="109" y="85"/>
                      <a:pt x="110" y="86"/>
                    </a:cubicBezTo>
                    <a:cubicBezTo>
                      <a:pt x="110" y="86"/>
                      <a:pt x="110" y="86"/>
                      <a:pt x="109" y="87"/>
                    </a:cubicBezTo>
                    <a:cubicBezTo>
                      <a:pt x="109" y="87"/>
                      <a:pt x="108" y="88"/>
                      <a:pt x="109" y="88"/>
                    </a:cubicBezTo>
                    <a:cubicBezTo>
                      <a:pt x="110" y="88"/>
                      <a:pt x="112" y="88"/>
                      <a:pt x="112" y="90"/>
                    </a:cubicBezTo>
                    <a:cubicBezTo>
                      <a:pt x="112" y="91"/>
                      <a:pt x="111" y="94"/>
                      <a:pt x="112" y="95"/>
                    </a:cubicBezTo>
                    <a:cubicBezTo>
                      <a:pt x="113" y="96"/>
                      <a:pt x="113" y="95"/>
                      <a:pt x="113" y="97"/>
                    </a:cubicBezTo>
                    <a:cubicBezTo>
                      <a:pt x="113" y="98"/>
                      <a:pt x="115" y="99"/>
                      <a:pt x="115" y="100"/>
                    </a:cubicBezTo>
                    <a:cubicBezTo>
                      <a:pt x="116" y="101"/>
                      <a:pt x="119" y="103"/>
                      <a:pt x="119" y="103"/>
                    </a:cubicBezTo>
                    <a:cubicBezTo>
                      <a:pt x="120" y="103"/>
                      <a:pt x="123" y="103"/>
                      <a:pt x="123" y="104"/>
                    </a:cubicBezTo>
                    <a:cubicBezTo>
                      <a:pt x="124" y="105"/>
                      <a:pt x="125" y="107"/>
                      <a:pt x="126" y="107"/>
                    </a:cubicBezTo>
                    <a:cubicBezTo>
                      <a:pt x="126" y="107"/>
                      <a:pt x="127" y="106"/>
                      <a:pt x="128" y="106"/>
                    </a:cubicBezTo>
                    <a:cubicBezTo>
                      <a:pt x="129" y="107"/>
                      <a:pt x="131" y="107"/>
                      <a:pt x="132" y="108"/>
                    </a:cubicBezTo>
                    <a:cubicBezTo>
                      <a:pt x="133" y="109"/>
                      <a:pt x="134" y="111"/>
                      <a:pt x="135" y="111"/>
                    </a:cubicBezTo>
                    <a:cubicBezTo>
                      <a:pt x="136" y="111"/>
                      <a:pt x="139" y="111"/>
                      <a:pt x="140" y="112"/>
                    </a:cubicBezTo>
                    <a:cubicBezTo>
                      <a:pt x="141" y="113"/>
                      <a:pt x="141" y="116"/>
                      <a:pt x="141" y="116"/>
                    </a:cubicBezTo>
                    <a:cubicBezTo>
                      <a:pt x="142" y="117"/>
                      <a:pt x="142" y="117"/>
                      <a:pt x="142" y="118"/>
                    </a:cubicBezTo>
                    <a:cubicBezTo>
                      <a:pt x="142" y="119"/>
                      <a:pt x="143" y="120"/>
                      <a:pt x="143" y="121"/>
                    </a:cubicBezTo>
                    <a:cubicBezTo>
                      <a:pt x="143" y="122"/>
                      <a:pt x="144" y="125"/>
                      <a:pt x="144" y="125"/>
                    </a:cubicBezTo>
                    <a:cubicBezTo>
                      <a:pt x="145" y="126"/>
                      <a:pt x="146" y="126"/>
                      <a:pt x="147" y="126"/>
                    </a:cubicBezTo>
                    <a:cubicBezTo>
                      <a:pt x="148" y="126"/>
                      <a:pt x="149" y="126"/>
                      <a:pt x="149" y="126"/>
                    </a:cubicBezTo>
                    <a:cubicBezTo>
                      <a:pt x="149" y="126"/>
                      <a:pt x="150" y="125"/>
                      <a:pt x="150" y="125"/>
                    </a:cubicBezTo>
                    <a:cubicBezTo>
                      <a:pt x="151" y="126"/>
                      <a:pt x="151" y="126"/>
                      <a:pt x="152" y="126"/>
                    </a:cubicBezTo>
                    <a:cubicBezTo>
                      <a:pt x="153" y="126"/>
                      <a:pt x="154" y="125"/>
                      <a:pt x="154" y="125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1" y="130"/>
                      <a:pt x="161" y="130"/>
                      <a:pt x="161" y="130"/>
                    </a:cubicBezTo>
                    <a:cubicBezTo>
                      <a:pt x="163" y="130"/>
                      <a:pt x="163" y="130"/>
                      <a:pt x="163" y="130"/>
                    </a:cubicBezTo>
                    <a:cubicBezTo>
                      <a:pt x="163" y="130"/>
                      <a:pt x="166" y="130"/>
                      <a:pt x="167" y="132"/>
                    </a:cubicBezTo>
                    <a:cubicBezTo>
                      <a:pt x="168" y="134"/>
                      <a:pt x="168" y="135"/>
                      <a:pt x="168" y="136"/>
                    </a:cubicBezTo>
                    <a:cubicBezTo>
                      <a:pt x="169" y="136"/>
                      <a:pt x="169" y="137"/>
                      <a:pt x="170" y="137"/>
                    </a:cubicBezTo>
                    <a:cubicBezTo>
                      <a:pt x="171" y="136"/>
                      <a:pt x="172" y="135"/>
                      <a:pt x="173" y="136"/>
                    </a:cubicBezTo>
                    <a:cubicBezTo>
                      <a:pt x="173" y="137"/>
                      <a:pt x="174" y="138"/>
                      <a:pt x="175" y="138"/>
                    </a:cubicBezTo>
                    <a:cubicBezTo>
                      <a:pt x="176" y="138"/>
                      <a:pt x="176" y="138"/>
                      <a:pt x="176" y="138"/>
                    </a:cubicBez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78" y="143"/>
                      <a:pt x="179" y="141"/>
                      <a:pt x="180" y="140"/>
                    </a:cubicBezTo>
                    <a:cubicBezTo>
                      <a:pt x="180" y="139"/>
                      <a:pt x="182" y="137"/>
                      <a:pt x="182" y="136"/>
                    </a:cubicBezTo>
                    <a:cubicBezTo>
                      <a:pt x="182" y="135"/>
                      <a:pt x="182" y="133"/>
                      <a:pt x="183" y="132"/>
                    </a:cubicBezTo>
                    <a:cubicBezTo>
                      <a:pt x="183" y="131"/>
                      <a:pt x="184" y="129"/>
                      <a:pt x="184" y="127"/>
                    </a:cubicBezTo>
                    <a:cubicBezTo>
                      <a:pt x="184" y="126"/>
                      <a:pt x="184" y="126"/>
                      <a:pt x="183" y="125"/>
                    </a:cubicBezTo>
                    <a:cubicBezTo>
                      <a:pt x="182" y="124"/>
                      <a:pt x="183" y="121"/>
                      <a:pt x="184" y="122"/>
                    </a:cubicBezTo>
                    <a:cubicBezTo>
                      <a:pt x="185" y="122"/>
                      <a:pt x="185" y="123"/>
                      <a:pt x="186" y="123"/>
                    </a:cubicBezTo>
                    <a:cubicBezTo>
                      <a:pt x="187" y="123"/>
                      <a:pt x="188" y="122"/>
                      <a:pt x="188" y="123"/>
                    </a:cubicBezTo>
                    <a:cubicBezTo>
                      <a:pt x="189" y="123"/>
                      <a:pt x="189" y="123"/>
                      <a:pt x="190" y="122"/>
                    </a:cubicBezTo>
                    <a:cubicBezTo>
                      <a:pt x="190" y="121"/>
                      <a:pt x="191" y="120"/>
                      <a:pt x="191" y="118"/>
                    </a:cubicBezTo>
                    <a:cubicBezTo>
                      <a:pt x="191" y="117"/>
                      <a:pt x="192" y="116"/>
                      <a:pt x="192" y="115"/>
                    </a:cubicBezTo>
                    <a:cubicBezTo>
                      <a:pt x="192" y="114"/>
                      <a:pt x="193" y="113"/>
                      <a:pt x="193" y="114"/>
                    </a:cubicBezTo>
                    <a:cubicBezTo>
                      <a:pt x="194" y="115"/>
                      <a:pt x="194" y="117"/>
                      <a:pt x="194" y="117"/>
                    </a:cubicBezTo>
                    <a:cubicBezTo>
                      <a:pt x="195" y="118"/>
                      <a:pt x="196" y="119"/>
                      <a:pt x="196" y="120"/>
                    </a:cubicBezTo>
                    <a:cubicBezTo>
                      <a:pt x="196" y="122"/>
                      <a:pt x="197" y="124"/>
                      <a:pt x="198" y="124"/>
                    </a:cubicBezTo>
                    <a:cubicBezTo>
                      <a:pt x="199" y="124"/>
                      <a:pt x="203" y="124"/>
                      <a:pt x="203" y="125"/>
                    </a:cubicBezTo>
                    <a:cubicBezTo>
                      <a:pt x="203" y="126"/>
                      <a:pt x="201" y="128"/>
                      <a:pt x="203" y="128"/>
                    </a:cubicBezTo>
                    <a:cubicBezTo>
                      <a:pt x="204" y="128"/>
                      <a:pt x="206" y="129"/>
                      <a:pt x="206" y="130"/>
                    </a:cubicBezTo>
                    <a:cubicBezTo>
                      <a:pt x="206" y="131"/>
                      <a:pt x="208" y="130"/>
                      <a:pt x="208" y="132"/>
                    </a:cubicBezTo>
                    <a:cubicBezTo>
                      <a:pt x="209" y="133"/>
                      <a:pt x="209" y="134"/>
                      <a:pt x="209" y="136"/>
                    </a:cubicBezTo>
                    <a:cubicBezTo>
                      <a:pt x="208" y="137"/>
                      <a:pt x="208" y="139"/>
                      <a:pt x="209" y="141"/>
                    </a:cubicBezTo>
                    <a:cubicBezTo>
                      <a:pt x="210" y="142"/>
                      <a:pt x="210" y="145"/>
                      <a:pt x="209" y="145"/>
                    </a:cubicBezTo>
                    <a:cubicBezTo>
                      <a:pt x="208" y="145"/>
                      <a:pt x="208" y="146"/>
                      <a:pt x="207" y="146"/>
                    </a:cubicBezTo>
                    <a:cubicBezTo>
                      <a:pt x="206" y="147"/>
                      <a:pt x="205" y="148"/>
                      <a:pt x="206" y="149"/>
                    </a:cubicBezTo>
                    <a:cubicBezTo>
                      <a:pt x="207" y="150"/>
                      <a:pt x="207" y="151"/>
                      <a:pt x="208" y="151"/>
                    </a:cubicBezTo>
                    <a:cubicBezTo>
                      <a:pt x="209" y="152"/>
                      <a:pt x="210" y="151"/>
                      <a:pt x="211" y="152"/>
                    </a:cubicBezTo>
                    <a:cubicBezTo>
                      <a:pt x="212" y="153"/>
                      <a:pt x="213" y="152"/>
                      <a:pt x="213" y="153"/>
                    </a:cubicBezTo>
                    <a:cubicBezTo>
                      <a:pt x="214" y="155"/>
                      <a:pt x="215" y="155"/>
                      <a:pt x="215" y="154"/>
                    </a:cubicBezTo>
                    <a:cubicBezTo>
                      <a:pt x="216" y="153"/>
                      <a:pt x="217" y="152"/>
                      <a:pt x="217" y="150"/>
                    </a:cubicBezTo>
                    <a:cubicBezTo>
                      <a:pt x="217" y="148"/>
                      <a:pt x="217" y="145"/>
                      <a:pt x="218" y="144"/>
                    </a:cubicBezTo>
                    <a:cubicBezTo>
                      <a:pt x="219" y="144"/>
                      <a:pt x="219" y="144"/>
                      <a:pt x="219" y="143"/>
                    </a:cubicBezTo>
                    <a:cubicBezTo>
                      <a:pt x="219" y="143"/>
                      <a:pt x="221" y="144"/>
                      <a:pt x="222" y="144"/>
                    </a:cubicBezTo>
                    <a:cubicBezTo>
                      <a:pt x="224" y="144"/>
                      <a:pt x="225" y="145"/>
                      <a:pt x="226" y="144"/>
                    </a:cubicBezTo>
                    <a:cubicBezTo>
                      <a:pt x="227" y="144"/>
                      <a:pt x="229" y="142"/>
                      <a:pt x="229" y="142"/>
                    </a:cubicBezTo>
                    <a:cubicBezTo>
                      <a:pt x="230" y="142"/>
                      <a:pt x="230" y="143"/>
                      <a:pt x="229" y="144"/>
                    </a:cubicBezTo>
                    <a:cubicBezTo>
                      <a:pt x="229" y="145"/>
                      <a:pt x="227" y="146"/>
                      <a:pt x="228" y="147"/>
                    </a:cubicBezTo>
                    <a:cubicBezTo>
                      <a:pt x="228" y="148"/>
                      <a:pt x="228" y="148"/>
                      <a:pt x="229" y="147"/>
                    </a:cubicBezTo>
                    <a:cubicBezTo>
                      <a:pt x="230" y="146"/>
                      <a:pt x="230" y="145"/>
                      <a:pt x="231" y="145"/>
                    </a:cubicBezTo>
                    <a:cubicBezTo>
                      <a:pt x="231" y="144"/>
                      <a:pt x="231" y="144"/>
                      <a:pt x="231" y="144"/>
                    </a:cubicBezTo>
                    <a:cubicBezTo>
                      <a:pt x="232" y="145"/>
                      <a:pt x="234" y="148"/>
                      <a:pt x="235" y="149"/>
                    </a:cubicBezTo>
                    <a:cubicBezTo>
                      <a:pt x="236" y="150"/>
                      <a:pt x="237" y="152"/>
                      <a:pt x="237" y="154"/>
                    </a:cubicBezTo>
                    <a:cubicBezTo>
                      <a:pt x="238" y="155"/>
                      <a:pt x="239" y="157"/>
                      <a:pt x="239" y="158"/>
                    </a:cubicBezTo>
                    <a:cubicBezTo>
                      <a:pt x="240" y="159"/>
                      <a:pt x="240" y="159"/>
                      <a:pt x="241" y="159"/>
                    </a:cubicBezTo>
                    <a:cubicBezTo>
                      <a:pt x="242" y="160"/>
                      <a:pt x="245" y="162"/>
                      <a:pt x="247" y="163"/>
                    </a:cubicBezTo>
                    <a:cubicBezTo>
                      <a:pt x="247" y="163"/>
                      <a:pt x="248" y="163"/>
                      <a:pt x="248" y="164"/>
                    </a:cubicBezTo>
                    <a:cubicBezTo>
                      <a:pt x="249" y="164"/>
                      <a:pt x="249" y="164"/>
                      <a:pt x="249" y="164"/>
                    </a:cubicBezTo>
                    <a:cubicBezTo>
                      <a:pt x="249" y="164"/>
                      <a:pt x="248" y="163"/>
                      <a:pt x="248" y="161"/>
                    </a:cubicBezTo>
                    <a:cubicBezTo>
                      <a:pt x="248" y="160"/>
                      <a:pt x="248" y="158"/>
                      <a:pt x="248" y="157"/>
                    </a:cubicBezTo>
                    <a:cubicBezTo>
                      <a:pt x="249" y="156"/>
                      <a:pt x="249" y="154"/>
                      <a:pt x="250" y="155"/>
                    </a:cubicBezTo>
                    <a:cubicBezTo>
                      <a:pt x="251" y="155"/>
                      <a:pt x="252" y="156"/>
                      <a:pt x="253" y="156"/>
                    </a:cubicBezTo>
                    <a:cubicBezTo>
                      <a:pt x="253" y="156"/>
                      <a:pt x="253" y="156"/>
                      <a:pt x="253" y="154"/>
                    </a:cubicBezTo>
                    <a:cubicBezTo>
                      <a:pt x="253" y="153"/>
                      <a:pt x="252" y="152"/>
                      <a:pt x="251" y="151"/>
                    </a:cubicBezTo>
                    <a:cubicBezTo>
                      <a:pt x="251" y="150"/>
                      <a:pt x="250" y="149"/>
                      <a:pt x="252" y="150"/>
                    </a:cubicBezTo>
                    <a:cubicBezTo>
                      <a:pt x="253" y="151"/>
                      <a:pt x="255" y="152"/>
                      <a:pt x="256" y="152"/>
                    </a:cubicBezTo>
                    <a:cubicBezTo>
                      <a:pt x="257" y="153"/>
                      <a:pt x="257" y="151"/>
                      <a:pt x="257" y="152"/>
                    </a:cubicBezTo>
                    <a:cubicBezTo>
                      <a:pt x="257" y="153"/>
                      <a:pt x="257" y="154"/>
                      <a:pt x="258" y="154"/>
                    </a:cubicBezTo>
                    <a:cubicBezTo>
                      <a:pt x="259" y="153"/>
                      <a:pt x="259" y="152"/>
                      <a:pt x="260" y="153"/>
                    </a:cubicBezTo>
                    <a:cubicBezTo>
                      <a:pt x="260" y="153"/>
                      <a:pt x="260" y="153"/>
                      <a:pt x="261" y="153"/>
                    </a:cubicBezTo>
                    <a:cubicBezTo>
                      <a:pt x="262" y="153"/>
                      <a:pt x="263" y="153"/>
                      <a:pt x="264" y="154"/>
                    </a:cubicBezTo>
                    <a:cubicBezTo>
                      <a:pt x="265" y="154"/>
                      <a:pt x="266" y="154"/>
                      <a:pt x="266" y="155"/>
                    </a:cubicBezTo>
                    <a:cubicBezTo>
                      <a:pt x="267" y="156"/>
                      <a:pt x="268" y="156"/>
                      <a:pt x="268" y="157"/>
                    </a:cubicBezTo>
                    <a:cubicBezTo>
                      <a:pt x="269" y="157"/>
                      <a:pt x="269" y="158"/>
                      <a:pt x="270" y="157"/>
                    </a:cubicBezTo>
                    <a:cubicBezTo>
                      <a:pt x="271" y="156"/>
                      <a:pt x="271" y="156"/>
                      <a:pt x="273" y="156"/>
                    </a:cubicBezTo>
                    <a:cubicBezTo>
                      <a:pt x="274" y="156"/>
                      <a:pt x="275" y="155"/>
                      <a:pt x="276" y="154"/>
                    </a:cubicBezTo>
                    <a:cubicBezTo>
                      <a:pt x="276" y="154"/>
                      <a:pt x="278" y="152"/>
                      <a:pt x="278" y="152"/>
                    </a:cubicBezTo>
                    <a:cubicBezTo>
                      <a:pt x="280" y="151"/>
                      <a:pt x="280" y="151"/>
                      <a:pt x="280" y="151"/>
                    </a:cubicBezTo>
                    <a:cubicBezTo>
                      <a:pt x="280" y="151"/>
                      <a:pt x="281" y="151"/>
                      <a:pt x="282" y="152"/>
                    </a:cubicBezTo>
                    <a:cubicBezTo>
                      <a:pt x="282" y="153"/>
                      <a:pt x="283" y="153"/>
                      <a:pt x="283" y="153"/>
                    </a:cubicBezTo>
                    <a:cubicBezTo>
                      <a:pt x="284" y="153"/>
                      <a:pt x="284" y="153"/>
                      <a:pt x="284" y="153"/>
                    </a:cubicBezTo>
                    <a:cubicBezTo>
                      <a:pt x="284" y="153"/>
                      <a:pt x="285" y="153"/>
                      <a:pt x="286" y="153"/>
                    </a:cubicBezTo>
                    <a:cubicBezTo>
                      <a:pt x="287" y="153"/>
                      <a:pt x="286" y="153"/>
                      <a:pt x="288" y="152"/>
                    </a:cubicBezTo>
                    <a:cubicBezTo>
                      <a:pt x="289" y="151"/>
                      <a:pt x="290" y="150"/>
                      <a:pt x="291" y="149"/>
                    </a:cubicBezTo>
                    <a:cubicBezTo>
                      <a:pt x="292" y="148"/>
                      <a:pt x="292" y="147"/>
                      <a:pt x="292" y="145"/>
                    </a:cubicBezTo>
                    <a:cubicBezTo>
                      <a:pt x="292" y="143"/>
                      <a:pt x="292" y="143"/>
                      <a:pt x="292" y="142"/>
                    </a:cubicBezTo>
                    <a:cubicBezTo>
                      <a:pt x="293" y="140"/>
                      <a:pt x="293" y="138"/>
                      <a:pt x="293" y="138"/>
                    </a:cubicBezTo>
                    <a:cubicBezTo>
                      <a:pt x="292" y="137"/>
                      <a:pt x="292" y="137"/>
                      <a:pt x="292" y="136"/>
                    </a:cubicBezTo>
                    <a:cubicBezTo>
                      <a:pt x="292" y="135"/>
                      <a:pt x="292" y="135"/>
                      <a:pt x="291" y="135"/>
                    </a:cubicBezTo>
                    <a:cubicBezTo>
                      <a:pt x="291" y="134"/>
                      <a:pt x="288" y="132"/>
                      <a:pt x="288" y="131"/>
                    </a:cubicBezTo>
                    <a:cubicBezTo>
                      <a:pt x="287" y="131"/>
                      <a:pt x="284" y="131"/>
                      <a:pt x="285" y="130"/>
                    </a:cubicBezTo>
                    <a:cubicBezTo>
                      <a:pt x="285" y="129"/>
                      <a:pt x="285" y="129"/>
                      <a:pt x="285" y="129"/>
                    </a:cubicBezTo>
                    <a:cubicBezTo>
                      <a:pt x="285" y="128"/>
                      <a:pt x="286" y="127"/>
                      <a:pt x="286" y="126"/>
                    </a:cubicBezTo>
                    <a:cubicBezTo>
                      <a:pt x="285" y="125"/>
                      <a:pt x="285" y="124"/>
                      <a:pt x="285" y="124"/>
                    </a:cubicBezTo>
                    <a:cubicBezTo>
                      <a:pt x="290" y="124"/>
                      <a:pt x="290" y="124"/>
                      <a:pt x="290" y="124"/>
                    </a:cubicBezTo>
                    <a:cubicBezTo>
                      <a:pt x="290" y="124"/>
                      <a:pt x="288" y="122"/>
                      <a:pt x="289" y="121"/>
                    </a:cubicBezTo>
                    <a:cubicBezTo>
                      <a:pt x="289" y="120"/>
                      <a:pt x="290" y="119"/>
                      <a:pt x="289" y="118"/>
                    </a:cubicBezTo>
                    <a:cubicBezTo>
                      <a:pt x="288" y="118"/>
                      <a:pt x="288" y="117"/>
                      <a:pt x="288" y="117"/>
                    </a:cubicBezTo>
                    <a:cubicBezTo>
                      <a:pt x="287" y="117"/>
                      <a:pt x="287" y="117"/>
                      <a:pt x="287" y="116"/>
                    </a:cubicBezTo>
                    <a:cubicBezTo>
                      <a:pt x="287" y="116"/>
                      <a:pt x="287" y="114"/>
                      <a:pt x="288" y="114"/>
                    </a:cubicBezTo>
                    <a:cubicBezTo>
                      <a:pt x="288" y="114"/>
                      <a:pt x="289" y="114"/>
                      <a:pt x="289" y="113"/>
                    </a:cubicBezTo>
                    <a:cubicBezTo>
                      <a:pt x="289" y="112"/>
                      <a:pt x="288" y="112"/>
                      <a:pt x="288" y="111"/>
                    </a:cubicBezTo>
                    <a:cubicBezTo>
                      <a:pt x="288" y="111"/>
                      <a:pt x="288" y="110"/>
                      <a:pt x="288" y="109"/>
                    </a:cubicBezTo>
                    <a:cubicBezTo>
                      <a:pt x="287" y="108"/>
                      <a:pt x="286" y="107"/>
                      <a:pt x="286" y="107"/>
                    </a:cubicBezTo>
                    <a:cubicBezTo>
                      <a:pt x="286" y="106"/>
                      <a:pt x="287" y="106"/>
                      <a:pt x="286" y="105"/>
                    </a:cubicBezTo>
                    <a:cubicBezTo>
                      <a:pt x="286" y="105"/>
                      <a:pt x="285" y="105"/>
                      <a:pt x="285" y="104"/>
                    </a:cubicBezTo>
                    <a:cubicBezTo>
                      <a:pt x="285" y="104"/>
                      <a:pt x="286" y="102"/>
                      <a:pt x="287" y="102"/>
                    </a:cubicBezTo>
                    <a:cubicBezTo>
                      <a:pt x="287" y="102"/>
                      <a:pt x="288" y="102"/>
                      <a:pt x="288" y="101"/>
                    </a:cubicBezTo>
                    <a:cubicBezTo>
                      <a:pt x="289" y="101"/>
                      <a:pt x="289" y="100"/>
                      <a:pt x="290" y="99"/>
                    </a:cubicBezTo>
                    <a:cubicBezTo>
                      <a:pt x="290" y="99"/>
                      <a:pt x="292" y="97"/>
                      <a:pt x="292" y="98"/>
                    </a:cubicBezTo>
                    <a:cubicBezTo>
                      <a:pt x="292" y="100"/>
                      <a:pt x="292" y="100"/>
                      <a:pt x="293" y="99"/>
                    </a:cubicBezTo>
                    <a:cubicBezTo>
                      <a:pt x="293" y="99"/>
                      <a:pt x="293" y="98"/>
                      <a:pt x="294" y="98"/>
                    </a:cubicBezTo>
                    <a:cubicBezTo>
                      <a:pt x="295" y="99"/>
                      <a:pt x="295" y="99"/>
                      <a:pt x="296" y="99"/>
                    </a:cubicBezTo>
                    <a:cubicBezTo>
                      <a:pt x="297" y="99"/>
                      <a:pt x="298" y="99"/>
                      <a:pt x="298" y="99"/>
                    </a:cubicBezTo>
                    <a:cubicBezTo>
                      <a:pt x="299" y="100"/>
                      <a:pt x="300" y="100"/>
                      <a:pt x="300" y="101"/>
                    </a:cubicBezTo>
                    <a:cubicBezTo>
                      <a:pt x="300" y="101"/>
                      <a:pt x="302" y="101"/>
                      <a:pt x="301" y="102"/>
                    </a:cubicBezTo>
                    <a:cubicBezTo>
                      <a:pt x="301" y="102"/>
                      <a:pt x="301" y="102"/>
                      <a:pt x="302" y="103"/>
                    </a:cubicBezTo>
                    <a:cubicBezTo>
                      <a:pt x="302" y="104"/>
                      <a:pt x="303" y="106"/>
                      <a:pt x="303" y="107"/>
                    </a:cubicBezTo>
                    <a:cubicBezTo>
                      <a:pt x="304" y="107"/>
                      <a:pt x="304" y="107"/>
                      <a:pt x="305" y="108"/>
                    </a:cubicBezTo>
                    <a:cubicBezTo>
                      <a:pt x="305" y="109"/>
                      <a:pt x="305" y="109"/>
                      <a:pt x="305" y="109"/>
                    </a:cubicBezTo>
                    <a:cubicBezTo>
                      <a:pt x="306" y="109"/>
                      <a:pt x="306" y="109"/>
                      <a:pt x="306" y="108"/>
                    </a:cubicBezTo>
                    <a:cubicBezTo>
                      <a:pt x="306" y="108"/>
                      <a:pt x="306" y="106"/>
                      <a:pt x="306" y="105"/>
                    </a:cubicBezTo>
                    <a:cubicBezTo>
                      <a:pt x="306" y="105"/>
                      <a:pt x="306" y="104"/>
                      <a:pt x="306" y="103"/>
                    </a:cubicBezTo>
                    <a:cubicBezTo>
                      <a:pt x="307" y="103"/>
                      <a:pt x="308" y="103"/>
                      <a:pt x="309" y="103"/>
                    </a:cubicBezTo>
                    <a:cubicBezTo>
                      <a:pt x="309" y="103"/>
                      <a:pt x="310" y="103"/>
                      <a:pt x="310" y="103"/>
                    </a:cubicBezTo>
                    <a:cubicBezTo>
                      <a:pt x="310" y="103"/>
                      <a:pt x="311" y="103"/>
                      <a:pt x="312" y="103"/>
                    </a:cubicBezTo>
                    <a:cubicBezTo>
                      <a:pt x="313" y="103"/>
                      <a:pt x="313" y="103"/>
                      <a:pt x="314" y="104"/>
                    </a:cubicBezTo>
                    <a:cubicBezTo>
                      <a:pt x="314" y="105"/>
                      <a:pt x="315" y="106"/>
                      <a:pt x="315" y="106"/>
                    </a:cubicBezTo>
                    <a:cubicBezTo>
                      <a:pt x="316" y="107"/>
                      <a:pt x="317" y="107"/>
                      <a:pt x="317" y="108"/>
                    </a:cubicBezTo>
                    <a:cubicBezTo>
                      <a:pt x="317" y="108"/>
                      <a:pt x="318" y="108"/>
                      <a:pt x="319" y="109"/>
                    </a:cubicBezTo>
                    <a:cubicBezTo>
                      <a:pt x="319" y="109"/>
                      <a:pt x="320" y="110"/>
                      <a:pt x="320" y="111"/>
                    </a:cubicBezTo>
                    <a:cubicBezTo>
                      <a:pt x="321" y="111"/>
                      <a:pt x="322" y="113"/>
                      <a:pt x="322" y="113"/>
                    </a:cubicBezTo>
                    <a:cubicBezTo>
                      <a:pt x="323" y="114"/>
                      <a:pt x="323" y="115"/>
                      <a:pt x="324" y="115"/>
                    </a:cubicBezTo>
                    <a:cubicBezTo>
                      <a:pt x="324" y="114"/>
                      <a:pt x="325" y="114"/>
                      <a:pt x="325" y="113"/>
                    </a:cubicBezTo>
                    <a:cubicBezTo>
                      <a:pt x="325" y="112"/>
                      <a:pt x="326" y="112"/>
                      <a:pt x="326" y="111"/>
                    </a:cubicBezTo>
                    <a:cubicBezTo>
                      <a:pt x="326" y="111"/>
                      <a:pt x="325" y="109"/>
                      <a:pt x="326" y="109"/>
                    </a:cubicBezTo>
                    <a:cubicBezTo>
                      <a:pt x="326" y="109"/>
                      <a:pt x="328" y="108"/>
                      <a:pt x="328" y="107"/>
                    </a:cubicBezTo>
                    <a:cubicBezTo>
                      <a:pt x="328" y="106"/>
                      <a:pt x="327" y="106"/>
                      <a:pt x="328" y="106"/>
                    </a:cubicBezTo>
                    <a:cubicBezTo>
                      <a:pt x="329" y="105"/>
                      <a:pt x="331" y="105"/>
                      <a:pt x="331" y="103"/>
                    </a:cubicBezTo>
                    <a:cubicBezTo>
                      <a:pt x="331" y="102"/>
                      <a:pt x="331" y="101"/>
                      <a:pt x="332" y="101"/>
                    </a:cubicBezTo>
                    <a:cubicBezTo>
                      <a:pt x="332" y="101"/>
                      <a:pt x="332" y="100"/>
                      <a:pt x="332" y="99"/>
                    </a:cubicBezTo>
                    <a:cubicBezTo>
                      <a:pt x="331" y="98"/>
                      <a:pt x="331" y="97"/>
                      <a:pt x="330" y="97"/>
                    </a:cubicBezTo>
                    <a:cubicBezTo>
                      <a:pt x="329" y="97"/>
                      <a:pt x="328" y="97"/>
                      <a:pt x="327" y="97"/>
                    </a:cubicBezTo>
                    <a:cubicBezTo>
                      <a:pt x="327" y="96"/>
                      <a:pt x="326" y="95"/>
                      <a:pt x="326" y="94"/>
                    </a:cubicBezTo>
                    <a:cubicBezTo>
                      <a:pt x="326" y="93"/>
                      <a:pt x="327" y="92"/>
                      <a:pt x="327" y="91"/>
                    </a:cubicBezTo>
                    <a:cubicBezTo>
                      <a:pt x="327" y="90"/>
                      <a:pt x="328" y="88"/>
                      <a:pt x="328" y="88"/>
                    </a:cubicBezTo>
                    <a:cubicBezTo>
                      <a:pt x="329" y="87"/>
                      <a:pt x="329" y="86"/>
                      <a:pt x="329" y="86"/>
                    </a:cubicBezTo>
                    <a:cubicBezTo>
                      <a:pt x="330" y="85"/>
                      <a:pt x="330" y="85"/>
                      <a:pt x="331" y="84"/>
                    </a:cubicBezTo>
                    <a:cubicBezTo>
                      <a:pt x="331" y="84"/>
                      <a:pt x="333" y="84"/>
                      <a:pt x="334" y="84"/>
                    </a:cubicBezTo>
                    <a:cubicBezTo>
                      <a:pt x="334" y="84"/>
                      <a:pt x="336" y="84"/>
                      <a:pt x="335" y="83"/>
                    </a:cubicBezTo>
                    <a:cubicBezTo>
                      <a:pt x="335" y="83"/>
                      <a:pt x="335" y="82"/>
                      <a:pt x="335" y="81"/>
                    </a:cubicBezTo>
                    <a:cubicBezTo>
                      <a:pt x="335" y="81"/>
                      <a:pt x="336" y="79"/>
                      <a:pt x="336" y="78"/>
                    </a:cubicBezTo>
                    <a:cubicBezTo>
                      <a:pt x="336" y="77"/>
                      <a:pt x="336" y="76"/>
                      <a:pt x="335" y="76"/>
                    </a:cubicBezTo>
                    <a:cubicBezTo>
                      <a:pt x="335" y="75"/>
                      <a:pt x="335" y="75"/>
                      <a:pt x="335" y="75"/>
                    </a:cubicBezTo>
                    <a:cubicBezTo>
                      <a:pt x="336" y="75"/>
                      <a:pt x="336" y="75"/>
                      <a:pt x="336" y="74"/>
                    </a:cubicBezTo>
                    <a:cubicBezTo>
                      <a:pt x="337" y="74"/>
                      <a:pt x="337" y="75"/>
                      <a:pt x="338" y="75"/>
                    </a:cubicBezTo>
                    <a:cubicBezTo>
                      <a:pt x="339" y="75"/>
                      <a:pt x="340" y="75"/>
                      <a:pt x="340" y="74"/>
                    </a:cubicBezTo>
                    <a:cubicBezTo>
                      <a:pt x="340" y="73"/>
                      <a:pt x="340" y="72"/>
                      <a:pt x="340" y="72"/>
                    </a:cubicBezTo>
                    <a:cubicBezTo>
                      <a:pt x="340" y="71"/>
                      <a:pt x="341" y="71"/>
                      <a:pt x="341" y="70"/>
                    </a:cubicBezTo>
                    <a:cubicBezTo>
                      <a:pt x="342" y="70"/>
                      <a:pt x="342" y="70"/>
                      <a:pt x="342" y="70"/>
                    </a:cubicBezTo>
                    <a:cubicBezTo>
                      <a:pt x="343" y="71"/>
                      <a:pt x="343" y="72"/>
                      <a:pt x="344" y="73"/>
                    </a:cubicBezTo>
                    <a:cubicBezTo>
                      <a:pt x="345" y="73"/>
                      <a:pt x="345" y="75"/>
                      <a:pt x="345" y="76"/>
                    </a:cubicBezTo>
                    <a:cubicBezTo>
                      <a:pt x="345" y="77"/>
                      <a:pt x="345" y="81"/>
                      <a:pt x="345" y="82"/>
                    </a:cubicBezTo>
                    <a:cubicBezTo>
                      <a:pt x="345" y="82"/>
                      <a:pt x="346" y="84"/>
                      <a:pt x="348" y="84"/>
                    </a:cubicBezTo>
                    <a:cubicBezTo>
                      <a:pt x="348" y="85"/>
                      <a:pt x="348" y="85"/>
                      <a:pt x="348" y="85"/>
                    </a:cubicBezTo>
                    <a:cubicBezTo>
                      <a:pt x="347" y="85"/>
                      <a:pt x="347" y="85"/>
                      <a:pt x="347" y="85"/>
                    </a:cubicBezTo>
                    <a:cubicBezTo>
                      <a:pt x="347" y="85"/>
                      <a:pt x="346" y="86"/>
                      <a:pt x="346" y="87"/>
                    </a:cubicBezTo>
                    <a:cubicBezTo>
                      <a:pt x="346" y="88"/>
                      <a:pt x="346" y="89"/>
                      <a:pt x="345" y="89"/>
                    </a:cubicBezTo>
                    <a:cubicBezTo>
                      <a:pt x="344" y="90"/>
                      <a:pt x="343" y="90"/>
                      <a:pt x="343" y="92"/>
                    </a:cubicBezTo>
                    <a:cubicBezTo>
                      <a:pt x="343" y="94"/>
                      <a:pt x="343" y="95"/>
                      <a:pt x="343" y="96"/>
                    </a:cubicBezTo>
                    <a:cubicBezTo>
                      <a:pt x="343" y="96"/>
                      <a:pt x="343" y="96"/>
                      <a:pt x="342" y="96"/>
                    </a:cubicBezTo>
                    <a:cubicBezTo>
                      <a:pt x="340" y="97"/>
                      <a:pt x="340" y="97"/>
                      <a:pt x="340" y="98"/>
                    </a:cubicBezTo>
                    <a:cubicBezTo>
                      <a:pt x="339" y="99"/>
                      <a:pt x="339" y="100"/>
                      <a:pt x="339" y="100"/>
                    </a:cubicBezTo>
                    <a:cubicBezTo>
                      <a:pt x="338" y="99"/>
                      <a:pt x="338" y="98"/>
                      <a:pt x="337" y="99"/>
                    </a:cubicBezTo>
                    <a:cubicBezTo>
                      <a:pt x="336" y="99"/>
                      <a:pt x="335" y="100"/>
                      <a:pt x="335" y="100"/>
                    </a:cubicBezTo>
                    <a:cubicBezTo>
                      <a:pt x="334" y="100"/>
                      <a:pt x="334" y="101"/>
                      <a:pt x="334" y="102"/>
                    </a:cubicBezTo>
                    <a:cubicBezTo>
                      <a:pt x="335" y="102"/>
                      <a:pt x="335" y="103"/>
                      <a:pt x="336" y="104"/>
                    </a:cubicBezTo>
                    <a:cubicBezTo>
                      <a:pt x="337" y="104"/>
                      <a:pt x="339" y="105"/>
                      <a:pt x="340" y="107"/>
                    </a:cubicBezTo>
                    <a:cubicBezTo>
                      <a:pt x="340" y="108"/>
                      <a:pt x="339" y="108"/>
                      <a:pt x="339" y="109"/>
                    </a:cubicBezTo>
                    <a:cubicBezTo>
                      <a:pt x="339" y="110"/>
                      <a:pt x="340" y="111"/>
                      <a:pt x="339" y="112"/>
                    </a:cubicBezTo>
                    <a:cubicBezTo>
                      <a:pt x="339" y="112"/>
                      <a:pt x="338" y="113"/>
                      <a:pt x="338" y="113"/>
                    </a:cubicBezTo>
                    <a:cubicBezTo>
                      <a:pt x="339" y="114"/>
                      <a:pt x="340" y="115"/>
                      <a:pt x="340" y="115"/>
                    </a:cubicBezTo>
                    <a:cubicBezTo>
                      <a:pt x="341" y="115"/>
                      <a:pt x="342" y="115"/>
                      <a:pt x="342" y="114"/>
                    </a:cubicBezTo>
                    <a:cubicBezTo>
                      <a:pt x="343" y="113"/>
                      <a:pt x="343" y="112"/>
                      <a:pt x="344" y="112"/>
                    </a:cubicBezTo>
                    <a:cubicBezTo>
                      <a:pt x="345" y="111"/>
                      <a:pt x="346" y="111"/>
                      <a:pt x="346" y="110"/>
                    </a:cubicBezTo>
                    <a:cubicBezTo>
                      <a:pt x="347" y="109"/>
                      <a:pt x="347" y="108"/>
                      <a:pt x="348" y="108"/>
                    </a:cubicBezTo>
                    <a:cubicBezTo>
                      <a:pt x="349" y="108"/>
                      <a:pt x="349" y="108"/>
                      <a:pt x="349" y="107"/>
                    </a:cubicBezTo>
                    <a:cubicBezTo>
                      <a:pt x="350" y="107"/>
                      <a:pt x="351" y="106"/>
                      <a:pt x="352" y="107"/>
                    </a:cubicBezTo>
                    <a:cubicBezTo>
                      <a:pt x="353" y="107"/>
                      <a:pt x="354" y="107"/>
                      <a:pt x="354" y="107"/>
                    </a:cubicBezTo>
                    <a:cubicBezTo>
                      <a:pt x="355" y="107"/>
                      <a:pt x="357" y="107"/>
                      <a:pt x="357" y="107"/>
                    </a:cubicBezTo>
                    <a:cubicBezTo>
                      <a:pt x="358" y="107"/>
                      <a:pt x="358" y="107"/>
                      <a:pt x="358" y="107"/>
                    </a:cubicBezTo>
                    <a:cubicBezTo>
                      <a:pt x="358" y="106"/>
                      <a:pt x="358" y="105"/>
                      <a:pt x="358" y="105"/>
                    </a:cubicBezTo>
                    <a:cubicBezTo>
                      <a:pt x="359" y="103"/>
                      <a:pt x="359" y="101"/>
                      <a:pt x="360" y="99"/>
                    </a:cubicBezTo>
                    <a:cubicBezTo>
                      <a:pt x="360" y="99"/>
                      <a:pt x="360" y="99"/>
                      <a:pt x="360" y="99"/>
                    </a:cubicBezTo>
                    <a:cubicBezTo>
                      <a:pt x="360" y="99"/>
                      <a:pt x="361" y="100"/>
                      <a:pt x="362" y="100"/>
                    </a:cubicBezTo>
                    <a:cubicBezTo>
                      <a:pt x="362" y="100"/>
                      <a:pt x="363" y="101"/>
                      <a:pt x="363" y="102"/>
                    </a:cubicBezTo>
                    <a:cubicBezTo>
                      <a:pt x="363" y="103"/>
                      <a:pt x="364" y="104"/>
                      <a:pt x="365" y="104"/>
                    </a:cubicBezTo>
                    <a:cubicBezTo>
                      <a:pt x="365" y="104"/>
                      <a:pt x="367" y="105"/>
                      <a:pt x="367" y="105"/>
                    </a:cubicBezTo>
                    <a:cubicBezTo>
                      <a:pt x="367" y="105"/>
                      <a:pt x="368" y="104"/>
                      <a:pt x="368" y="103"/>
                    </a:cubicBezTo>
                    <a:cubicBezTo>
                      <a:pt x="368" y="102"/>
                      <a:pt x="368" y="100"/>
                      <a:pt x="368" y="99"/>
                    </a:cubicBezTo>
                    <a:cubicBezTo>
                      <a:pt x="368" y="98"/>
                      <a:pt x="367" y="97"/>
                      <a:pt x="367" y="97"/>
                    </a:cubicBezTo>
                    <a:cubicBezTo>
                      <a:pt x="367" y="96"/>
                      <a:pt x="367" y="96"/>
                      <a:pt x="367" y="95"/>
                    </a:cubicBezTo>
                    <a:cubicBezTo>
                      <a:pt x="366" y="95"/>
                      <a:pt x="366" y="94"/>
                      <a:pt x="367" y="94"/>
                    </a:cubicBezTo>
                    <a:cubicBezTo>
                      <a:pt x="368" y="94"/>
                      <a:pt x="369" y="93"/>
                      <a:pt x="369" y="92"/>
                    </a:cubicBezTo>
                    <a:cubicBezTo>
                      <a:pt x="370" y="90"/>
                      <a:pt x="370" y="90"/>
                      <a:pt x="370" y="90"/>
                    </a:cubicBezTo>
                    <a:cubicBezTo>
                      <a:pt x="371" y="89"/>
                      <a:pt x="372" y="88"/>
                      <a:pt x="373" y="88"/>
                    </a:cubicBezTo>
                    <a:cubicBezTo>
                      <a:pt x="374" y="88"/>
                      <a:pt x="376" y="89"/>
                      <a:pt x="377" y="90"/>
                    </a:cubicBezTo>
                    <a:cubicBezTo>
                      <a:pt x="378" y="90"/>
                      <a:pt x="380" y="90"/>
                      <a:pt x="381" y="89"/>
                    </a:cubicBezTo>
                    <a:cubicBezTo>
                      <a:pt x="382" y="88"/>
                      <a:pt x="385" y="86"/>
                      <a:pt x="386" y="85"/>
                    </a:cubicBezTo>
                    <a:cubicBezTo>
                      <a:pt x="387" y="83"/>
                      <a:pt x="387" y="83"/>
                      <a:pt x="387" y="82"/>
                    </a:cubicBezTo>
                    <a:cubicBezTo>
                      <a:pt x="387" y="81"/>
                      <a:pt x="386" y="79"/>
                      <a:pt x="386" y="78"/>
                    </a:cubicBezTo>
                    <a:cubicBezTo>
                      <a:pt x="387" y="77"/>
                      <a:pt x="388" y="75"/>
                      <a:pt x="387" y="74"/>
                    </a:cubicBezTo>
                    <a:cubicBezTo>
                      <a:pt x="386" y="74"/>
                      <a:pt x="383" y="72"/>
                      <a:pt x="381" y="72"/>
                    </a:cubicBezTo>
                    <a:cubicBezTo>
                      <a:pt x="379" y="71"/>
                      <a:pt x="378" y="71"/>
                      <a:pt x="378" y="70"/>
                    </a:cubicBezTo>
                    <a:cubicBezTo>
                      <a:pt x="377" y="68"/>
                      <a:pt x="377" y="66"/>
                      <a:pt x="377" y="64"/>
                    </a:cubicBezTo>
                    <a:cubicBezTo>
                      <a:pt x="377" y="63"/>
                      <a:pt x="378" y="62"/>
                      <a:pt x="378" y="61"/>
                    </a:cubicBezTo>
                    <a:cubicBezTo>
                      <a:pt x="378" y="61"/>
                      <a:pt x="378" y="58"/>
                      <a:pt x="377" y="59"/>
                    </a:cubicBezTo>
                    <a:cubicBezTo>
                      <a:pt x="376" y="61"/>
                      <a:pt x="376" y="62"/>
                      <a:pt x="375" y="61"/>
                    </a:cubicBezTo>
                    <a:cubicBezTo>
                      <a:pt x="374" y="60"/>
                      <a:pt x="375" y="59"/>
                      <a:pt x="376" y="58"/>
                    </a:cubicBezTo>
                    <a:cubicBezTo>
                      <a:pt x="377" y="57"/>
                      <a:pt x="377" y="56"/>
                      <a:pt x="376" y="56"/>
                    </a:cubicBezTo>
                    <a:cubicBezTo>
                      <a:pt x="376" y="55"/>
                      <a:pt x="375" y="54"/>
                      <a:pt x="373" y="54"/>
                    </a:cubicBezTo>
                    <a:cubicBezTo>
                      <a:pt x="372" y="54"/>
                      <a:pt x="370" y="54"/>
                      <a:pt x="371" y="53"/>
                    </a:cubicBezTo>
                    <a:cubicBezTo>
                      <a:pt x="373" y="52"/>
                      <a:pt x="373" y="50"/>
                      <a:pt x="373" y="49"/>
                    </a:cubicBezTo>
                    <a:cubicBezTo>
                      <a:pt x="372" y="47"/>
                      <a:pt x="370" y="45"/>
                      <a:pt x="369" y="44"/>
                    </a:cubicBezTo>
                    <a:cubicBezTo>
                      <a:pt x="368" y="43"/>
                      <a:pt x="367" y="42"/>
                      <a:pt x="366" y="40"/>
                    </a:cubicBezTo>
                    <a:cubicBezTo>
                      <a:pt x="365" y="39"/>
                      <a:pt x="364" y="39"/>
                      <a:pt x="363" y="38"/>
                    </a:cubicBezTo>
                    <a:cubicBezTo>
                      <a:pt x="364" y="38"/>
                      <a:pt x="365" y="37"/>
                      <a:pt x="366" y="37"/>
                    </a:cubicBezTo>
                    <a:cubicBezTo>
                      <a:pt x="366" y="37"/>
                      <a:pt x="367" y="36"/>
                      <a:pt x="368" y="37"/>
                    </a:cubicBezTo>
                    <a:cubicBezTo>
                      <a:pt x="369" y="38"/>
                      <a:pt x="370" y="39"/>
                      <a:pt x="371" y="39"/>
                    </a:cubicBezTo>
                    <a:cubicBezTo>
                      <a:pt x="372" y="38"/>
                      <a:pt x="372" y="37"/>
                      <a:pt x="373" y="37"/>
                    </a:cubicBezTo>
                    <a:cubicBezTo>
                      <a:pt x="374" y="36"/>
                      <a:pt x="376" y="37"/>
                      <a:pt x="377" y="37"/>
                    </a:cubicBezTo>
                    <a:cubicBezTo>
                      <a:pt x="378" y="37"/>
                      <a:pt x="380" y="37"/>
                      <a:pt x="380" y="38"/>
                    </a:cubicBezTo>
                    <a:cubicBezTo>
                      <a:pt x="382" y="38"/>
                      <a:pt x="382" y="38"/>
                      <a:pt x="382" y="38"/>
                    </a:cubicBezTo>
                    <a:cubicBezTo>
                      <a:pt x="383" y="38"/>
                      <a:pt x="383" y="38"/>
                      <a:pt x="383" y="38"/>
                    </a:cubicBezTo>
                    <a:cubicBezTo>
                      <a:pt x="383" y="38"/>
                      <a:pt x="384" y="35"/>
                      <a:pt x="384" y="34"/>
                    </a:cubicBezTo>
                    <a:cubicBezTo>
                      <a:pt x="384" y="33"/>
                      <a:pt x="385" y="32"/>
                      <a:pt x="385" y="31"/>
                    </a:cubicBezTo>
                    <a:cubicBezTo>
                      <a:pt x="386" y="30"/>
                      <a:pt x="386" y="28"/>
                      <a:pt x="387" y="28"/>
                    </a:cubicBezTo>
                    <a:cubicBezTo>
                      <a:pt x="388" y="28"/>
                      <a:pt x="388" y="29"/>
                      <a:pt x="389" y="29"/>
                    </a:cubicBezTo>
                    <a:cubicBezTo>
                      <a:pt x="390" y="29"/>
                      <a:pt x="391" y="29"/>
                      <a:pt x="392" y="29"/>
                    </a:cubicBezTo>
                    <a:cubicBezTo>
                      <a:pt x="392" y="29"/>
                      <a:pt x="392" y="28"/>
                      <a:pt x="393" y="28"/>
                    </a:cubicBezTo>
                    <a:cubicBezTo>
                      <a:pt x="394" y="28"/>
                      <a:pt x="396" y="28"/>
                      <a:pt x="396" y="28"/>
                    </a:cubicBezTo>
                    <a:cubicBezTo>
                      <a:pt x="397" y="28"/>
                      <a:pt x="396" y="27"/>
                      <a:pt x="397" y="27"/>
                    </a:cubicBezTo>
                    <a:cubicBezTo>
                      <a:pt x="398" y="27"/>
                      <a:pt x="400" y="27"/>
                      <a:pt x="400" y="28"/>
                    </a:cubicBezTo>
                    <a:cubicBezTo>
                      <a:pt x="401" y="28"/>
                      <a:pt x="402" y="28"/>
                      <a:pt x="402" y="29"/>
                    </a:cubicBezTo>
                    <a:cubicBezTo>
                      <a:pt x="402" y="29"/>
                      <a:pt x="403" y="30"/>
                      <a:pt x="403" y="29"/>
                    </a:cubicBezTo>
                    <a:cubicBezTo>
                      <a:pt x="403" y="28"/>
                      <a:pt x="404" y="28"/>
                      <a:pt x="404" y="27"/>
                    </a:cubicBezTo>
                    <a:cubicBezTo>
                      <a:pt x="404" y="26"/>
                      <a:pt x="403" y="25"/>
                      <a:pt x="403" y="26"/>
                    </a:cubicBezTo>
                    <a:cubicBezTo>
                      <a:pt x="402" y="26"/>
                      <a:pt x="401" y="26"/>
                      <a:pt x="401" y="25"/>
                    </a:cubicBezTo>
                    <a:cubicBezTo>
                      <a:pt x="401" y="24"/>
                      <a:pt x="401" y="24"/>
                      <a:pt x="400" y="24"/>
                    </a:cubicBezTo>
                    <a:cubicBezTo>
                      <a:pt x="399" y="24"/>
                      <a:pt x="399" y="23"/>
                      <a:pt x="399" y="22"/>
                    </a:cubicBezTo>
                    <a:cubicBezTo>
                      <a:pt x="400" y="22"/>
                      <a:pt x="401" y="21"/>
                      <a:pt x="401" y="21"/>
                    </a:cubicBezTo>
                    <a:cubicBezTo>
                      <a:pt x="402" y="21"/>
                      <a:pt x="403" y="19"/>
                      <a:pt x="404" y="19"/>
                    </a:cubicBezTo>
                    <a:cubicBezTo>
                      <a:pt x="404" y="19"/>
                      <a:pt x="407" y="19"/>
                      <a:pt x="406" y="18"/>
                    </a:cubicBezTo>
                    <a:cubicBezTo>
                      <a:pt x="406" y="18"/>
                      <a:pt x="406" y="17"/>
                      <a:pt x="407" y="17"/>
                    </a:cubicBezTo>
                    <a:cubicBezTo>
                      <a:pt x="407" y="17"/>
                      <a:pt x="408" y="17"/>
                      <a:pt x="408" y="16"/>
                    </a:cubicBezTo>
                    <a:cubicBezTo>
                      <a:pt x="408" y="16"/>
                      <a:pt x="408" y="15"/>
                      <a:pt x="409" y="15"/>
                    </a:cubicBezTo>
                    <a:cubicBezTo>
                      <a:pt x="410" y="15"/>
                      <a:pt x="412" y="16"/>
                      <a:pt x="412" y="15"/>
                    </a:cubicBezTo>
                    <a:cubicBezTo>
                      <a:pt x="413" y="14"/>
                      <a:pt x="413" y="12"/>
                      <a:pt x="414" y="12"/>
                    </a:cubicBezTo>
                    <a:cubicBezTo>
                      <a:pt x="414" y="12"/>
                      <a:pt x="416" y="11"/>
                      <a:pt x="416" y="12"/>
                    </a:cubicBezTo>
                    <a:cubicBezTo>
                      <a:pt x="417" y="12"/>
                      <a:pt x="418" y="12"/>
                      <a:pt x="418" y="12"/>
                    </a:cubicBezTo>
                    <a:cubicBezTo>
                      <a:pt x="419" y="11"/>
                      <a:pt x="418" y="9"/>
                      <a:pt x="419" y="9"/>
                    </a:cubicBezTo>
                    <a:cubicBezTo>
                      <a:pt x="420" y="9"/>
                      <a:pt x="421" y="8"/>
                      <a:pt x="423" y="9"/>
                    </a:cubicBezTo>
                    <a:cubicBezTo>
                      <a:pt x="425" y="10"/>
                      <a:pt x="426" y="10"/>
                      <a:pt x="426" y="11"/>
                    </a:cubicBezTo>
                    <a:cubicBezTo>
                      <a:pt x="426" y="13"/>
                      <a:pt x="426" y="13"/>
                      <a:pt x="426" y="14"/>
                    </a:cubicBezTo>
                    <a:cubicBezTo>
                      <a:pt x="427" y="15"/>
                      <a:pt x="427" y="16"/>
                      <a:pt x="427" y="17"/>
                    </a:cubicBezTo>
                    <a:cubicBezTo>
                      <a:pt x="427" y="17"/>
                      <a:pt x="426" y="19"/>
                      <a:pt x="427" y="19"/>
                    </a:cubicBezTo>
                    <a:cubicBezTo>
                      <a:pt x="428" y="20"/>
                      <a:pt x="429" y="20"/>
                      <a:pt x="430" y="20"/>
                    </a:cubicBezTo>
                    <a:cubicBezTo>
                      <a:pt x="432" y="20"/>
                      <a:pt x="432" y="20"/>
                      <a:pt x="432" y="20"/>
                    </a:cubicBezTo>
                    <a:cubicBezTo>
                      <a:pt x="433" y="20"/>
                      <a:pt x="434" y="20"/>
                      <a:pt x="435" y="20"/>
                    </a:cubicBezTo>
                    <a:cubicBezTo>
                      <a:pt x="436" y="21"/>
                      <a:pt x="438" y="21"/>
                      <a:pt x="438" y="23"/>
                    </a:cubicBezTo>
                    <a:cubicBezTo>
                      <a:pt x="438" y="24"/>
                      <a:pt x="438" y="25"/>
                      <a:pt x="438" y="26"/>
                    </a:cubicBezTo>
                    <a:cubicBezTo>
                      <a:pt x="438" y="27"/>
                      <a:pt x="438" y="28"/>
                      <a:pt x="439" y="28"/>
                    </a:cubicBezTo>
                    <a:cubicBezTo>
                      <a:pt x="440" y="28"/>
                      <a:pt x="440" y="28"/>
                      <a:pt x="441" y="29"/>
                    </a:cubicBezTo>
                    <a:cubicBezTo>
                      <a:pt x="441" y="29"/>
                      <a:pt x="442" y="31"/>
                      <a:pt x="441" y="31"/>
                    </a:cubicBezTo>
                    <a:cubicBezTo>
                      <a:pt x="440" y="32"/>
                      <a:pt x="440" y="31"/>
                      <a:pt x="439" y="31"/>
                    </a:cubicBezTo>
                    <a:cubicBezTo>
                      <a:pt x="439" y="31"/>
                      <a:pt x="438" y="31"/>
                      <a:pt x="438" y="32"/>
                    </a:cubicBezTo>
                    <a:cubicBezTo>
                      <a:pt x="438" y="33"/>
                      <a:pt x="437" y="34"/>
                      <a:pt x="438" y="34"/>
                    </a:cubicBezTo>
                    <a:cubicBezTo>
                      <a:pt x="439" y="34"/>
                      <a:pt x="439" y="34"/>
                      <a:pt x="440" y="35"/>
                    </a:cubicBezTo>
                    <a:cubicBezTo>
                      <a:pt x="440" y="35"/>
                      <a:pt x="441" y="37"/>
                      <a:pt x="440" y="37"/>
                    </a:cubicBezTo>
                    <a:cubicBezTo>
                      <a:pt x="439" y="38"/>
                      <a:pt x="439" y="38"/>
                      <a:pt x="439" y="39"/>
                    </a:cubicBezTo>
                    <a:cubicBezTo>
                      <a:pt x="439" y="39"/>
                      <a:pt x="437" y="40"/>
                      <a:pt x="437" y="41"/>
                    </a:cubicBezTo>
                    <a:cubicBezTo>
                      <a:pt x="437" y="41"/>
                      <a:pt x="437" y="43"/>
                      <a:pt x="438" y="43"/>
                    </a:cubicBezTo>
                    <a:cubicBezTo>
                      <a:pt x="439" y="44"/>
                      <a:pt x="439" y="44"/>
                      <a:pt x="440" y="43"/>
                    </a:cubicBezTo>
                    <a:cubicBezTo>
                      <a:pt x="440" y="43"/>
                      <a:pt x="440" y="43"/>
                      <a:pt x="441" y="44"/>
                    </a:cubicBezTo>
                    <a:cubicBezTo>
                      <a:pt x="441" y="44"/>
                      <a:pt x="442" y="46"/>
                      <a:pt x="442" y="46"/>
                    </a:cubicBezTo>
                    <a:cubicBezTo>
                      <a:pt x="441" y="47"/>
                      <a:pt x="441" y="48"/>
                      <a:pt x="441" y="49"/>
                    </a:cubicBezTo>
                    <a:cubicBezTo>
                      <a:pt x="440" y="49"/>
                      <a:pt x="440" y="50"/>
                      <a:pt x="440" y="51"/>
                    </a:cubicBezTo>
                    <a:cubicBezTo>
                      <a:pt x="440" y="51"/>
                      <a:pt x="439" y="54"/>
                      <a:pt x="440" y="54"/>
                    </a:cubicBezTo>
                    <a:cubicBezTo>
                      <a:pt x="441" y="55"/>
                      <a:pt x="442" y="56"/>
                      <a:pt x="443" y="56"/>
                    </a:cubicBezTo>
                    <a:cubicBezTo>
                      <a:pt x="444" y="56"/>
                      <a:pt x="445" y="56"/>
                      <a:pt x="445" y="55"/>
                    </a:cubicBezTo>
                    <a:cubicBezTo>
                      <a:pt x="446" y="54"/>
                      <a:pt x="447" y="54"/>
                      <a:pt x="447" y="54"/>
                    </a:cubicBezTo>
                    <a:cubicBezTo>
                      <a:pt x="448" y="54"/>
                      <a:pt x="449" y="55"/>
                      <a:pt x="449" y="56"/>
                    </a:cubicBezTo>
                    <a:cubicBezTo>
                      <a:pt x="449" y="56"/>
                      <a:pt x="449" y="57"/>
                      <a:pt x="449" y="58"/>
                    </a:cubicBezTo>
                    <a:cubicBezTo>
                      <a:pt x="450" y="58"/>
                      <a:pt x="451" y="60"/>
                      <a:pt x="451" y="60"/>
                    </a:cubicBezTo>
                    <a:cubicBezTo>
                      <a:pt x="452" y="60"/>
                      <a:pt x="454" y="61"/>
                      <a:pt x="455" y="60"/>
                    </a:cubicBezTo>
                    <a:cubicBezTo>
                      <a:pt x="455" y="60"/>
                      <a:pt x="456" y="60"/>
                      <a:pt x="457" y="60"/>
                    </a:cubicBezTo>
                    <a:cubicBezTo>
                      <a:pt x="458" y="60"/>
                      <a:pt x="460" y="60"/>
                      <a:pt x="461" y="60"/>
                    </a:cubicBezTo>
                    <a:cubicBezTo>
                      <a:pt x="461" y="60"/>
                      <a:pt x="460" y="58"/>
                      <a:pt x="461" y="57"/>
                    </a:cubicBezTo>
                    <a:cubicBezTo>
                      <a:pt x="462" y="57"/>
                      <a:pt x="463" y="57"/>
                      <a:pt x="463" y="56"/>
                    </a:cubicBezTo>
                    <a:cubicBezTo>
                      <a:pt x="463" y="55"/>
                      <a:pt x="463" y="55"/>
                      <a:pt x="464" y="55"/>
                    </a:cubicBezTo>
                    <a:cubicBezTo>
                      <a:pt x="464" y="55"/>
                      <a:pt x="466" y="54"/>
                      <a:pt x="467" y="55"/>
                    </a:cubicBezTo>
                    <a:cubicBezTo>
                      <a:pt x="467" y="55"/>
                      <a:pt x="468" y="57"/>
                      <a:pt x="468" y="57"/>
                    </a:cubicBezTo>
                    <a:cubicBezTo>
                      <a:pt x="468" y="58"/>
                      <a:pt x="468" y="58"/>
                      <a:pt x="468" y="59"/>
                    </a:cubicBezTo>
                    <a:cubicBezTo>
                      <a:pt x="468" y="60"/>
                      <a:pt x="468" y="60"/>
                      <a:pt x="468" y="61"/>
                    </a:cubicBezTo>
                    <a:cubicBezTo>
                      <a:pt x="469" y="61"/>
                      <a:pt x="469" y="62"/>
                      <a:pt x="469" y="62"/>
                    </a:cubicBezTo>
                    <a:cubicBezTo>
                      <a:pt x="469" y="63"/>
                      <a:pt x="468" y="64"/>
                      <a:pt x="467" y="65"/>
                    </a:cubicBezTo>
                    <a:cubicBezTo>
                      <a:pt x="467" y="65"/>
                      <a:pt x="467" y="66"/>
                      <a:pt x="468" y="67"/>
                    </a:cubicBezTo>
                    <a:cubicBezTo>
                      <a:pt x="468" y="67"/>
                      <a:pt x="469" y="67"/>
                      <a:pt x="469" y="67"/>
                    </a:cubicBezTo>
                    <a:cubicBezTo>
                      <a:pt x="469" y="66"/>
                      <a:pt x="470" y="64"/>
                      <a:pt x="471" y="64"/>
                    </a:cubicBezTo>
                    <a:cubicBezTo>
                      <a:pt x="471" y="64"/>
                      <a:pt x="472" y="64"/>
                      <a:pt x="472" y="63"/>
                    </a:cubicBezTo>
                    <a:cubicBezTo>
                      <a:pt x="472" y="62"/>
                      <a:pt x="474" y="64"/>
                      <a:pt x="474" y="63"/>
                    </a:cubicBezTo>
                    <a:cubicBezTo>
                      <a:pt x="474" y="63"/>
                      <a:pt x="474" y="62"/>
                      <a:pt x="475" y="62"/>
                    </a:cubicBezTo>
                    <a:cubicBezTo>
                      <a:pt x="475" y="62"/>
                      <a:pt x="474" y="64"/>
                      <a:pt x="475" y="64"/>
                    </a:cubicBezTo>
                    <a:cubicBezTo>
                      <a:pt x="476" y="64"/>
                      <a:pt x="476" y="63"/>
                      <a:pt x="477" y="63"/>
                    </a:cubicBezTo>
                    <a:cubicBezTo>
                      <a:pt x="477" y="63"/>
                      <a:pt x="478" y="63"/>
                      <a:pt x="478" y="64"/>
                    </a:cubicBezTo>
                    <a:cubicBezTo>
                      <a:pt x="477" y="64"/>
                      <a:pt x="476" y="65"/>
                      <a:pt x="476" y="65"/>
                    </a:cubicBezTo>
                    <a:cubicBezTo>
                      <a:pt x="477" y="65"/>
                      <a:pt x="477" y="66"/>
                      <a:pt x="478" y="66"/>
                    </a:cubicBezTo>
                    <a:cubicBezTo>
                      <a:pt x="479" y="66"/>
                      <a:pt x="479" y="65"/>
                      <a:pt x="479" y="65"/>
                    </a:cubicBezTo>
                    <a:cubicBezTo>
                      <a:pt x="480" y="65"/>
                      <a:pt x="481" y="66"/>
                      <a:pt x="482" y="66"/>
                    </a:cubicBezTo>
                    <a:cubicBezTo>
                      <a:pt x="483" y="66"/>
                      <a:pt x="484" y="68"/>
                      <a:pt x="484" y="68"/>
                    </a:cubicBezTo>
                    <a:cubicBezTo>
                      <a:pt x="485" y="68"/>
                      <a:pt x="485" y="69"/>
                      <a:pt x="486" y="68"/>
                    </a:cubicBezTo>
                    <a:cubicBezTo>
                      <a:pt x="487" y="68"/>
                      <a:pt x="487" y="68"/>
                      <a:pt x="488" y="68"/>
                    </a:cubicBezTo>
                    <a:cubicBezTo>
                      <a:pt x="488" y="67"/>
                      <a:pt x="489" y="66"/>
                      <a:pt x="490" y="66"/>
                    </a:cubicBezTo>
                    <a:cubicBezTo>
                      <a:pt x="491" y="66"/>
                      <a:pt x="493" y="66"/>
                      <a:pt x="494" y="66"/>
                    </a:cubicBezTo>
                    <a:cubicBezTo>
                      <a:pt x="494" y="67"/>
                      <a:pt x="498" y="67"/>
                      <a:pt x="499" y="67"/>
                    </a:cubicBezTo>
                    <a:cubicBezTo>
                      <a:pt x="500" y="67"/>
                      <a:pt x="501" y="67"/>
                      <a:pt x="503" y="67"/>
                    </a:cubicBezTo>
                    <a:cubicBezTo>
                      <a:pt x="504" y="67"/>
                      <a:pt x="506" y="66"/>
                      <a:pt x="507" y="66"/>
                    </a:cubicBezTo>
                    <a:cubicBezTo>
                      <a:pt x="508" y="67"/>
                      <a:pt x="510" y="68"/>
                      <a:pt x="511" y="69"/>
                    </a:cubicBezTo>
                    <a:cubicBezTo>
                      <a:pt x="513" y="71"/>
                      <a:pt x="513" y="71"/>
                      <a:pt x="514" y="72"/>
                    </a:cubicBezTo>
                    <a:cubicBezTo>
                      <a:pt x="514" y="72"/>
                      <a:pt x="515" y="73"/>
                      <a:pt x="516" y="75"/>
                    </a:cubicBezTo>
                    <a:cubicBezTo>
                      <a:pt x="516" y="76"/>
                      <a:pt x="515" y="76"/>
                      <a:pt x="515" y="77"/>
                    </a:cubicBezTo>
                    <a:cubicBezTo>
                      <a:pt x="515" y="78"/>
                      <a:pt x="514" y="78"/>
                      <a:pt x="514" y="80"/>
                    </a:cubicBezTo>
                    <a:cubicBezTo>
                      <a:pt x="515" y="82"/>
                      <a:pt x="515" y="83"/>
                      <a:pt x="516" y="83"/>
                    </a:cubicBezTo>
                    <a:cubicBezTo>
                      <a:pt x="516" y="84"/>
                      <a:pt x="516" y="87"/>
                      <a:pt x="517" y="87"/>
                    </a:cubicBezTo>
                    <a:cubicBezTo>
                      <a:pt x="518" y="87"/>
                      <a:pt x="519" y="88"/>
                      <a:pt x="519" y="89"/>
                    </a:cubicBezTo>
                    <a:cubicBezTo>
                      <a:pt x="519" y="90"/>
                      <a:pt x="519" y="92"/>
                      <a:pt x="519" y="92"/>
                    </a:cubicBezTo>
                    <a:cubicBezTo>
                      <a:pt x="520" y="92"/>
                      <a:pt x="520" y="91"/>
                      <a:pt x="521" y="92"/>
                    </a:cubicBezTo>
                    <a:cubicBezTo>
                      <a:pt x="523" y="93"/>
                      <a:pt x="522" y="94"/>
                      <a:pt x="523" y="94"/>
                    </a:cubicBezTo>
                    <a:cubicBezTo>
                      <a:pt x="524" y="95"/>
                      <a:pt x="524" y="96"/>
                      <a:pt x="524" y="97"/>
                    </a:cubicBezTo>
                    <a:cubicBezTo>
                      <a:pt x="524" y="98"/>
                      <a:pt x="524" y="98"/>
                      <a:pt x="525" y="98"/>
                    </a:cubicBezTo>
                    <a:cubicBezTo>
                      <a:pt x="526" y="98"/>
                      <a:pt x="526" y="98"/>
                      <a:pt x="527" y="98"/>
                    </a:cubicBezTo>
                    <a:cubicBezTo>
                      <a:pt x="527" y="99"/>
                      <a:pt x="528" y="98"/>
                      <a:pt x="528" y="98"/>
                    </a:cubicBezTo>
                    <a:cubicBezTo>
                      <a:pt x="529" y="98"/>
                      <a:pt x="529" y="97"/>
                      <a:pt x="531" y="97"/>
                    </a:cubicBezTo>
                    <a:cubicBezTo>
                      <a:pt x="532" y="97"/>
                      <a:pt x="532" y="98"/>
                      <a:pt x="533" y="98"/>
                    </a:cubicBezTo>
                    <a:cubicBezTo>
                      <a:pt x="534" y="99"/>
                      <a:pt x="535" y="99"/>
                      <a:pt x="535" y="99"/>
                    </a:cubicBezTo>
                    <a:cubicBezTo>
                      <a:pt x="535" y="99"/>
                      <a:pt x="534" y="99"/>
                      <a:pt x="533" y="99"/>
                    </a:cubicBezTo>
                    <a:cubicBezTo>
                      <a:pt x="533" y="100"/>
                      <a:pt x="532" y="100"/>
                      <a:pt x="532" y="101"/>
                    </a:cubicBezTo>
                    <a:cubicBezTo>
                      <a:pt x="532" y="101"/>
                      <a:pt x="534" y="102"/>
                      <a:pt x="533" y="103"/>
                    </a:cubicBezTo>
                    <a:cubicBezTo>
                      <a:pt x="533" y="103"/>
                      <a:pt x="533" y="102"/>
                      <a:pt x="532" y="102"/>
                    </a:cubicBezTo>
                    <a:cubicBezTo>
                      <a:pt x="531" y="101"/>
                      <a:pt x="531" y="101"/>
                      <a:pt x="530" y="101"/>
                    </a:cubicBezTo>
                    <a:cubicBezTo>
                      <a:pt x="529" y="101"/>
                      <a:pt x="528" y="101"/>
                      <a:pt x="528" y="100"/>
                    </a:cubicBezTo>
                    <a:cubicBezTo>
                      <a:pt x="528" y="100"/>
                      <a:pt x="527" y="100"/>
                      <a:pt x="526" y="101"/>
                    </a:cubicBezTo>
                    <a:cubicBezTo>
                      <a:pt x="526" y="101"/>
                      <a:pt x="525" y="101"/>
                      <a:pt x="525" y="101"/>
                    </a:cubicBezTo>
                    <a:cubicBezTo>
                      <a:pt x="526" y="102"/>
                      <a:pt x="527" y="104"/>
                      <a:pt x="527" y="105"/>
                    </a:cubicBezTo>
                    <a:cubicBezTo>
                      <a:pt x="527" y="106"/>
                      <a:pt x="527" y="106"/>
                      <a:pt x="527" y="107"/>
                    </a:cubicBezTo>
                    <a:cubicBezTo>
                      <a:pt x="526" y="108"/>
                      <a:pt x="527" y="109"/>
                      <a:pt x="528" y="110"/>
                    </a:cubicBezTo>
                    <a:cubicBezTo>
                      <a:pt x="528" y="111"/>
                      <a:pt x="529" y="114"/>
                      <a:pt x="530" y="116"/>
                    </a:cubicBezTo>
                    <a:cubicBezTo>
                      <a:pt x="530" y="117"/>
                      <a:pt x="531" y="118"/>
                      <a:pt x="531" y="118"/>
                    </a:cubicBezTo>
                    <a:cubicBezTo>
                      <a:pt x="531" y="119"/>
                      <a:pt x="530" y="119"/>
                      <a:pt x="529" y="119"/>
                    </a:cubicBezTo>
                    <a:cubicBezTo>
                      <a:pt x="529" y="120"/>
                      <a:pt x="529" y="120"/>
                      <a:pt x="529" y="120"/>
                    </a:cubicBezTo>
                    <a:cubicBezTo>
                      <a:pt x="529" y="120"/>
                      <a:pt x="529" y="121"/>
                      <a:pt x="529" y="122"/>
                    </a:cubicBezTo>
                    <a:cubicBezTo>
                      <a:pt x="529" y="124"/>
                      <a:pt x="526" y="124"/>
                      <a:pt x="528" y="124"/>
                    </a:cubicBezTo>
                    <a:cubicBezTo>
                      <a:pt x="529" y="125"/>
                      <a:pt x="530" y="126"/>
                      <a:pt x="531" y="125"/>
                    </a:cubicBezTo>
                    <a:cubicBezTo>
                      <a:pt x="531" y="125"/>
                      <a:pt x="531" y="125"/>
                      <a:pt x="532" y="125"/>
                    </a:cubicBezTo>
                    <a:cubicBezTo>
                      <a:pt x="533" y="125"/>
                      <a:pt x="534" y="126"/>
                      <a:pt x="534" y="126"/>
                    </a:cubicBezTo>
                    <a:cubicBezTo>
                      <a:pt x="534" y="127"/>
                      <a:pt x="534" y="128"/>
                      <a:pt x="533" y="128"/>
                    </a:cubicBezTo>
                    <a:cubicBezTo>
                      <a:pt x="532" y="128"/>
                      <a:pt x="531" y="128"/>
                      <a:pt x="531" y="129"/>
                    </a:cubicBezTo>
                    <a:cubicBezTo>
                      <a:pt x="531" y="130"/>
                      <a:pt x="531" y="131"/>
                      <a:pt x="531" y="132"/>
                    </a:cubicBezTo>
                    <a:cubicBezTo>
                      <a:pt x="530" y="133"/>
                      <a:pt x="530" y="133"/>
                      <a:pt x="529" y="133"/>
                    </a:cubicBezTo>
                    <a:cubicBezTo>
                      <a:pt x="528" y="133"/>
                      <a:pt x="528" y="133"/>
                      <a:pt x="527" y="133"/>
                    </a:cubicBezTo>
                    <a:cubicBezTo>
                      <a:pt x="526" y="132"/>
                      <a:pt x="525" y="132"/>
                      <a:pt x="524" y="133"/>
                    </a:cubicBezTo>
                    <a:cubicBezTo>
                      <a:pt x="524" y="133"/>
                      <a:pt x="524" y="135"/>
                      <a:pt x="523" y="136"/>
                    </a:cubicBezTo>
                    <a:cubicBezTo>
                      <a:pt x="523" y="137"/>
                      <a:pt x="523" y="138"/>
                      <a:pt x="523" y="138"/>
                    </a:cubicBezTo>
                    <a:cubicBezTo>
                      <a:pt x="524" y="139"/>
                      <a:pt x="524" y="140"/>
                      <a:pt x="524" y="141"/>
                    </a:cubicBezTo>
                    <a:cubicBezTo>
                      <a:pt x="524" y="142"/>
                      <a:pt x="525" y="143"/>
                      <a:pt x="525" y="143"/>
                    </a:cubicBezTo>
                    <a:cubicBezTo>
                      <a:pt x="526" y="144"/>
                      <a:pt x="527" y="144"/>
                      <a:pt x="528" y="144"/>
                    </a:cubicBezTo>
                    <a:cubicBezTo>
                      <a:pt x="529" y="144"/>
                      <a:pt x="529" y="144"/>
                      <a:pt x="530" y="145"/>
                    </a:cubicBezTo>
                    <a:cubicBezTo>
                      <a:pt x="531" y="146"/>
                      <a:pt x="531" y="147"/>
                      <a:pt x="532" y="147"/>
                    </a:cubicBezTo>
                    <a:cubicBezTo>
                      <a:pt x="533" y="148"/>
                      <a:pt x="534" y="148"/>
                      <a:pt x="534" y="149"/>
                    </a:cubicBezTo>
                    <a:cubicBezTo>
                      <a:pt x="534" y="149"/>
                      <a:pt x="536" y="149"/>
                      <a:pt x="536" y="150"/>
                    </a:cubicBezTo>
                    <a:cubicBezTo>
                      <a:pt x="537" y="151"/>
                      <a:pt x="537" y="151"/>
                      <a:pt x="538" y="151"/>
                    </a:cubicBezTo>
                    <a:cubicBezTo>
                      <a:pt x="539" y="150"/>
                      <a:pt x="540" y="150"/>
                      <a:pt x="540" y="150"/>
                    </a:cubicBezTo>
                    <a:cubicBezTo>
                      <a:pt x="541" y="151"/>
                      <a:pt x="541" y="152"/>
                      <a:pt x="541" y="152"/>
                    </a:cubicBezTo>
                    <a:cubicBezTo>
                      <a:pt x="542" y="153"/>
                      <a:pt x="542" y="153"/>
                      <a:pt x="543" y="152"/>
                    </a:cubicBezTo>
                    <a:cubicBezTo>
                      <a:pt x="544" y="152"/>
                      <a:pt x="545" y="152"/>
                      <a:pt x="545" y="152"/>
                    </a:cubicBezTo>
                    <a:cubicBezTo>
                      <a:pt x="546" y="153"/>
                      <a:pt x="546" y="154"/>
                      <a:pt x="546" y="155"/>
                    </a:cubicBezTo>
                    <a:cubicBezTo>
                      <a:pt x="546" y="155"/>
                      <a:pt x="547" y="156"/>
                      <a:pt x="548" y="156"/>
                    </a:cubicBezTo>
                    <a:cubicBezTo>
                      <a:pt x="549" y="156"/>
                      <a:pt x="549" y="157"/>
                      <a:pt x="550" y="158"/>
                    </a:cubicBezTo>
                    <a:cubicBezTo>
                      <a:pt x="551" y="159"/>
                      <a:pt x="552" y="159"/>
                      <a:pt x="552" y="158"/>
                    </a:cubicBezTo>
                    <a:cubicBezTo>
                      <a:pt x="553" y="158"/>
                      <a:pt x="554" y="157"/>
                      <a:pt x="555" y="157"/>
                    </a:cubicBezTo>
                    <a:cubicBezTo>
                      <a:pt x="556" y="158"/>
                      <a:pt x="555" y="159"/>
                      <a:pt x="556" y="160"/>
                    </a:cubicBezTo>
                    <a:cubicBezTo>
                      <a:pt x="557" y="161"/>
                      <a:pt x="558" y="161"/>
                      <a:pt x="558" y="161"/>
                    </a:cubicBezTo>
                    <a:cubicBezTo>
                      <a:pt x="559" y="160"/>
                      <a:pt x="560" y="160"/>
                      <a:pt x="560" y="160"/>
                    </a:cubicBezTo>
                    <a:cubicBezTo>
                      <a:pt x="561" y="160"/>
                      <a:pt x="563" y="160"/>
                      <a:pt x="563" y="159"/>
                    </a:cubicBezTo>
                    <a:cubicBezTo>
                      <a:pt x="564" y="159"/>
                      <a:pt x="564" y="158"/>
                      <a:pt x="565" y="159"/>
                    </a:cubicBezTo>
                    <a:cubicBezTo>
                      <a:pt x="566" y="159"/>
                      <a:pt x="567" y="161"/>
                      <a:pt x="568" y="162"/>
                    </a:cubicBezTo>
                    <a:cubicBezTo>
                      <a:pt x="568" y="163"/>
                      <a:pt x="568" y="164"/>
                      <a:pt x="569" y="164"/>
                    </a:cubicBezTo>
                    <a:cubicBezTo>
                      <a:pt x="570" y="164"/>
                      <a:pt x="571" y="164"/>
                      <a:pt x="572" y="163"/>
                    </a:cubicBezTo>
                    <a:cubicBezTo>
                      <a:pt x="573" y="163"/>
                      <a:pt x="573" y="162"/>
                      <a:pt x="574" y="162"/>
                    </a:cubicBezTo>
                    <a:cubicBezTo>
                      <a:pt x="575" y="162"/>
                      <a:pt x="576" y="161"/>
                      <a:pt x="577" y="161"/>
                    </a:cubicBezTo>
                    <a:cubicBezTo>
                      <a:pt x="578" y="161"/>
                      <a:pt x="579" y="160"/>
                      <a:pt x="581" y="160"/>
                    </a:cubicBezTo>
                    <a:cubicBezTo>
                      <a:pt x="582" y="160"/>
                      <a:pt x="583" y="161"/>
                      <a:pt x="584" y="162"/>
                    </a:cubicBezTo>
                    <a:cubicBezTo>
                      <a:pt x="585" y="163"/>
                      <a:pt x="585" y="165"/>
                      <a:pt x="586" y="165"/>
                    </a:cubicBezTo>
                    <a:cubicBezTo>
                      <a:pt x="587" y="165"/>
                      <a:pt x="590" y="164"/>
                      <a:pt x="590" y="163"/>
                    </a:cubicBezTo>
                    <a:cubicBezTo>
                      <a:pt x="591" y="163"/>
                      <a:pt x="594" y="161"/>
                      <a:pt x="594" y="161"/>
                    </a:cubicBezTo>
                    <a:cubicBezTo>
                      <a:pt x="594" y="160"/>
                      <a:pt x="593" y="158"/>
                      <a:pt x="594" y="158"/>
                    </a:cubicBezTo>
                    <a:cubicBezTo>
                      <a:pt x="595" y="158"/>
                      <a:pt x="596" y="158"/>
                      <a:pt x="597" y="159"/>
                    </a:cubicBezTo>
                    <a:cubicBezTo>
                      <a:pt x="597" y="159"/>
                      <a:pt x="597" y="159"/>
                      <a:pt x="598" y="159"/>
                    </a:cubicBezTo>
                    <a:cubicBezTo>
                      <a:pt x="599" y="159"/>
                      <a:pt x="600" y="159"/>
                      <a:pt x="600" y="159"/>
                    </a:cubicBezTo>
                    <a:cubicBezTo>
                      <a:pt x="601" y="158"/>
                      <a:pt x="602" y="158"/>
                      <a:pt x="603" y="157"/>
                    </a:cubicBezTo>
                    <a:cubicBezTo>
                      <a:pt x="603" y="157"/>
                      <a:pt x="604" y="156"/>
                      <a:pt x="604" y="156"/>
                    </a:cubicBezTo>
                    <a:cubicBezTo>
                      <a:pt x="604" y="155"/>
                      <a:pt x="605" y="154"/>
                      <a:pt x="606" y="154"/>
                    </a:cubicBezTo>
                    <a:cubicBezTo>
                      <a:pt x="607" y="154"/>
                      <a:pt x="607" y="154"/>
                      <a:pt x="608" y="153"/>
                    </a:cubicBezTo>
                    <a:cubicBezTo>
                      <a:pt x="609" y="153"/>
                      <a:pt x="610" y="152"/>
                      <a:pt x="610" y="152"/>
                    </a:cubicBezTo>
                    <a:cubicBezTo>
                      <a:pt x="611" y="152"/>
                      <a:pt x="612" y="152"/>
                      <a:pt x="612" y="151"/>
                    </a:cubicBezTo>
                    <a:cubicBezTo>
                      <a:pt x="612" y="151"/>
                      <a:pt x="612" y="151"/>
                      <a:pt x="612" y="150"/>
                    </a:cubicBezTo>
                    <a:cubicBezTo>
                      <a:pt x="613" y="150"/>
                      <a:pt x="613" y="149"/>
                      <a:pt x="612" y="149"/>
                    </a:cubicBezTo>
                    <a:cubicBezTo>
                      <a:pt x="611" y="148"/>
                      <a:pt x="610" y="149"/>
                      <a:pt x="609" y="148"/>
                    </a:cubicBezTo>
                    <a:cubicBezTo>
                      <a:pt x="609" y="147"/>
                      <a:pt x="609" y="145"/>
                      <a:pt x="608" y="144"/>
                    </a:cubicBezTo>
                    <a:cubicBezTo>
                      <a:pt x="608" y="143"/>
                      <a:pt x="607" y="142"/>
                      <a:pt x="607" y="141"/>
                    </a:cubicBezTo>
                    <a:cubicBezTo>
                      <a:pt x="607" y="140"/>
                      <a:pt x="605" y="139"/>
                      <a:pt x="607" y="139"/>
                    </a:cubicBezTo>
                    <a:cubicBezTo>
                      <a:pt x="608" y="139"/>
                      <a:pt x="608" y="138"/>
                      <a:pt x="608" y="137"/>
                    </a:cubicBezTo>
                    <a:cubicBezTo>
                      <a:pt x="609" y="136"/>
                      <a:pt x="608" y="135"/>
                      <a:pt x="610" y="134"/>
                    </a:cubicBezTo>
                    <a:cubicBezTo>
                      <a:pt x="611" y="134"/>
                      <a:pt x="612" y="135"/>
                      <a:pt x="613" y="135"/>
                    </a:cubicBezTo>
                    <a:cubicBezTo>
                      <a:pt x="614" y="135"/>
                      <a:pt x="615" y="136"/>
                      <a:pt x="615" y="136"/>
                    </a:cubicBezTo>
                    <a:cubicBezTo>
                      <a:pt x="615" y="136"/>
                      <a:pt x="615" y="136"/>
                      <a:pt x="615" y="136"/>
                    </a:cubicBezTo>
                    <a:cubicBezTo>
                      <a:pt x="614" y="137"/>
                      <a:pt x="614" y="139"/>
                      <a:pt x="614" y="139"/>
                    </a:cubicBezTo>
                    <a:cubicBezTo>
                      <a:pt x="615" y="140"/>
                      <a:pt x="616" y="141"/>
                      <a:pt x="617" y="141"/>
                    </a:cubicBezTo>
                    <a:cubicBezTo>
                      <a:pt x="617" y="142"/>
                      <a:pt x="617" y="143"/>
                      <a:pt x="617" y="143"/>
                    </a:cubicBezTo>
                    <a:cubicBezTo>
                      <a:pt x="617" y="143"/>
                      <a:pt x="618" y="145"/>
                      <a:pt x="618" y="145"/>
                    </a:cubicBezTo>
                    <a:cubicBezTo>
                      <a:pt x="617" y="145"/>
                      <a:pt x="617" y="147"/>
                      <a:pt x="618" y="147"/>
                    </a:cubicBezTo>
                    <a:cubicBezTo>
                      <a:pt x="618" y="147"/>
                      <a:pt x="619" y="146"/>
                      <a:pt x="619" y="147"/>
                    </a:cubicBezTo>
                    <a:cubicBezTo>
                      <a:pt x="619" y="147"/>
                      <a:pt x="619" y="148"/>
                      <a:pt x="620" y="149"/>
                    </a:cubicBezTo>
                    <a:cubicBezTo>
                      <a:pt x="620" y="149"/>
                      <a:pt x="621" y="150"/>
                      <a:pt x="620" y="150"/>
                    </a:cubicBezTo>
                    <a:cubicBezTo>
                      <a:pt x="619" y="151"/>
                      <a:pt x="619" y="151"/>
                      <a:pt x="619" y="152"/>
                    </a:cubicBezTo>
                    <a:cubicBezTo>
                      <a:pt x="620" y="152"/>
                      <a:pt x="620" y="153"/>
                      <a:pt x="621" y="153"/>
                    </a:cubicBezTo>
                    <a:cubicBezTo>
                      <a:pt x="621" y="152"/>
                      <a:pt x="621" y="152"/>
                      <a:pt x="622" y="153"/>
                    </a:cubicBezTo>
                    <a:cubicBezTo>
                      <a:pt x="622" y="154"/>
                      <a:pt x="622" y="155"/>
                      <a:pt x="622" y="155"/>
                    </a:cubicBezTo>
                    <a:cubicBezTo>
                      <a:pt x="623" y="155"/>
                      <a:pt x="624" y="155"/>
                      <a:pt x="625" y="155"/>
                    </a:cubicBezTo>
                    <a:cubicBezTo>
                      <a:pt x="625" y="154"/>
                      <a:pt x="625" y="154"/>
                      <a:pt x="626" y="154"/>
                    </a:cubicBezTo>
                    <a:cubicBezTo>
                      <a:pt x="626" y="154"/>
                      <a:pt x="627" y="153"/>
                      <a:pt x="628" y="153"/>
                    </a:cubicBezTo>
                    <a:cubicBezTo>
                      <a:pt x="629" y="153"/>
                      <a:pt x="629" y="151"/>
                      <a:pt x="630" y="151"/>
                    </a:cubicBezTo>
                    <a:cubicBezTo>
                      <a:pt x="630" y="151"/>
                      <a:pt x="631" y="151"/>
                      <a:pt x="631" y="150"/>
                    </a:cubicBezTo>
                    <a:cubicBezTo>
                      <a:pt x="631" y="150"/>
                      <a:pt x="632" y="149"/>
                      <a:pt x="632" y="150"/>
                    </a:cubicBezTo>
                    <a:cubicBezTo>
                      <a:pt x="632" y="150"/>
                      <a:pt x="633" y="150"/>
                      <a:pt x="633" y="150"/>
                    </a:cubicBezTo>
                    <a:cubicBezTo>
                      <a:pt x="633" y="150"/>
                      <a:pt x="634" y="149"/>
                      <a:pt x="634" y="149"/>
                    </a:cubicBezTo>
                    <a:cubicBezTo>
                      <a:pt x="634" y="149"/>
                      <a:pt x="635" y="149"/>
                      <a:pt x="636" y="149"/>
                    </a:cubicBezTo>
                    <a:cubicBezTo>
                      <a:pt x="636" y="150"/>
                      <a:pt x="637" y="151"/>
                      <a:pt x="637" y="151"/>
                    </a:cubicBezTo>
                    <a:cubicBezTo>
                      <a:pt x="637" y="151"/>
                      <a:pt x="637" y="150"/>
                      <a:pt x="637" y="150"/>
                    </a:cubicBezTo>
                    <a:cubicBezTo>
                      <a:pt x="638" y="149"/>
                      <a:pt x="638" y="149"/>
                      <a:pt x="638" y="149"/>
                    </a:cubicBezTo>
                    <a:cubicBezTo>
                      <a:pt x="639" y="149"/>
                      <a:pt x="639" y="148"/>
                      <a:pt x="639" y="148"/>
                    </a:cubicBezTo>
                    <a:cubicBezTo>
                      <a:pt x="640" y="149"/>
                      <a:pt x="639" y="148"/>
                      <a:pt x="639" y="148"/>
                    </a:cubicBezTo>
                    <a:cubicBezTo>
                      <a:pt x="639" y="147"/>
                      <a:pt x="639" y="147"/>
                      <a:pt x="639" y="146"/>
                    </a:cubicBezTo>
                    <a:cubicBezTo>
                      <a:pt x="639" y="146"/>
                      <a:pt x="639" y="145"/>
                      <a:pt x="639" y="145"/>
                    </a:cubicBezTo>
                    <a:cubicBezTo>
                      <a:pt x="639" y="144"/>
                      <a:pt x="639" y="143"/>
                      <a:pt x="640" y="144"/>
                    </a:cubicBezTo>
                    <a:cubicBezTo>
                      <a:pt x="641" y="144"/>
                      <a:pt x="642" y="144"/>
                      <a:pt x="642" y="144"/>
                    </a:cubicBezTo>
                    <a:cubicBezTo>
                      <a:pt x="642" y="143"/>
                      <a:pt x="644" y="142"/>
                      <a:pt x="645" y="142"/>
                    </a:cubicBezTo>
                    <a:cubicBezTo>
                      <a:pt x="646" y="142"/>
                      <a:pt x="647" y="144"/>
                      <a:pt x="647" y="144"/>
                    </a:cubicBezTo>
                    <a:cubicBezTo>
                      <a:pt x="647" y="144"/>
                      <a:pt x="649" y="143"/>
                      <a:pt x="649" y="142"/>
                    </a:cubicBezTo>
                    <a:cubicBezTo>
                      <a:pt x="650" y="141"/>
                      <a:pt x="651" y="141"/>
                      <a:pt x="651" y="142"/>
                    </a:cubicBezTo>
                    <a:cubicBezTo>
                      <a:pt x="651" y="142"/>
                      <a:pt x="652" y="143"/>
                      <a:pt x="652" y="143"/>
                    </a:cubicBezTo>
                    <a:cubicBezTo>
                      <a:pt x="652" y="143"/>
                      <a:pt x="653" y="143"/>
                      <a:pt x="654" y="143"/>
                    </a:cubicBezTo>
                    <a:cubicBezTo>
                      <a:pt x="654" y="143"/>
                      <a:pt x="654" y="142"/>
                      <a:pt x="654" y="142"/>
                    </a:cubicBezTo>
                    <a:cubicBezTo>
                      <a:pt x="654" y="142"/>
                      <a:pt x="654" y="141"/>
                      <a:pt x="654" y="141"/>
                    </a:cubicBezTo>
                    <a:cubicBezTo>
                      <a:pt x="655" y="140"/>
                      <a:pt x="656" y="140"/>
                      <a:pt x="656" y="140"/>
                    </a:cubicBezTo>
                    <a:cubicBezTo>
                      <a:pt x="656" y="141"/>
                      <a:pt x="657" y="142"/>
                      <a:pt x="657" y="142"/>
                    </a:cubicBezTo>
                    <a:cubicBezTo>
                      <a:pt x="657" y="143"/>
                      <a:pt x="658" y="143"/>
                      <a:pt x="658" y="143"/>
                    </a:cubicBezTo>
                    <a:cubicBezTo>
                      <a:pt x="659" y="143"/>
                      <a:pt x="660" y="143"/>
                      <a:pt x="660" y="144"/>
                    </a:cubicBezTo>
                    <a:cubicBezTo>
                      <a:pt x="660" y="145"/>
                      <a:pt x="660" y="145"/>
                      <a:pt x="660" y="145"/>
                    </a:cubicBezTo>
                    <a:cubicBezTo>
                      <a:pt x="660" y="146"/>
                      <a:pt x="661" y="146"/>
                      <a:pt x="660" y="147"/>
                    </a:cubicBezTo>
                    <a:cubicBezTo>
                      <a:pt x="659" y="147"/>
                      <a:pt x="657" y="147"/>
                      <a:pt x="658" y="148"/>
                    </a:cubicBezTo>
                    <a:cubicBezTo>
                      <a:pt x="658" y="149"/>
                      <a:pt x="658" y="149"/>
                      <a:pt x="658" y="150"/>
                    </a:cubicBezTo>
                    <a:cubicBezTo>
                      <a:pt x="658" y="150"/>
                      <a:pt x="659" y="150"/>
                      <a:pt x="659" y="151"/>
                    </a:cubicBezTo>
                    <a:cubicBezTo>
                      <a:pt x="660" y="151"/>
                      <a:pt x="661" y="151"/>
                      <a:pt x="661" y="152"/>
                    </a:cubicBezTo>
                    <a:cubicBezTo>
                      <a:pt x="661" y="152"/>
                      <a:pt x="661" y="153"/>
                      <a:pt x="662" y="153"/>
                    </a:cubicBezTo>
                    <a:cubicBezTo>
                      <a:pt x="663" y="153"/>
                      <a:pt x="664" y="153"/>
                      <a:pt x="664" y="153"/>
                    </a:cubicBezTo>
                    <a:cubicBezTo>
                      <a:pt x="664" y="154"/>
                      <a:pt x="664" y="154"/>
                      <a:pt x="665" y="154"/>
                    </a:cubicBezTo>
                    <a:cubicBezTo>
                      <a:pt x="665" y="154"/>
                      <a:pt x="666" y="154"/>
                      <a:pt x="666" y="154"/>
                    </a:cubicBezTo>
                    <a:cubicBezTo>
                      <a:pt x="666" y="155"/>
                      <a:pt x="666" y="155"/>
                      <a:pt x="667" y="155"/>
                    </a:cubicBezTo>
                    <a:cubicBezTo>
                      <a:pt x="667" y="155"/>
                      <a:pt x="669" y="155"/>
                      <a:pt x="669" y="155"/>
                    </a:cubicBezTo>
                    <a:cubicBezTo>
                      <a:pt x="670" y="155"/>
                      <a:pt x="670" y="155"/>
                      <a:pt x="671" y="155"/>
                    </a:cubicBezTo>
                    <a:cubicBezTo>
                      <a:pt x="672" y="155"/>
                      <a:pt x="672" y="154"/>
                      <a:pt x="673" y="155"/>
                    </a:cubicBezTo>
                    <a:cubicBezTo>
                      <a:pt x="673" y="156"/>
                      <a:pt x="673" y="157"/>
                      <a:pt x="674" y="157"/>
                    </a:cubicBezTo>
                    <a:cubicBezTo>
                      <a:pt x="674" y="157"/>
                      <a:pt x="676" y="157"/>
                      <a:pt x="676" y="157"/>
                    </a:cubicBezTo>
                    <a:cubicBezTo>
                      <a:pt x="677" y="157"/>
                      <a:pt x="678" y="156"/>
                      <a:pt x="679" y="157"/>
                    </a:cubicBezTo>
                    <a:cubicBezTo>
                      <a:pt x="680" y="158"/>
                      <a:pt x="682" y="159"/>
                      <a:pt x="682" y="160"/>
                    </a:cubicBezTo>
                    <a:cubicBezTo>
                      <a:pt x="682" y="161"/>
                      <a:pt x="683" y="162"/>
                      <a:pt x="683" y="162"/>
                    </a:cubicBezTo>
                    <a:cubicBezTo>
                      <a:pt x="684" y="162"/>
                      <a:pt x="685" y="162"/>
                      <a:pt x="685" y="162"/>
                    </a:cubicBezTo>
                    <a:cubicBezTo>
                      <a:pt x="686" y="161"/>
                      <a:pt x="687" y="160"/>
                      <a:pt x="687" y="159"/>
                    </a:cubicBezTo>
                    <a:cubicBezTo>
                      <a:pt x="687" y="159"/>
                      <a:pt x="687" y="158"/>
                      <a:pt x="688" y="158"/>
                    </a:cubicBezTo>
                    <a:cubicBezTo>
                      <a:pt x="689" y="158"/>
                      <a:pt x="691" y="159"/>
                      <a:pt x="691" y="159"/>
                    </a:cubicBezTo>
                    <a:cubicBezTo>
                      <a:pt x="691" y="158"/>
                      <a:pt x="691" y="158"/>
                      <a:pt x="691" y="158"/>
                    </a:cubicBezTo>
                    <a:cubicBezTo>
                      <a:pt x="692" y="157"/>
                      <a:pt x="694" y="156"/>
                      <a:pt x="695" y="156"/>
                    </a:cubicBezTo>
                    <a:cubicBezTo>
                      <a:pt x="695" y="157"/>
                      <a:pt x="695" y="157"/>
                      <a:pt x="696" y="156"/>
                    </a:cubicBezTo>
                    <a:cubicBezTo>
                      <a:pt x="696" y="156"/>
                      <a:pt x="697" y="155"/>
                      <a:pt x="698" y="155"/>
                    </a:cubicBezTo>
                    <a:cubicBezTo>
                      <a:pt x="698" y="156"/>
                      <a:pt x="700" y="156"/>
                      <a:pt x="701" y="156"/>
                    </a:cubicBezTo>
                    <a:cubicBezTo>
                      <a:pt x="701" y="155"/>
                      <a:pt x="702" y="155"/>
                      <a:pt x="702" y="155"/>
                    </a:cubicBezTo>
                    <a:cubicBezTo>
                      <a:pt x="702" y="155"/>
                      <a:pt x="703" y="155"/>
                      <a:pt x="704" y="155"/>
                    </a:cubicBezTo>
                    <a:cubicBezTo>
                      <a:pt x="704" y="154"/>
                      <a:pt x="704" y="154"/>
                      <a:pt x="705" y="153"/>
                    </a:cubicBezTo>
                    <a:cubicBezTo>
                      <a:pt x="707" y="152"/>
                      <a:pt x="708" y="151"/>
                      <a:pt x="709" y="151"/>
                    </a:cubicBezTo>
                    <a:cubicBezTo>
                      <a:pt x="709" y="151"/>
                      <a:pt x="710" y="151"/>
                      <a:pt x="711" y="151"/>
                    </a:cubicBezTo>
                    <a:cubicBezTo>
                      <a:pt x="711" y="151"/>
                      <a:pt x="712" y="151"/>
                      <a:pt x="712" y="151"/>
                    </a:cubicBezTo>
                    <a:cubicBezTo>
                      <a:pt x="712" y="152"/>
                      <a:pt x="712" y="154"/>
                      <a:pt x="712" y="154"/>
                    </a:cubicBezTo>
                    <a:cubicBezTo>
                      <a:pt x="712" y="154"/>
                      <a:pt x="713" y="154"/>
                      <a:pt x="713" y="154"/>
                    </a:cubicBezTo>
                    <a:cubicBezTo>
                      <a:pt x="714" y="154"/>
                      <a:pt x="713" y="153"/>
                      <a:pt x="714" y="153"/>
                    </a:cubicBezTo>
                    <a:cubicBezTo>
                      <a:pt x="715" y="153"/>
                      <a:pt x="715" y="154"/>
                      <a:pt x="716" y="153"/>
                    </a:cubicBezTo>
                    <a:cubicBezTo>
                      <a:pt x="717" y="153"/>
                      <a:pt x="717" y="152"/>
                      <a:pt x="718" y="152"/>
                    </a:cubicBezTo>
                    <a:cubicBezTo>
                      <a:pt x="718" y="152"/>
                      <a:pt x="719" y="152"/>
                      <a:pt x="719" y="152"/>
                    </a:cubicBezTo>
                    <a:cubicBezTo>
                      <a:pt x="720" y="152"/>
                      <a:pt x="721" y="151"/>
                      <a:pt x="721" y="152"/>
                    </a:cubicBezTo>
                    <a:cubicBezTo>
                      <a:pt x="721" y="153"/>
                      <a:pt x="722" y="153"/>
                      <a:pt x="722" y="153"/>
                    </a:cubicBezTo>
                    <a:cubicBezTo>
                      <a:pt x="723" y="153"/>
                      <a:pt x="724" y="153"/>
                      <a:pt x="724" y="153"/>
                    </a:cubicBezTo>
                    <a:cubicBezTo>
                      <a:pt x="725" y="152"/>
                      <a:pt x="725" y="152"/>
                      <a:pt x="726" y="152"/>
                    </a:cubicBezTo>
                    <a:cubicBezTo>
                      <a:pt x="726" y="153"/>
                      <a:pt x="728" y="153"/>
                      <a:pt x="728" y="152"/>
                    </a:cubicBezTo>
                    <a:cubicBezTo>
                      <a:pt x="729" y="152"/>
                      <a:pt x="729" y="151"/>
                      <a:pt x="729" y="151"/>
                    </a:cubicBezTo>
                    <a:cubicBezTo>
                      <a:pt x="730" y="152"/>
                      <a:pt x="731" y="153"/>
                      <a:pt x="731" y="153"/>
                    </a:cubicBezTo>
                    <a:cubicBezTo>
                      <a:pt x="732" y="153"/>
                      <a:pt x="734" y="152"/>
                      <a:pt x="734" y="153"/>
                    </a:cubicBezTo>
                    <a:cubicBezTo>
                      <a:pt x="734" y="154"/>
                      <a:pt x="733" y="155"/>
                      <a:pt x="733" y="155"/>
                    </a:cubicBezTo>
                    <a:cubicBezTo>
                      <a:pt x="733" y="156"/>
                      <a:pt x="733" y="156"/>
                      <a:pt x="734" y="156"/>
                    </a:cubicBezTo>
                    <a:cubicBezTo>
                      <a:pt x="734" y="156"/>
                      <a:pt x="736" y="156"/>
                      <a:pt x="736" y="157"/>
                    </a:cubicBezTo>
                    <a:cubicBezTo>
                      <a:pt x="736" y="158"/>
                      <a:pt x="735" y="159"/>
                      <a:pt x="736" y="161"/>
                    </a:cubicBezTo>
                    <a:cubicBezTo>
                      <a:pt x="736" y="162"/>
                      <a:pt x="737" y="163"/>
                      <a:pt x="736" y="164"/>
                    </a:cubicBezTo>
                    <a:cubicBezTo>
                      <a:pt x="736" y="164"/>
                      <a:pt x="736" y="166"/>
                      <a:pt x="736" y="166"/>
                    </a:cubicBezTo>
                    <a:cubicBezTo>
                      <a:pt x="736" y="167"/>
                      <a:pt x="736" y="167"/>
                      <a:pt x="735" y="168"/>
                    </a:cubicBezTo>
                    <a:cubicBezTo>
                      <a:pt x="735" y="168"/>
                      <a:pt x="734" y="168"/>
                      <a:pt x="734" y="169"/>
                    </a:cubicBezTo>
                    <a:cubicBezTo>
                      <a:pt x="734" y="169"/>
                      <a:pt x="737" y="170"/>
                      <a:pt x="737" y="170"/>
                    </a:cubicBezTo>
                    <a:cubicBezTo>
                      <a:pt x="738" y="170"/>
                      <a:pt x="738" y="170"/>
                      <a:pt x="738" y="171"/>
                    </a:cubicBezTo>
                    <a:cubicBezTo>
                      <a:pt x="737" y="171"/>
                      <a:pt x="737" y="172"/>
                      <a:pt x="738" y="172"/>
                    </a:cubicBezTo>
                    <a:cubicBezTo>
                      <a:pt x="738" y="172"/>
                      <a:pt x="738" y="172"/>
                      <a:pt x="738" y="172"/>
                    </a:cubicBezTo>
                    <a:cubicBezTo>
                      <a:pt x="738" y="173"/>
                      <a:pt x="738" y="173"/>
                      <a:pt x="739" y="173"/>
                    </a:cubicBezTo>
                    <a:cubicBezTo>
                      <a:pt x="739" y="173"/>
                      <a:pt x="741" y="174"/>
                      <a:pt x="741" y="173"/>
                    </a:cubicBezTo>
                    <a:cubicBezTo>
                      <a:pt x="742" y="173"/>
                      <a:pt x="742" y="173"/>
                      <a:pt x="743" y="173"/>
                    </a:cubicBezTo>
                    <a:cubicBezTo>
                      <a:pt x="744" y="174"/>
                      <a:pt x="744" y="175"/>
                      <a:pt x="744" y="175"/>
                    </a:cubicBezTo>
                    <a:cubicBezTo>
                      <a:pt x="745" y="176"/>
                      <a:pt x="745" y="177"/>
                      <a:pt x="745" y="177"/>
                    </a:cubicBezTo>
                    <a:cubicBezTo>
                      <a:pt x="746" y="177"/>
                      <a:pt x="747" y="178"/>
                      <a:pt x="747" y="179"/>
                    </a:cubicBezTo>
                    <a:cubicBezTo>
                      <a:pt x="747" y="179"/>
                      <a:pt x="747" y="179"/>
                      <a:pt x="748" y="180"/>
                    </a:cubicBezTo>
                    <a:cubicBezTo>
                      <a:pt x="748" y="180"/>
                      <a:pt x="750" y="180"/>
                      <a:pt x="750" y="179"/>
                    </a:cubicBezTo>
                    <a:cubicBezTo>
                      <a:pt x="749" y="179"/>
                      <a:pt x="749" y="179"/>
                      <a:pt x="749" y="178"/>
                    </a:cubicBezTo>
                    <a:cubicBezTo>
                      <a:pt x="749" y="178"/>
                      <a:pt x="750" y="178"/>
                      <a:pt x="750" y="178"/>
                    </a:cubicBezTo>
                    <a:cubicBezTo>
                      <a:pt x="750" y="177"/>
                      <a:pt x="751" y="176"/>
                      <a:pt x="750" y="175"/>
                    </a:cubicBezTo>
                    <a:cubicBezTo>
                      <a:pt x="750" y="175"/>
                      <a:pt x="750" y="174"/>
                      <a:pt x="751" y="174"/>
                    </a:cubicBezTo>
                    <a:cubicBezTo>
                      <a:pt x="751" y="174"/>
                      <a:pt x="751" y="174"/>
                      <a:pt x="751" y="173"/>
                    </a:cubicBezTo>
                    <a:cubicBezTo>
                      <a:pt x="751" y="173"/>
                      <a:pt x="751" y="172"/>
                      <a:pt x="752" y="172"/>
                    </a:cubicBezTo>
                    <a:cubicBezTo>
                      <a:pt x="752" y="172"/>
                      <a:pt x="754" y="171"/>
                      <a:pt x="755" y="170"/>
                    </a:cubicBezTo>
                    <a:cubicBezTo>
                      <a:pt x="756" y="169"/>
                      <a:pt x="757" y="168"/>
                      <a:pt x="757" y="168"/>
                    </a:cubicBezTo>
                    <a:cubicBezTo>
                      <a:pt x="757" y="167"/>
                      <a:pt x="757" y="167"/>
                      <a:pt x="758" y="167"/>
                    </a:cubicBezTo>
                    <a:cubicBezTo>
                      <a:pt x="759" y="167"/>
                      <a:pt x="762" y="167"/>
                      <a:pt x="762" y="168"/>
                    </a:cubicBezTo>
                    <a:cubicBezTo>
                      <a:pt x="762" y="168"/>
                      <a:pt x="762" y="168"/>
                      <a:pt x="762" y="168"/>
                    </a:cubicBezTo>
                    <a:cubicBezTo>
                      <a:pt x="761" y="170"/>
                      <a:pt x="761" y="171"/>
                      <a:pt x="761" y="172"/>
                    </a:cubicBezTo>
                    <a:cubicBezTo>
                      <a:pt x="762" y="173"/>
                      <a:pt x="763" y="176"/>
                      <a:pt x="764" y="178"/>
                    </a:cubicBezTo>
                    <a:cubicBezTo>
                      <a:pt x="764" y="178"/>
                      <a:pt x="764" y="178"/>
                      <a:pt x="764" y="178"/>
                    </a:cubicBezTo>
                    <a:cubicBezTo>
                      <a:pt x="766" y="177"/>
                      <a:pt x="766" y="177"/>
                      <a:pt x="766" y="177"/>
                    </a:cubicBezTo>
                    <a:cubicBezTo>
                      <a:pt x="766" y="177"/>
                      <a:pt x="766" y="180"/>
                      <a:pt x="767" y="180"/>
                    </a:cubicBezTo>
                    <a:cubicBezTo>
                      <a:pt x="767" y="181"/>
                      <a:pt x="769" y="181"/>
                      <a:pt x="770" y="181"/>
                    </a:cubicBezTo>
                    <a:cubicBezTo>
                      <a:pt x="770" y="181"/>
                      <a:pt x="770" y="180"/>
                      <a:pt x="771" y="180"/>
                    </a:cubicBezTo>
                    <a:cubicBezTo>
                      <a:pt x="771" y="180"/>
                      <a:pt x="772" y="180"/>
                      <a:pt x="772" y="180"/>
                    </a:cubicBezTo>
                    <a:cubicBezTo>
                      <a:pt x="773" y="179"/>
                      <a:pt x="775" y="178"/>
                      <a:pt x="775" y="179"/>
                    </a:cubicBezTo>
                    <a:cubicBezTo>
                      <a:pt x="775" y="179"/>
                      <a:pt x="776" y="179"/>
                      <a:pt x="776" y="179"/>
                    </a:cubicBezTo>
                    <a:cubicBezTo>
                      <a:pt x="776" y="179"/>
                      <a:pt x="777" y="179"/>
                      <a:pt x="777" y="179"/>
                    </a:cubicBezTo>
                    <a:cubicBezTo>
                      <a:pt x="778" y="178"/>
                      <a:pt x="778" y="178"/>
                      <a:pt x="779" y="179"/>
                    </a:cubicBezTo>
                    <a:cubicBezTo>
                      <a:pt x="779" y="179"/>
                      <a:pt x="779" y="180"/>
                      <a:pt x="780" y="180"/>
                    </a:cubicBezTo>
                    <a:cubicBezTo>
                      <a:pt x="780" y="180"/>
                      <a:pt x="780" y="180"/>
                      <a:pt x="781" y="180"/>
                    </a:cubicBezTo>
                    <a:cubicBezTo>
                      <a:pt x="781" y="181"/>
                      <a:pt x="782" y="181"/>
                      <a:pt x="782" y="182"/>
                    </a:cubicBezTo>
                    <a:cubicBezTo>
                      <a:pt x="782" y="183"/>
                      <a:pt x="782" y="184"/>
                      <a:pt x="782" y="185"/>
                    </a:cubicBezTo>
                    <a:cubicBezTo>
                      <a:pt x="783" y="185"/>
                      <a:pt x="783" y="186"/>
                      <a:pt x="784" y="186"/>
                    </a:cubicBezTo>
                    <a:cubicBezTo>
                      <a:pt x="785" y="186"/>
                      <a:pt x="786" y="185"/>
                      <a:pt x="786" y="185"/>
                    </a:cubicBezTo>
                    <a:cubicBezTo>
                      <a:pt x="787" y="185"/>
                      <a:pt x="786" y="186"/>
                      <a:pt x="787" y="187"/>
                    </a:cubicBezTo>
                    <a:cubicBezTo>
                      <a:pt x="787" y="187"/>
                      <a:pt x="788" y="188"/>
                      <a:pt x="788" y="188"/>
                    </a:cubicBezTo>
                    <a:cubicBezTo>
                      <a:pt x="789" y="189"/>
                      <a:pt x="789" y="190"/>
                      <a:pt x="789" y="190"/>
                    </a:cubicBezTo>
                    <a:cubicBezTo>
                      <a:pt x="790" y="191"/>
                      <a:pt x="791" y="192"/>
                      <a:pt x="791" y="192"/>
                    </a:cubicBezTo>
                    <a:cubicBezTo>
                      <a:pt x="791" y="193"/>
                      <a:pt x="791" y="194"/>
                      <a:pt x="792" y="194"/>
                    </a:cubicBezTo>
                    <a:cubicBezTo>
                      <a:pt x="792" y="195"/>
                      <a:pt x="792" y="195"/>
                      <a:pt x="793" y="195"/>
                    </a:cubicBezTo>
                    <a:cubicBezTo>
                      <a:pt x="793" y="195"/>
                      <a:pt x="793" y="195"/>
                      <a:pt x="793" y="196"/>
                    </a:cubicBezTo>
                    <a:cubicBezTo>
                      <a:pt x="794" y="196"/>
                      <a:pt x="794" y="196"/>
                      <a:pt x="794" y="196"/>
                    </a:cubicBezTo>
                    <a:cubicBezTo>
                      <a:pt x="794" y="196"/>
                      <a:pt x="795" y="196"/>
                      <a:pt x="795" y="197"/>
                    </a:cubicBezTo>
                    <a:cubicBezTo>
                      <a:pt x="795" y="197"/>
                      <a:pt x="795" y="197"/>
                      <a:pt x="796" y="197"/>
                    </a:cubicBezTo>
                    <a:cubicBezTo>
                      <a:pt x="796" y="197"/>
                      <a:pt x="797" y="196"/>
                      <a:pt x="797" y="196"/>
                    </a:cubicBezTo>
                    <a:cubicBezTo>
                      <a:pt x="797" y="196"/>
                      <a:pt x="799" y="197"/>
                      <a:pt x="799" y="197"/>
                    </a:cubicBezTo>
                    <a:cubicBezTo>
                      <a:pt x="799" y="197"/>
                      <a:pt x="800" y="197"/>
                      <a:pt x="800" y="198"/>
                    </a:cubicBezTo>
                    <a:cubicBezTo>
                      <a:pt x="800" y="198"/>
                      <a:pt x="802" y="200"/>
                      <a:pt x="802" y="200"/>
                    </a:cubicBezTo>
                    <a:cubicBezTo>
                      <a:pt x="802" y="200"/>
                      <a:pt x="802" y="200"/>
                      <a:pt x="802" y="200"/>
                    </a:cubicBezTo>
                    <a:cubicBezTo>
                      <a:pt x="803" y="201"/>
                      <a:pt x="803" y="201"/>
                      <a:pt x="803" y="201"/>
                    </a:cubicBezTo>
                    <a:cubicBezTo>
                      <a:pt x="804" y="202"/>
                      <a:pt x="804" y="202"/>
                      <a:pt x="804" y="202"/>
                    </a:cubicBezTo>
                    <a:cubicBezTo>
                      <a:pt x="805" y="202"/>
                      <a:pt x="806" y="201"/>
                      <a:pt x="806" y="201"/>
                    </a:cubicBezTo>
                    <a:cubicBezTo>
                      <a:pt x="806" y="200"/>
                      <a:pt x="806" y="200"/>
                      <a:pt x="806" y="200"/>
                    </a:cubicBezTo>
                    <a:cubicBezTo>
                      <a:pt x="807" y="200"/>
                      <a:pt x="807" y="199"/>
                      <a:pt x="807" y="199"/>
                    </a:cubicBezTo>
                    <a:cubicBezTo>
                      <a:pt x="807" y="199"/>
                      <a:pt x="806" y="198"/>
                      <a:pt x="807" y="197"/>
                    </a:cubicBezTo>
                    <a:cubicBezTo>
                      <a:pt x="807" y="197"/>
                      <a:pt x="808" y="197"/>
                      <a:pt x="807" y="196"/>
                    </a:cubicBezTo>
                    <a:cubicBezTo>
                      <a:pt x="807" y="196"/>
                      <a:pt x="807" y="195"/>
                      <a:pt x="808" y="195"/>
                    </a:cubicBezTo>
                    <a:cubicBezTo>
                      <a:pt x="808" y="195"/>
                      <a:pt x="808" y="196"/>
                      <a:pt x="809" y="196"/>
                    </a:cubicBezTo>
                    <a:cubicBezTo>
                      <a:pt x="809" y="195"/>
                      <a:pt x="810" y="195"/>
                      <a:pt x="810" y="195"/>
                    </a:cubicBezTo>
                    <a:cubicBezTo>
                      <a:pt x="810" y="194"/>
                      <a:pt x="810" y="194"/>
                      <a:pt x="811" y="194"/>
                    </a:cubicBezTo>
                    <a:cubicBezTo>
                      <a:pt x="811" y="194"/>
                      <a:pt x="811" y="194"/>
                      <a:pt x="811" y="194"/>
                    </a:cubicBezTo>
                    <a:cubicBezTo>
                      <a:pt x="812" y="194"/>
                      <a:pt x="813" y="194"/>
                      <a:pt x="813" y="194"/>
                    </a:cubicBezTo>
                    <a:cubicBezTo>
                      <a:pt x="813" y="194"/>
                      <a:pt x="813" y="195"/>
                      <a:pt x="814" y="195"/>
                    </a:cubicBezTo>
                    <a:cubicBezTo>
                      <a:pt x="814" y="195"/>
                      <a:pt x="814" y="195"/>
                      <a:pt x="815" y="195"/>
                    </a:cubicBezTo>
                    <a:cubicBezTo>
                      <a:pt x="815" y="195"/>
                      <a:pt x="815" y="195"/>
                      <a:pt x="815" y="195"/>
                    </a:cubicBezTo>
                    <a:cubicBezTo>
                      <a:pt x="816" y="195"/>
                      <a:pt x="816" y="195"/>
                      <a:pt x="817" y="194"/>
                    </a:cubicBezTo>
                    <a:cubicBezTo>
                      <a:pt x="817" y="194"/>
                      <a:pt x="817" y="193"/>
                      <a:pt x="817" y="193"/>
                    </a:cubicBezTo>
                    <a:cubicBezTo>
                      <a:pt x="818" y="193"/>
                      <a:pt x="819" y="194"/>
                      <a:pt x="819" y="194"/>
                    </a:cubicBezTo>
                    <a:cubicBezTo>
                      <a:pt x="819" y="194"/>
                      <a:pt x="819" y="195"/>
                      <a:pt x="819" y="195"/>
                    </a:cubicBezTo>
                    <a:cubicBezTo>
                      <a:pt x="820" y="195"/>
                      <a:pt x="820" y="194"/>
                      <a:pt x="820" y="194"/>
                    </a:cubicBezTo>
                    <a:cubicBezTo>
                      <a:pt x="820" y="194"/>
                      <a:pt x="820" y="193"/>
                      <a:pt x="821" y="193"/>
                    </a:cubicBezTo>
                    <a:cubicBezTo>
                      <a:pt x="821" y="193"/>
                      <a:pt x="822" y="192"/>
                      <a:pt x="822" y="192"/>
                    </a:cubicBezTo>
                    <a:cubicBezTo>
                      <a:pt x="821" y="192"/>
                      <a:pt x="821" y="191"/>
                      <a:pt x="822" y="191"/>
                    </a:cubicBezTo>
                    <a:cubicBezTo>
                      <a:pt x="822" y="191"/>
                      <a:pt x="822" y="191"/>
                      <a:pt x="823" y="191"/>
                    </a:cubicBezTo>
                    <a:cubicBezTo>
                      <a:pt x="823" y="191"/>
                      <a:pt x="823" y="190"/>
                      <a:pt x="823" y="190"/>
                    </a:cubicBezTo>
                    <a:cubicBezTo>
                      <a:pt x="823" y="190"/>
                      <a:pt x="824" y="190"/>
                      <a:pt x="824" y="190"/>
                    </a:cubicBezTo>
                    <a:cubicBezTo>
                      <a:pt x="825" y="190"/>
                      <a:pt x="825" y="191"/>
                      <a:pt x="826" y="191"/>
                    </a:cubicBezTo>
                    <a:cubicBezTo>
                      <a:pt x="826" y="191"/>
                      <a:pt x="827" y="192"/>
                      <a:pt x="827" y="192"/>
                    </a:cubicBezTo>
                    <a:cubicBezTo>
                      <a:pt x="828" y="193"/>
                      <a:pt x="829" y="193"/>
                      <a:pt x="829" y="193"/>
                    </a:cubicBezTo>
                    <a:cubicBezTo>
                      <a:pt x="830" y="193"/>
                      <a:pt x="831" y="193"/>
                      <a:pt x="831" y="193"/>
                    </a:cubicBezTo>
                    <a:cubicBezTo>
                      <a:pt x="831" y="192"/>
                      <a:pt x="832" y="191"/>
                      <a:pt x="832" y="191"/>
                    </a:cubicBezTo>
                    <a:cubicBezTo>
                      <a:pt x="832" y="191"/>
                      <a:pt x="833" y="191"/>
                      <a:pt x="834" y="191"/>
                    </a:cubicBezTo>
                    <a:cubicBezTo>
                      <a:pt x="835" y="191"/>
                      <a:pt x="835" y="190"/>
                      <a:pt x="836" y="190"/>
                    </a:cubicBezTo>
                    <a:cubicBezTo>
                      <a:pt x="836" y="191"/>
                      <a:pt x="837" y="191"/>
                      <a:pt x="837" y="191"/>
                    </a:cubicBezTo>
                    <a:cubicBezTo>
                      <a:pt x="838" y="191"/>
                      <a:pt x="838" y="190"/>
                      <a:pt x="838" y="190"/>
                    </a:cubicBezTo>
                    <a:cubicBezTo>
                      <a:pt x="839" y="190"/>
                      <a:pt x="839" y="191"/>
                      <a:pt x="840" y="190"/>
                    </a:cubicBezTo>
                    <a:cubicBezTo>
                      <a:pt x="841" y="190"/>
                      <a:pt x="841" y="189"/>
                      <a:pt x="841" y="189"/>
                    </a:cubicBezTo>
                    <a:cubicBezTo>
                      <a:pt x="841" y="189"/>
                      <a:pt x="842" y="190"/>
                      <a:pt x="842" y="190"/>
                    </a:cubicBezTo>
                    <a:cubicBezTo>
                      <a:pt x="842" y="191"/>
                      <a:pt x="842" y="191"/>
                      <a:pt x="842" y="191"/>
                    </a:cubicBezTo>
                    <a:cubicBezTo>
                      <a:pt x="843" y="192"/>
                      <a:pt x="843" y="192"/>
                      <a:pt x="843" y="191"/>
                    </a:cubicBezTo>
                    <a:cubicBezTo>
                      <a:pt x="844" y="191"/>
                      <a:pt x="844" y="192"/>
                      <a:pt x="844" y="192"/>
                    </a:cubicBezTo>
                    <a:cubicBezTo>
                      <a:pt x="844" y="192"/>
                      <a:pt x="844" y="193"/>
                      <a:pt x="844" y="193"/>
                    </a:cubicBezTo>
                    <a:cubicBezTo>
                      <a:pt x="844" y="193"/>
                      <a:pt x="844" y="194"/>
                      <a:pt x="844" y="194"/>
                    </a:cubicBezTo>
                    <a:cubicBezTo>
                      <a:pt x="844" y="194"/>
                      <a:pt x="844" y="195"/>
                      <a:pt x="844" y="195"/>
                    </a:cubicBezTo>
                    <a:cubicBezTo>
                      <a:pt x="844" y="195"/>
                      <a:pt x="844" y="196"/>
                      <a:pt x="844" y="196"/>
                    </a:cubicBezTo>
                    <a:cubicBezTo>
                      <a:pt x="844" y="196"/>
                      <a:pt x="844" y="196"/>
                      <a:pt x="844" y="196"/>
                    </a:cubicBezTo>
                    <a:cubicBezTo>
                      <a:pt x="843" y="197"/>
                      <a:pt x="842" y="197"/>
                      <a:pt x="841" y="197"/>
                    </a:cubicBezTo>
                    <a:cubicBezTo>
                      <a:pt x="840" y="198"/>
                      <a:pt x="839" y="197"/>
                      <a:pt x="838" y="197"/>
                    </a:cubicBezTo>
                    <a:cubicBezTo>
                      <a:pt x="837" y="197"/>
                      <a:pt x="836" y="197"/>
                      <a:pt x="835" y="198"/>
                    </a:cubicBezTo>
                    <a:cubicBezTo>
                      <a:pt x="834" y="198"/>
                      <a:pt x="835" y="200"/>
                      <a:pt x="836" y="201"/>
                    </a:cubicBezTo>
                    <a:cubicBezTo>
                      <a:pt x="837" y="202"/>
                      <a:pt x="837" y="203"/>
                      <a:pt x="838" y="204"/>
                    </a:cubicBezTo>
                    <a:cubicBezTo>
                      <a:pt x="838" y="205"/>
                      <a:pt x="840" y="205"/>
                      <a:pt x="840" y="206"/>
                    </a:cubicBezTo>
                    <a:cubicBezTo>
                      <a:pt x="840" y="207"/>
                      <a:pt x="839" y="208"/>
                      <a:pt x="839" y="208"/>
                    </a:cubicBezTo>
                    <a:cubicBezTo>
                      <a:pt x="838" y="208"/>
                      <a:pt x="837" y="208"/>
                      <a:pt x="835" y="207"/>
                    </a:cubicBezTo>
                    <a:cubicBezTo>
                      <a:pt x="833" y="207"/>
                      <a:pt x="833" y="208"/>
                      <a:pt x="832" y="208"/>
                    </a:cubicBezTo>
                    <a:cubicBezTo>
                      <a:pt x="831" y="208"/>
                      <a:pt x="833" y="210"/>
                      <a:pt x="833" y="210"/>
                    </a:cubicBezTo>
                    <a:cubicBezTo>
                      <a:pt x="834" y="211"/>
                      <a:pt x="832" y="212"/>
                      <a:pt x="831" y="212"/>
                    </a:cubicBezTo>
                    <a:cubicBezTo>
                      <a:pt x="830" y="213"/>
                      <a:pt x="833" y="214"/>
                      <a:pt x="834" y="215"/>
                    </a:cubicBezTo>
                    <a:cubicBezTo>
                      <a:pt x="834" y="215"/>
                      <a:pt x="834" y="216"/>
                      <a:pt x="833" y="216"/>
                    </a:cubicBezTo>
                    <a:cubicBezTo>
                      <a:pt x="832" y="216"/>
                      <a:pt x="831" y="215"/>
                      <a:pt x="830" y="215"/>
                    </a:cubicBezTo>
                    <a:cubicBezTo>
                      <a:pt x="829" y="214"/>
                      <a:pt x="827" y="215"/>
                      <a:pt x="826" y="216"/>
                    </a:cubicBezTo>
                    <a:cubicBezTo>
                      <a:pt x="826" y="216"/>
                      <a:pt x="826" y="217"/>
                      <a:pt x="827" y="218"/>
                    </a:cubicBezTo>
                    <a:cubicBezTo>
                      <a:pt x="828" y="219"/>
                      <a:pt x="828" y="220"/>
                      <a:pt x="828" y="221"/>
                    </a:cubicBezTo>
                    <a:cubicBezTo>
                      <a:pt x="828" y="222"/>
                      <a:pt x="828" y="222"/>
                      <a:pt x="829" y="223"/>
                    </a:cubicBezTo>
                    <a:cubicBezTo>
                      <a:pt x="830" y="223"/>
                      <a:pt x="830" y="224"/>
                      <a:pt x="831" y="225"/>
                    </a:cubicBezTo>
                    <a:cubicBezTo>
                      <a:pt x="832" y="226"/>
                      <a:pt x="833" y="227"/>
                      <a:pt x="834" y="227"/>
                    </a:cubicBezTo>
                    <a:cubicBezTo>
                      <a:pt x="835" y="227"/>
                      <a:pt x="835" y="227"/>
                      <a:pt x="836" y="228"/>
                    </a:cubicBezTo>
                    <a:cubicBezTo>
                      <a:pt x="836" y="229"/>
                      <a:pt x="836" y="229"/>
                      <a:pt x="837" y="230"/>
                    </a:cubicBezTo>
                    <a:cubicBezTo>
                      <a:pt x="838" y="231"/>
                      <a:pt x="840" y="231"/>
                      <a:pt x="841" y="231"/>
                    </a:cubicBezTo>
                    <a:cubicBezTo>
                      <a:pt x="842" y="231"/>
                      <a:pt x="841" y="232"/>
                      <a:pt x="841" y="233"/>
                    </a:cubicBezTo>
                    <a:cubicBezTo>
                      <a:pt x="841" y="233"/>
                      <a:pt x="842" y="233"/>
                      <a:pt x="843" y="234"/>
                    </a:cubicBezTo>
                    <a:cubicBezTo>
                      <a:pt x="845" y="234"/>
                      <a:pt x="846" y="235"/>
                      <a:pt x="847" y="235"/>
                    </a:cubicBezTo>
                    <a:cubicBezTo>
                      <a:pt x="847" y="235"/>
                      <a:pt x="847" y="236"/>
                      <a:pt x="846" y="237"/>
                    </a:cubicBezTo>
                    <a:cubicBezTo>
                      <a:pt x="846" y="237"/>
                      <a:pt x="845" y="238"/>
                      <a:pt x="846" y="238"/>
                    </a:cubicBezTo>
                    <a:cubicBezTo>
                      <a:pt x="846" y="239"/>
                      <a:pt x="846" y="240"/>
                      <a:pt x="846" y="241"/>
                    </a:cubicBezTo>
                    <a:cubicBezTo>
                      <a:pt x="846" y="242"/>
                      <a:pt x="848" y="243"/>
                      <a:pt x="848" y="243"/>
                    </a:cubicBezTo>
                    <a:cubicBezTo>
                      <a:pt x="848" y="244"/>
                      <a:pt x="847" y="244"/>
                      <a:pt x="846" y="244"/>
                    </a:cubicBezTo>
                    <a:cubicBezTo>
                      <a:pt x="845" y="245"/>
                      <a:pt x="845" y="245"/>
                      <a:pt x="844" y="246"/>
                    </a:cubicBezTo>
                    <a:cubicBezTo>
                      <a:pt x="843" y="247"/>
                      <a:pt x="842" y="248"/>
                      <a:pt x="841" y="247"/>
                    </a:cubicBezTo>
                    <a:cubicBezTo>
                      <a:pt x="841" y="247"/>
                      <a:pt x="840" y="247"/>
                      <a:pt x="839" y="248"/>
                    </a:cubicBezTo>
                    <a:cubicBezTo>
                      <a:pt x="838" y="249"/>
                      <a:pt x="838" y="249"/>
                      <a:pt x="837" y="251"/>
                    </a:cubicBezTo>
                    <a:cubicBezTo>
                      <a:pt x="836" y="252"/>
                      <a:pt x="837" y="253"/>
                      <a:pt x="837" y="254"/>
                    </a:cubicBezTo>
                    <a:cubicBezTo>
                      <a:pt x="837" y="255"/>
                      <a:pt x="835" y="255"/>
                      <a:pt x="834" y="255"/>
                    </a:cubicBezTo>
                    <a:cubicBezTo>
                      <a:pt x="832" y="255"/>
                      <a:pt x="834" y="256"/>
                      <a:pt x="834" y="257"/>
                    </a:cubicBezTo>
                    <a:cubicBezTo>
                      <a:pt x="833" y="259"/>
                      <a:pt x="832" y="259"/>
                      <a:pt x="830" y="259"/>
                    </a:cubicBezTo>
                    <a:cubicBezTo>
                      <a:pt x="828" y="259"/>
                      <a:pt x="827" y="259"/>
                      <a:pt x="826" y="259"/>
                    </a:cubicBezTo>
                    <a:cubicBezTo>
                      <a:pt x="825" y="259"/>
                      <a:pt x="824" y="259"/>
                      <a:pt x="823" y="260"/>
                    </a:cubicBezTo>
                    <a:cubicBezTo>
                      <a:pt x="822" y="260"/>
                      <a:pt x="822" y="261"/>
                      <a:pt x="822" y="262"/>
                    </a:cubicBezTo>
                    <a:cubicBezTo>
                      <a:pt x="822" y="262"/>
                      <a:pt x="823" y="262"/>
                      <a:pt x="824" y="262"/>
                    </a:cubicBezTo>
                    <a:cubicBezTo>
                      <a:pt x="825" y="262"/>
                      <a:pt x="824" y="264"/>
                      <a:pt x="824" y="264"/>
                    </a:cubicBezTo>
                    <a:cubicBezTo>
                      <a:pt x="824" y="265"/>
                      <a:pt x="823" y="265"/>
                      <a:pt x="824" y="266"/>
                    </a:cubicBezTo>
                    <a:cubicBezTo>
                      <a:pt x="824" y="267"/>
                      <a:pt x="823" y="268"/>
                      <a:pt x="822" y="269"/>
                    </a:cubicBezTo>
                    <a:cubicBezTo>
                      <a:pt x="821" y="269"/>
                      <a:pt x="821" y="270"/>
                      <a:pt x="819" y="271"/>
                    </a:cubicBezTo>
                    <a:cubicBezTo>
                      <a:pt x="818" y="272"/>
                      <a:pt x="821" y="272"/>
                      <a:pt x="821" y="273"/>
                    </a:cubicBezTo>
                    <a:cubicBezTo>
                      <a:pt x="822" y="274"/>
                      <a:pt x="821" y="275"/>
                      <a:pt x="821" y="275"/>
                    </a:cubicBezTo>
                    <a:cubicBezTo>
                      <a:pt x="820" y="276"/>
                      <a:pt x="819" y="277"/>
                      <a:pt x="817" y="278"/>
                    </a:cubicBezTo>
                    <a:cubicBezTo>
                      <a:pt x="816" y="279"/>
                      <a:pt x="814" y="281"/>
                      <a:pt x="813" y="281"/>
                    </a:cubicBezTo>
                    <a:cubicBezTo>
                      <a:pt x="813" y="281"/>
                      <a:pt x="811" y="282"/>
                      <a:pt x="810" y="283"/>
                    </a:cubicBezTo>
                    <a:cubicBezTo>
                      <a:pt x="809" y="283"/>
                      <a:pt x="810" y="284"/>
                      <a:pt x="810" y="285"/>
                    </a:cubicBezTo>
                    <a:cubicBezTo>
                      <a:pt x="811" y="285"/>
                      <a:pt x="812" y="284"/>
                      <a:pt x="813" y="284"/>
                    </a:cubicBezTo>
                    <a:cubicBezTo>
                      <a:pt x="814" y="284"/>
                      <a:pt x="814" y="286"/>
                      <a:pt x="815" y="287"/>
                    </a:cubicBezTo>
                    <a:cubicBezTo>
                      <a:pt x="815" y="288"/>
                      <a:pt x="814" y="288"/>
                      <a:pt x="813" y="289"/>
                    </a:cubicBezTo>
                    <a:cubicBezTo>
                      <a:pt x="812" y="291"/>
                      <a:pt x="811" y="292"/>
                      <a:pt x="811" y="293"/>
                    </a:cubicBezTo>
                    <a:cubicBezTo>
                      <a:pt x="810" y="294"/>
                      <a:pt x="809" y="294"/>
                      <a:pt x="809" y="295"/>
                    </a:cubicBezTo>
                    <a:cubicBezTo>
                      <a:pt x="809" y="295"/>
                      <a:pt x="810" y="298"/>
                      <a:pt x="810" y="299"/>
                    </a:cubicBezTo>
                    <a:cubicBezTo>
                      <a:pt x="810" y="299"/>
                      <a:pt x="811" y="299"/>
                      <a:pt x="812" y="300"/>
                    </a:cubicBezTo>
                    <a:cubicBezTo>
                      <a:pt x="813" y="300"/>
                      <a:pt x="810" y="302"/>
                      <a:pt x="809" y="303"/>
                    </a:cubicBezTo>
                    <a:cubicBezTo>
                      <a:pt x="808" y="303"/>
                      <a:pt x="808" y="304"/>
                      <a:pt x="808" y="305"/>
                    </a:cubicBezTo>
                    <a:cubicBezTo>
                      <a:pt x="807" y="307"/>
                      <a:pt x="805" y="306"/>
                      <a:pt x="804" y="306"/>
                    </a:cubicBezTo>
                    <a:cubicBezTo>
                      <a:pt x="804" y="306"/>
                      <a:pt x="804" y="309"/>
                      <a:pt x="804" y="310"/>
                    </a:cubicBezTo>
                    <a:cubicBezTo>
                      <a:pt x="804" y="311"/>
                      <a:pt x="804" y="312"/>
                      <a:pt x="805" y="312"/>
                    </a:cubicBezTo>
                    <a:cubicBezTo>
                      <a:pt x="806" y="313"/>
                      <a:pt x="807" y="313"/>
                      <a:pt x="808" y="313"/>
                    </a:cubicBezTo>
                    <a:cubicBezTo>
                      <a:pt x="808" y="313"/>
                      <a:pt x="807" y="314"/>
                      <a:pt x="806" y="315"/>
                    </a:cubicBezTo>
                    <a:cubicBezTo>
                      <a:pt x="805" y="316"/>
                      <a:pt x="804" y="317"/>
                      <a:pt x="802" y="319"/>
                    </a:cubicBezTo>
                    <a:cubicBezTo>
                      <a:pt x="800" y="320"/>
                      <a:pt x="799" y="322"/>
                      <a:pt x="798" y="323"/>
                    </a:cubicBezTo>
                    <a:cubicBezTo>
                      <a:pt x="797" y="324"/>
                      <a:pt x="796" y="324"/>
                      <a:pt x="796" y="323"/>
                    </a:cubicBezTo>
                    <a:cubicBezTo>
                      <a:pt x="795" y="323"/>
                      <a:pt x="794" y="322"/>
                      <a:pt x="793" y="322"/>
                    </a:cubicBezTo>
                    <a:cubicBezTo>
                      <a:pt x="792" y="321"/>
                      <a:pt x="791" y="322"/>
                      <a:pt x="791" y="321"/>
                    </a:cubicBezTo>
                    <a:cubicBezTo>
                      <a:pt x="790" y="321"/>
                      <a:pt x="790" y="318"/>
                      <a:pt x="790" y="318"/>
                    </a:cubicBezTo>
                    <a:cubicBezTo>
                      <a:pt x="789" y="317"/>
                      <a:pt x="789" y="316"/>
                      <a:pt x="788" y="316"/>
                    </a:cubicBezTo>
                    <a:cubicBezTo>
                      <a:pt x="787" y="315"/>
                      <a:pt x="786" y="316"/>
                      <a:pt x="785" y="317"/>
                    </a:cubicBezTo>
                    <a:cubicBezTo>
                      <a:pt x="784" y="318"/>
                      <a:pt x="782" y="320"/>
                      <a:pt x="782" y="321"/>
                    </a:cubicBezTo>
                    <a:cubicBezTo>
                      <a:pt x="781" y="323"/>
                      <a:pt x="780" y="322"/>
                      <a:pt x="779" y="321"/>
                    </a:cubicBezTo>
                    <a:cubicBezTo>
                      <a:pt x="779" y="320"/>
                      <a:pt x="778" y="320"/>
                      <a:pt x="777" y="320"/>
                    </a:cubicBezTo>
                    <a:cubicBezTo>
                      <a:pt x="776" y="320"/>
                      <a:pt x="774" y="320"/>
                      <a:pt x="773" y="320"/>
                    </a:cubicBezTo>
                    <a:cubicBezTo>
                      <a:pt x="772" y="320"/>
                      <a:pt x="772" y="319"/>
                      <a:pt x="770" y="319"/>
                    </a:cubicBezTo>
                    <a:cubicBezTo>
                      <a:pt x="769" y="320"/>
                      <a:pt x="769" y="321"/>
                      <a:pt x="769" y="321"/>
                    </a:cubicBezTo>
                    <a:cubicBezTo>
                      <a:pt x="770" y="322"/>
                      <a:pt x="770" y="323"/>
                      <a:pt x="769" y="324"/>
                    </a:cubicBezTo>
                    <a:cubicBezTo>
                      <a:pt x="768" y="325"/>
                      <a:pt x="768" y="326"/>
                      <a:pt x="767" y="326"/>
                    </a:cubicBezTo>
                    <a:cubicBezTo>
                      <a:pt x="766" y="326"/>
                      <a:pt x="766" y="326"/>
                      <a:pt x="766" y="327"/>
                    </a:cubicBezTo>
                    <a:cubicBezTo>
                      <a:pt x="766" y="328"/>
                      <a:pt x="766" y="329"/>
                      <a:pt x="765" y="329"/>
                    </a:cubicBezTo>
                    <a:cubicBezTo>
                      <a:pt x="764" y="329"/>
                      <a:pt x="766" y="331"/>
                      <a:pt x="767" y="332"/>
                    </a:cubicBezTo>
                    <a:cubicBezTo>
                      <a:pt x="767" y="334"/>
                      <a:pt x="768" y="335"/>
                      <a:pt x="769" y="336"/>
                    </a:cubicBezTo>
                    <a:cubicBezTo>
                      <a:pt x="770" y="336"/>
                      <a:pt x="771" y="337"/>
                      <a:pt x="771" y="337"/>
                    </a:cubicBezTo>
                    <a:cubicBezTo>
                      <a:pt x="772" y="338"/>
                      <a:pt x="769" y="343"/>
                      <a:pt x="768" y="343"/>
                    </a:cubicBezTo>
                    <a:cubicBezTo>
                      <a:pt x="768" y="344"/>
                      <a:pt x="767" y="345"/>
                      <a:pt x="766" y="346"/>
                    </a:cubicBezTo>
                    <a:cubicBezTo>
                      <a:pt x="765" y="347"/>
                      <a:pt x="766" y="347"/>
                      <a:pt x="766" y="348"/>
                    </a:cubicBezTo>
                    <a:cubicBezTo>
                      <a:pt x="766" y="348"/>
                      <a:pt x="765" y="349"/>
                      <a:pt x="764" y="349"/>
                    </a:cubicBezTo>
                    <a:cubicBezTo>
                      <a:pt x="763" y="349"/>
                      <a:pt x="761" y="354"/>
                      <a:pt x="760" y="354"/>
                    </a:cubicBezTo>
                    <a:cubicBezTo>
                      <a:pt x="760" y="355"/>
                      <a:pt x="759" y="360"/>
                      <a:pt x="758" y="361"/>
                    </a:cubicBezTo>
                    <a:cubicBezTo>
                      <a:pt x="758" y="363"/>
                      <a:pt x="756" y="364"/>
                      <a:pt x="755" y="365"/>
                    </a:cubicBezTo>
                    <a:cubicBezTo>
                      <a:pt x="754" y="366"/>
                      <a:pt x="753" y="370"/>
                      <a:pt x="753" y="371"/>
                    </a:cubicBezTo>
                    <a:cubicBezTo>
                      <a:pt x="753" y="372"/>
                      <a:pt x="749" y="377"/>
                      <a:pt x="749" y="378"/>
                    </a:cubicBezTo>
                    <a:cubicBezTo>
                      <a:pt x="748" y="379"/>
                      <a:pt x="745" y="382"/>
                      <a:pt x="744" y="383"/>
                    </a:cubicBezTo>
                    <a:cubicBezTo>
                      <a:pt x="744" y="384"/>
                      <a:pt x="743" y="385"/>
                      <a:pt x="742" y="386"/>
                    </a:cubicBezTo>
                    <a:cubicBezTo>
                      <a:pt x="741" y="386"/>
                      <a:pt x="742" y="386"/>
                      <a:pt x="741" y="387"/>
                    </a:cubicBezTo>
                    <a:cubicBezTo>
                      <a:pt x="741" y="388"/>
                      <a:pt x="740" y="387"/>
                      <a:pt x="739" y="387"/>
                    </a:cubicBezTo>
                    <a:cubicBezTo>
                      <a:pt x="738" y="388"/>
                      <a:pt x="739" y="389"/>
                      <a:pt x="739" y="390"/>
                    </a:cubicBezTo>
                    <a:cubicBezTo>
                      <a:pt x="740" y="391"/>
                      <a:pt x="737" y="393"/>
                      <a:pt x="736" y="393"/>
                    </a:cubicBezTo>
                    <a:cubicBezTo>
                      <a:pt x="736" y="394"/>
                      <a:pt x="735" y="393"/>
                      <a:pt x="734" y="392"/>
                    </a:cubicBezTo>
                    <a:cubicBezTo>
                      <a:pt x="734" y="392"/>
                      <a:pt x="733" y="391"/>
                      <a:pt x="732" y="389"/>
                    </a:cubicBezTo>
                    <a:cubicBezTo>
                      <a:pt x="731" y="388"/>
                      <a:pt x="730" y="389"/>
                      <a:pt x="730" y="390"/>
                    </a:cubicBezTo>
                    <a:cubicBezTo>
                      <a:pt x="729" y="390"/>
                      <a:pt x="729" y="392"/>
                      <a:pt x="729" y="392"/>
                    </a:cubicBezTo>
                    <a:cubicBezTo>
                      <a:pt x="728" y="393"/>
                      <a:pt x="726" y="394"/>
                      <a:pt x="726" y="394"/>
                    </a:cubicBezTo>
                    <a:cubicBezTo>
                      <a:pt x="725" y="394"/>
                      <a:pt x="723" y="394"/>
                      <a:pt x="723" y="394"/>
                    </a:cubicBezTo>
                    <a:cubicBezTo>
                      <a:pt x="722" y="394"/>
                      <a:pt x="722" y="392"/>
                      <a:pt x="721" y="392"/>
                    </a:cubicBezTo>
                    <a:cubicBezTo>
                      <a:pt x="720" y="392"/>
                      <a:pt x="720" y="393"/>
                      <a:pt x="720" y="394"/>
                    </a:cubicBezTo>
                    <a:cubicBezTo>
                      <a:pt x="719" y="394"/>
                      <a:pt x="717" y="395"/>
                      <a:pt x="716" y="395"/>
                    </a:cubicBezTo>
                    <a:cubicBezTo>
                      <a:pt x="716" y="395"/>
                      <a:pt x="714" y="395"/>
                      <a:pt x="713" y="395"/>
                    </a:cubicBezTo>
                    <a:cubicBezTo>
                      <a:pt x="712" y="394"/>
                      <a:pt x="712" y="394"/>
                      <a:pt x="712" y="392"/>
                    </a:cubicBezTo>
                    <a:cubicBezTo>
                      <a:pt x="712" y="391"/>
                      <a:pt x="711" y="391"/>
                      <a:pt x="710" y="391"/>
                    </a:cubicBezTo>
                    <a:cubicBezTo>
                      <a:pt x="709" y="390"/>
                      <a:pt x="710" y="388"/>
                      <a:pt x="710" y="387"/>
                    </a:cubicBezTo>
                    <a:cubicBezTo>
                      <a:pt x="710" y="386"/>
                      <a:pt x="708" y="386"/>
                      <a:pt x="708" y="386"/>
                    </a:cubicBezTo>
                    <a:cubicBezTo>
                      <a:pt x="707" y="386"/>
                      <a:pt x="707" y="385"/>
                      <a:pt x="707" y="383"/>
                    </a:cubicBezTo>
                    <a:cubicBezTo>
                      <a:pt x="707" y="382"/>
                      <a:pt x="707" y="382"/>
                      <a:pt x="706" y="382"/>
                    </a:cubicBezTo>
                    <a:cubicBezTo>
                      <a:pt x="705" y="381"/>
                      <a:pt x="704" y="380"/>
                      <a:pt x="704" y="378"/>
                    </a:cubicBezTo>
                    <a:cubicBezTo>
                      <a:pt x="704" y="377"/>
                      <a:pt x="703" y="377"/>
                      <a:pt x="703" y="376"/>
                    </a:cubicBezTo>
                    <a:cubicBezTo>
                      <a:pt x="702" y="376"/>
                      <a:pt x="703" y="375"/>
                      <a:pt x="704" y="375"/>
                    </a:cubicBezTo>
                    <a:cubicBezTo>
                      <a:pt x="705" y="375"/>
                      <a:pt x="705" y="373"/>
                      <a:pt x="704" y="373"/>
                    </a:cubicBezTo>
                    <a:cubicBezTo>
                      <a:pt x="704" y="372"/>
                      <a:pt x="702" y="371"/>
                      <a:pt x="701" y="371"/>
                    </a:cubicBezTo>
                    <a:cubicBezTo>
                      <a:pt x="701" y="370"/>
                      <a:pt x="700" y="369"/>
                      <a:pt x="699" y="369"/>
                    </a:cubicBezTo>
                    <a:cubicBezTo>
                      <a:pt x="698" y="368"/>
                      <a:pt x="698" y="369"/>
                      <a:pt x="697" y="370"/>
                    </a:cubicBezTo>
                    <a:cubicBezTo>
                      <a:pt x="697" y="370"/>
                      <a:pt x="696" y="370"/>
                      <a:pt x="695" y="370"/>
                    </a:cubicBezTo>
                    <a:cubicBezTo>
                      <a:pt x="694" y="371"/>
                      <a:pt x="693" y="370"/>
                      <a:pt x="692" y="370"/>
                    </a:cubicBezTo>
                    <a:cubicBezTo>
                      <a:pt x="691" y="370"/>
                      <a:pt x="691" y="370"/>
                      <a:pt x="690" y="369"/>
                    </a:cubicBezTo>
                    <a:cubicBezTo>
                      <a:pt x="689" y="369"/>
                      <a:pt x="689" y="370"/>
                      <a:pt x="689" y="371"/>
                    </a:cubicBezTo>
                    <a:cubicBezTo>
                      <a:pt x="690" y="372"/>
                      <a:pt x="688" y="372"/>
                      <a:pt x="687" y="372"/>
                    </a:cubicBezTo>
                    <a:cubicBezTo>
                      <a:pt x="686" y="372"/>
                      <a:pt x="687" y="373"/>
                      <a:pt x="688" y="374"/>
                    </a:cubicBezTo>
                    <a:cubicBezTo>
                      <a:pt x="689" y="374"/>
                      <a:pt x="687" y="375"/>
                      <a:pt x="686" y="375"/>
                    </a:cubicBezTo>
                    <a:cubicBezTo>
                      <a:pt x="685" y="375"/>
                      <a:pt x="684" y="375"/>
                      <a:pt x="683" y="375"/>
                    </a:cubicBezTo>
                    <a:cubicBezTo>
                      <a:pt x="682" y="375"/>
                      <a:pt x="682" y="376"/>
                      <a:pt x="681" y="377"/>
                    </a:cubicBezTo>
                    <a:cubicBezTo>
                      <a:pt x="680" y="377"/>
                      <a:pt x="679" y="376"/>
                      <a:pt x="679" y="376"/>
                    </a:cubicBezTo>
                    <a:cubicBezTo>
                      <a:pt x="679" y="377"/>
                      <a:pt x="678" y="379"/>
                      <a:pt x="677" y="379"/>
                    </a:cubicBezTo>
                    <a:cubicBezTo>
                      <a:pt x="677" y="379"/>
                      <a:pt x="677" y="378"/>
                      <a:pt x="676" y="378"/>
                    </a:cubicBezTo>
                    <a:cubicBezTo>
                      <a:pt x="675" y="378"/>
                      <a:pt x="676" y="380"/>
                      <a:pt x="676" y="380"/>
                    </a:cubicBezTo>
                    <a:cubicBezTo>
                      <a:pt x="676" y="381"/>
                      <a:pt x="676" y="380"/>
                      <a:pt x="675" y="380"/>
                    </a:cubicBezTo>
                    <a:cubicBezTo>
                      <a:pt x="674" y="379"/>
                      <a:pt x="673" y="380"/>
                      <a:pt x="673" y="379"/>
                    </a:cubicBezTo>
                    <a:cubicBezTo>
                      <a:pt x="673" y="378"/>
                      <a:pt x="673" y="379"/>
                      <a:pt x="672" y="379"/>
                    </a:cubicBezTo>
                    <a:cubicBezTo>
                      <a:pt x="671" y="379"/>
                      <a:pt x="670" y="377"/>
                      <a:pt x="671" y="377"/>
                    </a:cubicBezTo>
                    <a:cubicBezTo>
                      <a:pt x="671" y="376"/>
                      <a:pt x="670" y="376"/>
                      <a:pt x="669" y="376"/>
                    </a:cubicBezTo>
                    <a:cubicBezTo>
                      <a:pt x="669" y="376"/>
                      <a:pt x="669" y="375"/>
                      <a:pt x="669" y="373"/>
                    </a:cubicBezTo>
                    <a:cubicBezTo>
                      <a:pt x="669" y="372"/>
                      <a:pt x="669" y="371"/>
                      <a:pt x="668" y="370"/>
                    </a:cubicBezTo>
                    <a:cubicBezTo>
                      <a:pt x="667" y="369"/>
                      <a:pt x="666" y="369"/>
                      <a:pt x="665" y="370"/>
                    </a:cubicBezTo>
                    <a:cubicBezTo>
                      <a:pt x="665" y="370"/>
                      <a:pt x="665" y="370"/>
                      <a:pt x="664" y="369"/>
                    </a:cubicBezTo>
                    <a:cubicBezTo>
                      <a:pt x="663" y="369"/>
                      <a:pt x="662" y="368"/>
                      <a:pt x="662" y="367"/>
                    </a:cubicBezTo>
                    <a:cubicBezTo>
                      <a:pt x="662" y="366"/>
                      <a:pt x="661" y="367"/>
                      <a:pt x="661" y="367"/>
                    </a:cubicBezTo>
                    <a:cubicBezTo>
                      <a:pt x="660" y="367"/>
                      <a:pt x="659" y="367"/>
                      <a:pt x="658" y="366"/>
                    </a:cubicBezTo>
                    <a:cubicBezTo>
                      <a:pt x="657" y="364"/>
                      <a:pt x="657" y="364"/>
                      <a:pt x="656" y="364"/>
                    </a:cubicBezTo>
                    <a:cubicBezTo>
                      <a:pt x="655" y="364"/>
                      <a:pt x="653" y="364"/>
                      <a:pt x="651" y="364"/>
                    </a:cubicBezTo>
                    <a:cubicBezTo>
                      <a:pt x="650" y="364"/>
                      <a:pt x="649" y="363"/>
                      <a:pt x="649" y="362"/>
                    </a:cubicBezTo>
                    <a:cubicBezTo>
                      <a:pt x="648" y="361"/>
                      <a:pt x="647" y="361"/>
                      <a:pt x="646" y="361"/>
                    </a:cubicBezTo>
                    <a:cubicBezTo>
                      <a:pt x="645" y="361"/>
                      <a:pt x="644" y="361"/>
                      <a:pt x="644" y="361"/>
                    </a:cubicBezTo>
                    <a:cubicBezTo>
                      <a:pt x="643" y="362"/>
                      <a:pt x="643" y="362"/>
                      <a:pt x="643" y="362"/>
                    </a:cubicBezTo>
                    <a:cubicBezTo>
                      <a:pt x="642" y="361"/>
                      <a:pt x="642" y="359"/>
                      <a:pt x="641" y="359"/>
                    </a:cubicBezTo>
                    <a:cubicBezTo>
                      <a:pt x="641" y="358"/>
                      <a:pt x="639" y="359"/>
                      <a:pt x="639" y="360"/>
                    </a:cubicBezTo>
                    <a:cubicBezTo>
                      <a:pt x="638" y="361"/>
                      <a:pt x="637" y="361"/>
                      <a:pt x="637" y="361"/>
                    </a:cubicBezTo>
                    <a:cubicBezTo>
                      <a:pt x="637" y="362"/>
                      <a:pt x="637" y="362"/>
                      <a:pt x="637" y="362"/>
                    </a:cubicBezTo>
                    <a:cubicBezTo>
                      <a:pt x="637" y="363"/>
                      <a:pt x="637" y="364"/>
                      <a:pt x="636" y="365"/>
                    </a:cubicBezTo>
                    <a:cubicBezTo>
                      <a:pt x="635" y="365"/>
                      <a:pt x="635" y="367"/>
                      <a:pt x="635" y="367"/>
                    </a:cubicBezTo>
                    <a:cubicBezTo>
                      <a:pt x="635" y="369"/>
                      <a:pt x="635" y="369"/>
                      <a:pt x="635" y="369"/>
                    </a:cubicBezTo>
                    <a:cubicBezTo>
                      <a:pt x="635" y="369"/>
                      <a:pt x="635" y="369"/>
                      <a:pt x="633" y="369"/>
                    </a:cubicBezTo>
                    <a:cubicBezTo>
                      <a:pt x="632" y="368"/>
                      <a:pt x="633" y="370"/>
                      <a:pt x="633" y="372"/>
                    </a:cubicBezTo>
                    <a:cubicBezTo>
                      <a:pt x="633" y="373"/>
                      <a:pt x="634" y="373"/>
                      <a:pt x="634" y="374"/>
                    </a:cubicBezTo>
                    <a:cubicBezTo>
                      <a:pt x="634" y="374"/>
                      <a:pt x="633" y="375"/>
                      <a:pt x="632" y="374"/>
                    </a:cubicBezTo>
                    <a:cubicBezTo>
                      <a:pt x="632" y="374"/>
                      <a:pt x="630" y="375"/>
                      <a:pt x="629" y="375"/>
                    </a:cubicBezTo>
                    <a:cubicBezTo>
                      <a:pt x="629" y="374"/>
                      <a:pt x="628" y="373"/>
                      <a:pt x="626" y="373"/>
                    </a:cubicBezTo>
                    <a:cubicBezTo>
                      <a:pt x="625" y="373"/>
                      <a:pt x="625" y="376"/>
                      <a:pt x="626" y="376"/>
                    </a:cubicBezTo>
                    <a:cubicBezTo>
                      <a:pt x="626" y="377"/>
                      <a:pt x="627" y="378"/>
                      <a:pt x="628" y="378"/>
                    </a:cubicBezTo>
                    <a:cubicBezTo>
                      <a:pt x="628" y="378"/>
                      <a:pt x="629" y="378"/>
                      <a:pt x="629" y="379"/>
                    </a:cubicBezTo>
                    <a:cubicBezTo>
                      <a:pt x="629" y="379"/>
                      <a:pt x="627" y="381"/>
                      <a:pt x="627" y="381"/>
                    </a:cubicBezTo>
                    <a:cubicBezTo>
                      <a:pt x="627" y="381"/>
                      <a:pt x="625" y="382"/>
                      <a:pt x="624" y="382"/>
                    </a:cubicBezTo>
                    <a:cubicBezTo>
                      <a:pt x="622" y="382"/>
                      <a:pt x="622" y="381"/>
                      <a:pt x="621" y="381"/>
                    </a:cubicBezTo>
                    <a:cubicBezTo>
                      <a:pt x="620" y="381"/>
                      <a:pt x="619" y="383"/>
                      <a:pt x="619" y="384"/>
                    </a:cubicBezTo>
                    <a:cubicBezTo>
                      <a:pt x="620" y="384"/>
                      <a:pt x="621" y="384"/>
                      <a:pt x="622" y="384"/>
                    </a:cubicBezTo>
                    <a:cubicBezTo>
                      <a:pt x="622" y="383"/>
                      <a:pt x="623" y="383"/>
                      <a:pt x="624" y="383"/>
                    </a:cubicBezTo>
                    <a:cubicBezTo>
                      <a:pt x="624" y="384"/>
                      <a:pt x="623" y="385"/>
                      <a:pt x="623" y="386"/>
                    </a:cubicBezTo>
                    <a:cubicBezTo>
                      <a:pt x="622" y="387"/>
                      <a:pt x="625" y="388"/>
                      <a:pt x="626" y="388"/>
                    </a:cubicBezTo>
                    <a:cubicBezTo>
                      <a:pt x="627" y="388"/>
                      <a:pt x="627" y="389"/>
                      <a:pt x="627" y="390"/>
                    </a:cubicBezTo>
                    <a:cubicBezTo>
                      <a:pt x="627" y="390"/>
                      <a:pt x="627" y="391"/>
                      <a:pt x="629" y="391"/>
                    </a:cubicBezTo>
                    <a:cubicBezTo>
                      <a:pt x="631" y="391"/>
                      <a:pt x="631" y="393"/>
                      <a:pt x="631" y="394"/>
                    </a:cubicBezTo>
                    <a:cubicBezTo>
                      <a:pt x="631" y="394"/>
                      <a:pt x="633" y="394"/>
                      <a:pt x="634" y="394"/>
                    </a:cubicBezTo>
                    <a:cubicBezTo>
                      <a:pt x="635" y="394"/>
                      <a:pt x="636" y="395"/>
                      <a:pt x="636" y="396"/>
                    </a:cubicBezTo>
                    <a:cubicBezTo>
                      <a:pt x="636" y="397"/>
                      <a:pt x="635" y="397"/>
                      <a:pt x="634" y="398"/>
                    </a:cubicBezTo>
                    <a:cubicBezTo>
                      <a:pt x="633" y="399"/>
                      <a:pt x="634" y="400"/>
                      <a:pt x="634" y="401"/>
                    </a:cubicBezTo>
                    <a:cubicBezTo>
                      <a:pt x="634" y="402"/>
                      <a:pt x="633" y="403"/>
                      <a:pt x="633" y="404"/>
                    </a:cubicBezTo>
                    <a:cubicBezTo>
                      <a:pt x="632" y="405"/>
                      <a:pt x="633" y="405"/>
                      <a:pt x="633" y="406"/>
                    </a:cubicBezTo>
                    <a:cubicBezTo>
                      <a:pt x="633" y="407"/>
                      <a:pt x="634" y="407"/>
                      <a:pt x="634" y="407"/>
                    </a:cubicBezTo>
                    <a:cubicBezTo>
                      <a:pt x="635" y="407"/>
                      <a:pt x="635" y="409"/>
                      <a:pt x="635" y="410"/>
                    </a:cubicBezTo>
                    <a:cubicBezTo>
                      <a:pt x="635" y="411"/>
                      <a:pt x="633" y="411"/>
                      <a:pt x="633" y="412"/>
                    </a:cubicBezTo>
                    <a:cubicBezTo>
                      <a:pt x="632" y="412"/>
                      <a:pt x="632" y="412"/>
                      <a:pt x="631" y="411"/>
                    </a:cubicBezTo>
                    <a:cubicBezTo>
                      <a:pt x="630" y="410"/>
                      <a:pt x="630" y="411"/>
                      <a:pt x="629" y="412"/>
                    </a:cubicBezTo>
                    <a:cubicBezTo>
                      <a:pt x="628" y="412"/>
                      <a:pt x="627" y="412"/>
                      <a:pt x="626" y="412"/>
                    </a:cubicBezTo>
                    <a:cubicBezTo>
                      <a:pt x="625" y="412"/>
                      <a:pt x="625" y="413"/>
                      <a:pt x="624" y="414"/>
                    </a:cubicBezTo>
                    <a:cubicBezTo>
                      <a:pt x="624" y="414"/>
                      <a:pt x="623" y="414"/>
                      <a:pt x="623" y="416"/>
                    </a:cubicBezTo>
                    <a:cubicBezTo>
                      <a:pt x="623" y="417"/>
                      <a:pt x="623" y="417"/>
                      <a:pt x="622" y="418"/>
                    </a:cubicBezTo>
                    <a:cubicBezTo>
                      <a:pt x="622" y="420"/>
                      <a:pt x="622" y="420"/>
                      <a:pt x="622" y="421"/>
                    </a:cubicBezTo>
                    <a:cubicBezTo>
                      <a:pt x="622" y="421"/>
                      <a:pt x="621" y="421"/>
                      <a:pt x="620" y="422"/>
                    </a:cubicBezTo>
                    <a:cubicBezTo>
                      <a:pt x="619" y="423"/>
                      <a:pt x="619" y="424"/>
                      <a:pt x="619" y="425"/>
                    </a:cubicBezTo>
                    <a:cubicBezTo>
                      <a:pt x="619" y="426"/>
                      <a:pt x="618" y="424"/>
                      <a:pt x="617" y="424"/>
                    </a:cubicBezTo>
                    <a:cubicBezTo>
                      <a:pt x="616" y="423"/>
                      <a:pt x="616" y="422"/>
                      <a:pt x="615" y="423"/>
                    </a:cubicBezTo>
                    <a:cubicBezTo>
                      <a:pt x="614" y="424"/>
                      <a:pt x="615" y="425"/>
                      <a:pt x="615" y="426"/>
                    </a:cubicBezTo>
                    <a:cubicBezTo>
                      <a:pt x="615" y="428"/>
                      <a:pt x="612" y="427"/>
                      <a:pt x="611" y="426"/>
                    </a:cubicBezTo>
                    <a:cubicBezTo>
                      <a:pt x="610" y="426"/>
                      <a:pt x="610" y="427"/>
                      <a:pt x="609" y="427"/>
                    </a:cubicBezTo>
                    <a:cubicBezTo>
                      <a:pt x="607" y="427"/>
                      <a:pt x="607" y="430"/>
                      <a:pt x="607" y="431"/>
                    </a:cubicBezTo>
                    <a:cubicBezTo>
                      <a:pt x="607" y="431"/>
                      <a:pt x="607" y="432"/>
                      <a:pt x="606" y="431"/>
                    </a:cubicBezTo>
                    <a:cubicBezTo>
                      <a:pt x="605" y="431"/>
                      <a:pt x="604" y="433"/>
                      <a:pt x="604" y="434"/>
                    </a:cubicBezTo>
                    <a:cubicBezTo>
                      <a:pt x="604" y="435"/>
                      <a:pt x="603" y="434"/>
                      <a:pt x="603" y="433"/>
                    </a:cubicBezTo>
                    <a:cubicBezTo>
                      <a:pt x="603" y="433"/>
                      <a:pt x="602" y="433"/>
                      <a:pt x="602" y="434"/>
                    </a:cubicBezTo>
                    <a:cubicBezTo>
                      <a:pt x="602" y="435"/>
                      <a:pt x="602" y="436"/>
                      <a:pt x="602" y="436"/>
                    </a:cubicBezTo>
                    <a:cubicBezTo>
                      <a:pt x="601" y="436"/>
                      <a:pt x="600" y="436"/>
                      <a:pt x="600" y="437"/>
                    </a:cubicBezTo>
                    <a:cubicBezTo>
                      <a:pt x="600" y="438"/>
                      <a:pt x="601" y="439"/>
                      <a:pt x="602" y="441"/>
                    </a:cubicBezTo>
                    <a:cubicBezTo>
                      <a:pt x="603" y="442"/>
                      <a:pt x="603" y="445"/>
                      <a:pt x="603" y="445"/>
                    </a:cubicBezTo>
                    <a:cubicBezTo>
                      <a:pt x="604" y="446"/>
                      <a:pt x="603" y="447"/>
                      <a:pt x="603" y="448"/>
                    </a:cubicBezTo>
                    <a:cubicBezTo>
                      <a:pt x="603" y="448"/>
                      <a:pt x="605" y="447"/>
                      <a:pt x="606" y="447"/>
                    </a:cubicBezTo>
                    <a:cubicBezTo>
                      <a:pt x="607" y="446"/>
                      <a:pt x="608" y="446"/>
                      <a:pt x="608" y="447"/>
                    </a:cubicBezTo>
                    <a:cubicBezTo>
                      <a:pt x="609" y="449"/>
                      <a:pt x="607" y="450"/>
                      <a:pt x="607" y="450"/>
                    </a:cubicBezTo>
                    <a:cubicBezTo>
                      <a:pt x="607" y="450"/>
                      <a:pt x="610" y="450"/>
                      <a:pt x="610" y="450"/>
                    </a:cubicBezTo>
                    <a:cubicBezTo>
                      <a:pt x="611" y="450"/>
                      <a:pt x="611" y="451"/>
                      <a:pt x="612" y="452"/>
                    </a:cubicBezTo>
                    <a:cubicBezTo>
                      <a:pt x="613" y="453"/>
                      <a:pt x="612" y="453"/>
                      <a:pt x="612" y="454"/>
                    </a:cubicBezTo>
                    <a:cubicBezTo>
                      <a:pt x="612" y="455"/>
                      <a:pt x="611" y="456"/>
                      <a:pt x="611" y="456"/>
                    </a:cubicBezTo>
                    <a:cubicBezTo>
                      <a:pt x="610" y="457"/>
                      <a:pt x="611" y="459"/>
                      <a:pt x="611" y="459"/>
                    </a:cubicBezTo>
                    <a:cubicBezTo>
                      <a:pt x="611" y="459"/>
                      <a:pt x="612" y="459"/>
                      <a:pt x="613" y="458"/>
                    </a:cubicBezTo>
                    <a:cubicBezTo>
                      <a:pt x="614" y="458"/>
                      <a:pt x="614" y="458"/>
                      <a:pt x="614" y="459"/>
                    </a:cubicBezTo>
                    <a:cubicBezTo>
                      <a:pt x="614" y="460"/>
                      <a:pt x="614" y="461"/>
                      <a:pt x="614" y="462"/>
                    </a:cubicBezTo>
                    <a:cubicBezTo>
                      <a:pt x="614" y="462"/>
                      <a:pt x="616" y="463"/>
                      <a:pt x="617" y="462"/>
                    </a:cubicBezTo>
                    <a:cubicBezTo>
                      <a:pt x="618" y="462"/>
                      <a:pt x="618" y="462"/>
                      <a:pt x="618" y="463"/>
                    </a:cubicBezTo>
                    <a:cubicBezTo>
                      <a:pt x="618" y="464"/>
                      <a:pt x="619" y="463"/>
                      <a:pt x="620" y="463"/>
                    </a:cubicBezTo>
                    <a:cubicBezTo>
                      <a:pt x="622" y="463"/>
                      <a:pt x="623" y="463"/>
                      <a:pt x="625" y="463"/>
                    </a:cubicBezTo>
                    <a:cubicBezTo>
                      <a:pt x="626" y="463"/>
                      <a:pt x="626" y="463"/>
                      <a:pt x="627" y="463"/>
                    </a:cubicBezTo>
                    <a:cubicBezTo>
                      <a:pt x="627" y="462"/>
                      <a:pt x="628" y="463"/>
                      <a:pt x="628" y="464"/>
                    </a:cubicBezTo>
                    <a:cubicBezTo>
                      <a:pt x="628" y="464"/>
                      <a:pt x="628" y="465"/>
                      <a:pt x="629" y="465"/>
                    </a:cubicBezTo>
                    <a:cubicBezTo>
                      <a:pt x="630" y="465"/>
                      <a:pt x="630" y="464"/>
                      <a:pt x="630" y="463"/>
                    </a:cubicBezTo>
                    <a:cubicBezTo>
                      <a:pt x="629" y="462"/>
                      <a:pt x="631" y="462"/>
                      <a:pt x="632" y="461"/>
                    </a:cubicBezTo>
                    <a:cubicBezTo>
                      <a:pt x="632" y="461"/>
                      <a:pt x="633" y="460"/>
                      <a:pt x="633" y="461"/>
                    </a:cubicBezTo>
                    <a:cubicBezTo>
                      <a:pt x="634" y="461"/>
                      <a:pt x="632" y="462"/>
                      <a:pt x="632" y="463"/>
                    </a:cubicBezTo>
                    <a:cubicBezTo>
                      <a:pt x="632" y="464"/>
                      <a:pt x="633" y="465"/>
                      <a:pt x="633" y="466"/>
                    </a:cubicBezTo>
                    <a:cubicBezTo>
                      <a:pt x="634" y="467"/>
                      <a:pt x="633" y="468"/>
                      <a:pt x="633" y="469"/>
                    </a:cubicBezTo>
                    <a:cubicBezTo>
                      <a:pt x="633" y="471"/>
                      <a:pt x="633" y="472"/>
                      <a:pt x="634" y="472"/>
                    </a:cubicBezTo>
                    <a:cubicBezTo>
                      <a:pt x="634" y="472"/>
                      <a:pt x="635" y="473"/>
                      <a:pt x="635" y="474"/>
                    </a:cubicBezTo>
                    <a:cubicBezTo>
                      <a:pt x="635" y="475"/>
                      <a:pt x="636" y="476"/>
                      <a:pt x="635" y="477"/>
                    </a:cubicBezTo>
                    <a:cubicBezTo>
                      <a:pt x="635" y="478"/>
                      <a:pt x="635" y="479"/>
                      <a:pt x="636" y="480"/>
                    </a:cubicBezTo>
                    <a:cubicBezTo>
                      <a:pt x="637" y="482"/>
                      <a:pt x="637" y="481"/>
                      <a:pt x="637" y="482"/>
                    </a:cubicBezTo>
                    <a:cubicBezTo>
                      <a:pt x="637" y="483"/>
                      <a:pt x="636" y="484"/>
                      <a:pt x="637" y="485"/>
                    </a:cubicBezTo>
                    <a:cubicBezTo>
                      <a:pt x="638" y="487"/>
                      <a:pt x="637" y="487"/>
                      <a:pt x="638" y="488"/>
                    </a:cubicBezTo>
                    <a:cubicBezTo>
                      <a:pt x="639" y="489"/>
                      <a:pt x="640" y="490"/>
                      <a:pt x="641" y="491"/>
                    </a:cubicBezTo>
                    <a:cubicBezTo>
                      <a:pt x="641" y="492"/>
                      <a:pt x="640" y="492"/>
                      <a:pt x="640" y="493"/>
                    </a:cubicBezTo>
                    <a:cubicBezTo>
                      <a:pt x="640" y="494"/>
                      <a:pt x="642" y="493"/>
                      <a:pt x="642" y="493"/>
                    </a:cubicBezTo>
                    <a:cubicBezTo>
                      <a:pt x="643" y="492"/>
                      <a:pt x="643" y="492"/>
                      <a:pt x="643" y="492"/>
                    </a:cubicBezTo>
                    <a:cubicBezTo>
                      <a:pt x="643" y="492"/>
                      <a:pt x="646" y="494"/>
                      <a:pt x="647" y="494"/>
                    </a:cubicBezTo>
                    <a:cubicBezTo>
                      <a:pt x="647" y="494"/>
                      <a:pt x="648" y="497"/>
                      <a:pt x="648" y="497"/>
                    </a:cubicBezTo>
                    <a:cubicBezTo>
                      <a:pt x="649" y="496"/>
                      <a:pt x="649" y="496"/>
                      <a:pt x="649" y="496"/>
                    </a:cubicBezTo>
                    <a:cubicBezTo>
                      <a:pt x="649" y="496"/>
                      <a:pt x="650" y="495"/>
                      <a:pt x="650" y="494"/>
                    </a:cubicBezTo>
                    <a:cubicBezTo>
                      <a:pt x="650" y="494"/>
                      <a:pt x="650" y="494"/>
                      <a:pt x="651" y="493"/>
                    </a:cubicBezTo>
                    <a:cubicBezTo>
                      <a:pt x="652" y="493"/>
                      <a:pt x="652" y="492"/>
                      <a:pt x="653" y="491"/>
                    </a:cubicBezTo>
                    <a:cubicBezTo>
                      <a:pt x="654" y="491"/>
                      <a:pt x="654" y="489"/>
                      <a:pt x="655" y="489"/>
                    </a:cubicBezTo>
                    <a:cubicBezTo>
                      <a:pt x="656" y="490"/>
                      <a:pt x="657" y="490"/>
                      <a:pt x="657" y="491"/>
                    </a:cubicBezTo>
                    <a:cubicBezTo>
                      <a:pt x="658" y="492"/>
                      <a:pt x="659" y="491"/>
                      <a:pt x="660" y="492"/>
                    </a:cubicBezTo>
                    <a:cubicBezTo>
                      <a:pt x="660" y="492"/>
                      <a:pt x="659" y="495"/>
                      <a:pt x="659" y="495"/>
                    </a:cubicBezTo>
                    <a:cubicBezTo>
                      <a:pt x="660" y="496"/>
                      <a:pt x="661" y="495"/>
                      <a:pt x="662" y="495"/>
                    </a:cubicBezTo>
                    <a:cubicBezTo>
                      <a:pt x="662" y="494"/>
                      <a:pt x="663" y="495"/>
                      <a:pt x="663" y="496"/>
                    </a:cubicBezTo>
                    <a:cubicBezTo>
                      <a:pt x="663" y="497"/>
                      <a:pt x="667" y="496"/>
                      <a:pt x="668" y="496"/>
                    </a:cubicBezTo>
                    <a:cubicBezTo>
                      <a:pt x="669" y="496"/>
                      <a:pt x="670" y="495"/>
                      <a:pt x="671" y="495"/>
                    </a:cubicBezTo>
                    <a:cubicBezTo>
                      <a:pt x="672" y="496"/>
                      <a:pt x="673" y="496"/>
                      <a:pt x="674" y="497"/>
                    </a:cubicBezTo>
                    <a:cubicBezTo>
                      <a:pt x="674" y="498"/>
                      <a:pt x="676" y="499"/>
                      <a:pt x="676" y="500"/>
                    </a:cubicBezTo>
                    <a:cubicBezTo>
                      <a:pt x="677" y="501"/>
                      <a:pt x="676" y="501"/>
                      <a:pt x="676" y="502"/>
                    </a:cubicBezTo>
                    <a:cubicBezTo>
                      <a:pt x="676" y="503"/>
                      <a:pt x="676" y="505"/>
                      <a:pt x="677" y="506"/>
                    </a:cubicBezTo>
                    <a:cubicBezTo>
                      <a:pt x="678" y="507"/>
                      <a:pt x="678" y="508"/>
                      <a:pt x="678" y="509"/>
                    </a:cubicBezTo>
                    <a:cubicBezTo>
                      <a:pt x="678" y="510"/>
                      <a:pt x="679" y="511"/>
                      <a:pt x="680" y="512"/>
                    </a:cubicBezTo>
                    <a:cubicBezTo>
                      <a:pt x="680" y="514"/>
                      <a:pt x="681" y="515"/>
                      <a:pt x="681" y="516"/>
                    </a:cubicBezTo>
                    <a:cubicBezTo>
                      <a:pt x="681" y="517"/>
                      <a:pt x="681" y="517"/>
                      <a:pt x="681" y="518"/>
                    </a:cubicBezTo>
                    <a:cubicBezTo>
                      <a:pt x="680" y="519"/>
                      <a:pt x="681" y="519"/>
                      <a:pt x="682" y="519"/>
                    </a:cubicBezTo>
                    <a:cubicBezTo>
                      <a:pt x="683" y="520"/>
                      <a:pt x="682" y="520"/>
                      <a:pt x="682" y="521"/>
                    </a:cubicBezTo>
                    <a:cubicBezTo>
                      <a:pt x="682" y="522"/>
                      <a:pt x="683" y="523"/>
                      <a:pt x="684" y="524"/>
                    </a:cubicBezTo>
                    <a:cubicBezTo>
                      <a:pt x="684" y="525"/>
                      <a:pt x="683" y="526"/>
                      <a:pt x="683" y="528"/>
                    </a:cubicBezTo>
                    <a:cubicBezTo>
                      <a:pt x="683" y="529"/>
                      <a:pt x="684" y="529"/>
                      <a:pt x="685" y="529"/>
                    </a:cubicBezTo>
                    <a:cubicBezTo>
                      <a:pt x="686" y="529"/>
                      <a:pt x="686" y="529"/>
                      <a:pt x="686" y="529"/>
                    </a:cubicBezTo>
                    <a:cubicBezTo>
                      <a:pt x="686" y="530"/>
                      <a:pt x="686" y="530"/>
                      <a:pt x="686" y="530"/>
                    </a:cubicBezTo>
                    <a:cubicBezTo>
                      <a:pt x="686" y="530"/>
                      <a:pt x="686" y="531"/>
                      <a:pt x="686" y="532"/>
                    </a:cubicBezTo>
                    <a:cubicBezTo>
                      <a:pt x="686" y="533"/>
                      <a:pt x="687" y="534"/>
                      <a:pt x="686" y="534"/>
                    </a:cubicBezTo>
                    <a:cubicBezTo>
                      <a:pt x="685" y="534"/>
                      <a:pt x="685" y="534"/>
                      <a:pt x="684" y="534"/>
                    </a:cubicBezTo>
                    <a:cubicBezTo>
                      <a:pt x="683" y="534"/>
                      <a:pt x="683" y="534"/>
                      <a:pt x="682" y="533"/>
                    </a:cubicBezTo>
                    <a:cubicBezTo>
                      <a:pt x="682" y="533"/>
                      <a:pt x="681" y="532"/>
                      <a:pt x="681" y="532"/>
                    </a:cubicBezTo>
                    <a:cubicBezTo>
                      <a:pt x="681" y="531"/>
                      <a:pt x="680" y="529"/>
                      <a:pt x="679" y="529"/>
                    </a:cubicBezTo>
                    <a:cubicBezTo>
                      <a:pt x="679" y="528"/>
                      <a:pt x="678" y="529"/>
                      <a:pt x="677" y="528"/>
                    </a:cubicBezTo>
                    <a:cubicBezTo>
                      <a:pt x="676" y="528"/>
                      <a:pt x="674" y="526"/>
                      <a:pt x="674" y="526"/>
                    </a:cubicBezTo>
                    <a:cubicBezTo>
                      <a:pt x="673" y="526"/>
                      <a:pt x="672" y="525"/>
                      <a:pt x="671" y="524"/>
                    </a:cubicBezTo>
                    <a:cubicBezTo>
                      <a:pt x="671" y="524"/>
                      <a:pt x="670" y="522"/>
                      <a:pt x="670" y="521"/>
                    </a:cubicBezTo>
                    <a:cubicBezTo>
                      <a:pt x="670" y="520"/>
                      <a:pt x="670" y="520"/>
                      <a:pt x="669" y="520"/>
                    </a:cubicBezTo>
                    <a:cubicBezTo>
                      <a:pt x="668" y="519"/>
                      <a:pt x="666" y="519"/>
                      <a:pt x="666" y="519"/>
                    </a:cubicBezTo>
                    <a:cubicBezTo>
                      <a:pt x="666" y="520"/>
                      <a:pt x="665" y="521"/>
                      <a:pt x="664" y="520"/>
                    </a:cubicBezTo>
                    <a:cubicBezTo>
                      <a:pt x="664" y="518"/>
                      <a:pt x="663" y="515"/>
                      <a:pt x="662" y="515"/>
                    </a:cubicBezTo>
                    <a:cubicBezTo>
                      <a:pt x="661" y="515"/>
                      <a:pt x="661" y="515"/>
                      <a:pt x="660" y="515"/>
                    </a:cubicBezTo>
                    <a:cubicBezTo>
                      <a:pt x="659" y="514"/>
                      <a:pt x="658" y="514"/>
                      <a:pt x="658" y="513"/>
                    </a:cubicBezTo>
                    <a:cubicBezTo>
                      <a:pt x="658" y="513"/>
                      <a:pt x="659" y="512"/>
                      <a:pt x="658" y="512"/>
                    </a:cubicBezTo>
                    <a:cubicBezTo>
                      <a:pt x="657" y="511"/>
                      <a:pt x="656" y="510"/>
                      <a:pt x="656" y="510"/>
                    </a:cubicBezTo>
                    <a:cubicBezTo>
                      <a:pt x="655" y="510"/>
                      <a:pt x="654" y="509"/>
                      <a:pt x="654" y="509"/>
                    </a:cubicBezTo>
                    <a:cubicBezTo>
                      <a:pt x="654" y="509"/>
                      <a:pt x="654" y="509"/>
                      <a:pt x="654" y="510"/>
                    </a:cubicBezTo>
                    <a:cubicBezTo>
                      <a:pt x="654" y="511"/>
                      <a:pt x="654" y="513"/>
                      <a:pt x="653" y="513"/>
                    </a:cubicBezTo>
                    <a:cubicBezTo>
                      <a:pt x="652" y="513"/>
                      <a:pt x="651" y="514"/>
                      <a:pt x="651" y="515"/>
                    </a:cubicBezTo>
                    <a:cubicBezTo>
                      <a:pt x="652" y="515"/>
                      <a:pt x="652" y="516"/>
                      <a:pt x="651" y="516"/>
                    </a:cubicBezTo>
                    <a:cubicBezTo>
                      <a:pt x="650" y="516"/>
                      <a:pt x="648" y="517"/>
                      <a:pt x="648" y="518"/>
                    </a:cubicBezTo>
                    <a:cubicBezTo>
                      <a:pt x="648" y="518"/>
                      <a:pt x="648" y="521"/>
                      <a:pt x="648" y="521"/>
                    </a:cubicBezTo>
                    <a:cubicBezTo>
                      <a:pt x="649" y="522"/>
                      <a:pt x="650" y="523"/>
                      <a:pt x="649" y="523"/>
                    </a:cubicBezTo>
                    <a:cubicBezTo>
                      <a:pt x="648" y="523"/>
                      <a:pt x="648" y="524"/>
                      <a:pt x="647" y="524"/>
                    </a:cubicBezTo>
                    <a:cubicBezTo>
                      <a:pt x="646" y="523"/>
                      <a:pt x="645" y="523"/>
                      <a:pt x="644" y="523"/>
                    </a:cubicBezTo>
                    <a:cubicBezTo>
                      <a:pt x="643" y="523"/>
                      <a:pt x="642" y="523"/>
                      <a:pt x="642" y="523"/>
                    </a:cubicBezTo>
                    <a:cubicBezTo>
                      <a:pt x="641" y="523"/>
                      <a:pt x="640" y="522"/>
                      <a:pt x="639" y="523"/>
                    </a:cubicBezTo>
                    <a:cubicBezTo>
                      <a:pt x="639" y="524"/>
                      <a:pt x="638" y="525"/>
                      <a:pt x="638" y="524"/>
                    </a:cubicBezTo>
                    <a:cubicBezTo>
                      <a:pt x="637" y="524"/>
                      <a:pt x="638" y="523"/>
                      <a:pt x="637" y="523"/>
                    </a:cubicBezTo>
                    <a:cubicBezTo>
                      <a:pt x="637" y="523"/>
                      <a:pt x="636" y="523"/>
                      <a:pt x="636" y="523"/>
                    </a:cubicBezTo>
                    <a:cubicBezTo>
                      <a:pt x="635" y="523"/>
                      <a:pt x="635" y="523"/>
                      <a:pt x="635" y="523"/>
                    </a:cubicBezTo>
                    <a:cubicBezTo>
                      <a:pt x="635" y="523"/>
                      <a:pt x="635" y="524"/>
                      <a:pt x="634" y="524"/>
                    </a:cubicBezTo>
                    <a:cubicBezTo>
                      <a:pt x="633" y="524"/>
                      <a:pt x="632" y="524"/>
                      <a:pt x="632" y="526"/>
                    </a:cubicBezTo>
                    <a:cubicBezTo>
                      <a:pt x="631" y="528"/>
                      <a:pt x="631" y="529"/>
                      <a:pt x="632" y="529"/>
                    </a:cubicBezTo>
                    <a:cubicBezTo>
                      <a:pt x="631" y="529"/>
                      <a:pt x="631" y="529"/>
                      <a:pt x="631" y="529"/>
                    </a:cubicBezTo>
                    <a:cubicBezTo>
                      <a:pt x="631" y="529"/>
                      <a:pt x="631" y="530"/>
                      <a:pt x="630" y="530"/>
                    </a:cubicBezTo>
                    <a:cubicBezTo>
                      <a:pt x="629" y="530"/>
                      <a:pt x="627" y="531"/>
                      <a:pt x="627" y="531"/>
                    </a:cubicBezTo>
                    <a:cubicBezTo>
                      <a:pt x="627" y="531"/>
                      <a:pt x="627" y="533"/>
                      <a:pt x="627" y="534"/>
                    </a:cubicBezTo>
                    <a:cubicBezTo>
                      <a:pt x="626" y="534"/>
                      <a:pt x="626" y="535"/>
                      <a:pt x="626" y="536"/>
                    </a:cubicBezTo>
                    <a:cubicBezTo>
                      <a:pt x="626" y="537"/>
                      <a:pt x="626" y="537"/>
                      <a:pt x="626" y="538"/>
                    </a:cubicBezTo>
                    <a:cubicBezTo>
                      <a:pt x="627" y="539"/>
                      <a:pt x="629" y="538"/>
                      <a:pt x="629" y="539"/>
                    </a:cubicBezTo>
                    <a:cubicBezTo>
                      <a:pt x="629" y="540"/>
                      <a:pt x="628" y="541"/>
                      <a:pt x="629" y="542"/>
                    </a:cubicBezTo>
                    <a:cubicBezTo>
                      <a:pt x="629" y="543"/>
                      <a:pt x="630" y="544"/>
                      <a:pt x="629" y="545"/>
                    </a:cubicBezTo>
                    <a:cubicBezTo>
                      <a:pt x="629" y="546"/>
                      <a:pt x="628" y="548"/>
                      <a:pt x="628" y="549"/>
                    </a:cubicBezTo>
                    <a:cubicBezTo>
                      <a:pt x="628" y="550"/>
                      <a:pt x="628" y="550"/>
                      <a:pt x="629" y="550"/>
                    </a:cubicBezTo>
                    <a:cubicBezTo>
                      <a:pt x="629" y="549"/>
                      <a:pt x="630" y="549"/>
                      <a:pt x="631" y="549"/>
                    </a:cubicBezTo>
                    <a:cubicBezTo>
                      <a:pt x="631" y="550"/>
                      <a:pt x="632" y="552"/>
                      <a:pt x="633" y="552"/>
                    </a:cubicBezTo>
                    <a:cubicBezTo>
                      <a:pt x="634" y="552"/>
                      <a:pt x="636" y="553"/>
                      <a:pt x="636" y="552"/>
                    </a:cubicBezTo>
                    <a:cubicBezTo>
                      <a:pt x="636" y="551"/>
                      <a:pt x="636" y="550"/>
                      <a:pt x="637" y="550"/>
                    </a:cubicBezTo>
                    <a:cubicBezTo>
                      <a:pt x="638" y="550"/>
                      <a:pt x="640" y="549"/>
                      <a:pt x="640" y="549"/>
                    </a:cubicBezTo>
                    <a:cubicBezTo>
                      <a:pt x="640" y="549"/>
                      <a:pt x="638" y="548"/>
                      <a:pt x="639" y="547"/>
                    </a:cubicBezTo>
                    <a:cubicBezTo>
                      <a:pt x="640" y="547"/>
                      <a:pt x="640" y="547"/>
                      <a:pt x="640" y="548"/>
                    </a:cubicBezTo>
                    <a:cubicBezTo>
                      <a:pt x="641" y="548"/>
                      <a:pt x="641" y="550"/>
                      <a:pt x="642" y="550"/>
                    </a:cubicBezTo>
                    <a:cubicBezTo>
                      <a:pt x="642" y="550"/>
                      <a:pt x="643" y="549"/>
                      <a:pt x="643" y="551"/>
                    </a:cubicBezTo>
                    <a:cubicBezTo>
                      <a:pt x="644" y="553"/>
                      <a:pt x="645" y="555"/>
                      <a:pt x="646" y="555"/>
                    </a:cubicBezTo>
                    <a:cubicBezTo>
                      <a:pt x="647" y="555"/>
                      <a:pt x="648" y="555"/>
                      <a:pt x="648" y="556"/>
                    </a:cubicBezTo>
                    <a:cubicBezTo>
                      <a:pt x="648" y="557"/>
                      <a:pt x="646" y="561"/>
                      <a:pt x="646" y="562"/>
                    </a:cubicBezTo>
                    <a:cubicBezTo>
                      <a:pt x="646" y="562"/>
                      <a:pt x="646" y="564"/>
                      <a:pt x="647" y="564"/>
                    </a:cubicBezTo>
                    <a:cubicBezTo>
                      <a:pt x="648" y="565"/>
                      <a:pt x="647" y="565"/>
                      <a:pt x="647" y="566"/>
                    </a:cubicBezTo>
                    <a:cubicBezTo>
                      <a:pt x="647" y="566"/>
                      <a:pt x="648" y="567"/>
                      <a:pt x="649" y="566"/>
                    </a:cubicBezTo>
                    <a:cubicBezTo>
                      <a:pt x="650" y="566"/>
                      <a:pt x="650" y="565"/>
                      <a:pt x="651" y="565"/>
                    </a:cubicBezTo>
                    <a:cubicBezTo>
                      <a:pt x="652" y="565"/>
                      <a:pt x="653" y="564"/>
                      <a:pt x="654" y="565"/>
                    </a:cubicBezTo>
                    <a:cubicBezTo>
                      <a:pt x="655" y="565"/>
                      <a:pt x="655" y="565"/>
                      <a:pt x="655" y="566"/>
                    </a:cubicBezTo>
                    <a:cubicBezTo>
                      <a:pt x="655" y="567"/>
                      <a:pt x="656" y="568"/>
                      <a:pt x="656" y="567"/>
                    </a:cubicBezTo>
                    <a:cubicBezTo>
                      <a:pt x="656" y="567"/>
                      <a:pt x="656" y="567"/>
                      <a:pt x="657" y="567"/>
                    </a:cubicBezTo>
                    <a:cubicBezTo>
                      <a:pt x="657" y="567"/>
                      <a:pt x="658" y="566"/>
                      <a:pt x="659" y="567"/>
                    </a:cubicBezTo>
                    <a:cubicBezTo>
                      <a:pt x="659" y="567"/>
                      <a:pt x="659" y="568"/>
                      <a:pt x="659" y="568"/>
                    </a:cubicBezTo>
                    <a:cubicBezTo>
                      <a:pt x="660" y="568"/>
                      <a:pt x="660" y="568"/>
                      <a:pt x="660" y="567"/>
                    </a:cubicBezTo>
                    <a:cubicBezTo>
                      <a:pt x="659" y="566"/>
                      <a:pt x="659" y="566"/>
                      <a:pt x="659" y="565"/>
                    </a:cubicBezTo>
                    <a:cubicBezTo>
                      <a:pt x="660" y="565"/>
                      <a:pt x="660" y="565"/>
                      <a:pt x="661" y="565"/>
                    </a:cubicBezTo>
                    <a:cubicBezTo>
                      <a:pt x="661" y="564"/>
                      <a:pt x="662" y="564"/>
                      <a:pt x="663" y="564"/>
                    </a:cubicBezTo>
                    <a:cubicBezTo>
                      <a:pt x="663" y="564"/>
                      <a:pt x="664" y="563"/>
                      <a:pt x="664" y="563"/>
                    </a:cubicBezTo>
                    <a:cubicBezTo>
                      <a:pt x="668" y="562"/>
                      <a:pt x="668" y="562"/>
                      <a:pt x="668" y="562"/>
                    </a:cubicBezTo>
                    <a:cubicBezTo>
                      <a:pt x="668" y="562"/>
                      <a:pt x="669" y="562"/>
                      <a:pt x="669" y="562"/>
                    </a:cubicBezTo>
                    <a:cubicBezTo>
                      <a:pt x="670" y="563"/>
                      <a:pt x="672" y="563"/>
                      <a:pt x="673" y="565"/>
                    </a:cubicBezTo>
                    <a:cubicBezTo>
                      <a:pt x="675" y="567"/>
                      <a:pt x="677" y="570"/>
                      <a:pt x="678" y="571"/>
                    </a:cubicBezTo>
                    <a:cubicBezTo>
                      <a:pt x="678" y="571"/>
                      <a:pt x="678" y="571"/>
                      <a:pt x="678" y="571"/>
                    </a:cubicBezTo>
                    <a:cubicBezTo>
                      <a:pt x="678" y="571"/>
                      <a:pt x="677" y="573"/>
                      <a:pt x="677" y="574"/>
                    </a:cubicBezTo>
                    <a:cubicBezTo>
                      <a:pt x="676" y="575"/>
                      <a:pt x="676" y="576"/>
                      <a:pt x="677" y="576"/>
                    </a:cubicBezTo>
                    <a:cubicBezTo>
                      <a:pt x="678" y="577"/>
                      <a:pt x="679" y="576"/>
                      <a:pt x="679" y="576"/>
                    </a:cubicBezTo>
                    <a:cubicBezTo>
                      <a:pt x="680" y="576"/>
                      <a:pt x="680" y="577"/>
                      <a:pt x="681" y="577"/>
                    </a:cubicBezTo>
                    <a:cubicBezTo>
                      <a:pt x="682" y="578"/>
                      <a:pt x="683" y="581"/>
                      <a:pt x="683" y="581"/>
                    </a:cubicBezTo>
                    <a:cubicBezTo>
                      <a:pt x="682" y="582"/>
                      <a:pt x="682" y="583"/>
                      <a:pt x="682" y="583"/>
                    </a:cubicBezTo>
                    <a:cubicBezTo>
                      <a:pt x="682" y="584"/>
                      <a:pt x="681" y="585"/>
                      <a:pt x="681" y="586"/>
                    </a:cubicBezTo>
                    <a:cubicBezTo>
                      <a:pt x="682" y="586"/>
                      <a:pt x="683" y="586"/>
                      <a:pt x="684" y="587"/>
                    </a:cubicBezTo>
                    <a:cubicBezTo>
                      <a:pt x="684" y="589"/>
                      <a:pt x="684" y="590"/>
                      <a:pt x="684" y="590"/>
                    </a:cubicBezTo>
                    <a:cubicBezTo>
                      <a:pt x="683" y="591"/>
                      <a:pt x="682" y="592"/>
                      <a:pt x="682" y="592"/>
                    </a:cubicBezTo>
                    <a:cubicBezTo>
                      <a:pt x="683" y="592"/>
                      <a:pt x="683" y="592"/>
                      <a:pt x="683" y="592"/>
                    </a:cubicBezTo>
                    <a:cubicBezTo>
                      <a:pt x="684" y="593"/>
                      <a:pt x="684" y="593"/>
                      <a:pt x="684" y="593"/>
                    </a:cubicBezTo>
                    <a:cubicBezTo>
                      <a:pt x="683" y="593"/>
                      <a:pt x="682" y="594"/>
                      <a:pt x="681" y="594"/>
                    </a:cubicBezTo>
                    <a:cubicBezTo>
                      <a:pt x="678" y="596"/>
                      <a:pt x="676" y="598"/>
                      <a:pt x="675" y="598"/>
                    </a:cubicBezTo>
                    <a:cubicBezTo>
                      <a:pt x="674" y="598"/>
                      <a:pt x="672" y="598"/>
                      <a:pt x="670" y="598"/>
                    </a:cubicBezTo>
                    <a:cubicBezTo>
                      <a:pt x="668" y="597"/>
                      <a:pt x="664" y="596"/>
                      <a:pt x="663" y="597"/>
                    </a:cubicBezTo>
                    <a:cubicBezTo>
                      <a:pt x="663" y="598"/>
                      <a:pt x="661" y="599"/>
                      <a:pt x="660" y="600"/>
                    </a:cubicBezTo>
                    <a:cubicBezTo>
                      <a:pt x="659" y="600"/>
                      <a:pt x="658" y="600"/>
                      <a:pt x="656" y="600"/>
                    </a:cubicBezTo>
                    <a:cubicBezTo>
                      <a:pt x="655" y="600"/>
                      <a:pt x="653" y="600"/>
                      <a:pt x="651" y="600"/>
                    </a:cubicBezTo>
                    <a:cubicBezTo>
                      <a:pt x="650" y="600"/>
                      <a:pt x="649" y="600"/>
                      <a:pt x="648" y="601"/>
                    </a:cubicBezTo>
                    <a:cubicBezTo>
                      <a:pt x="647" y="602"/>
                      <a:pt x="646" y="603"/>
                      <a:pt x="644" y="603"/>
                    </a:cubicBezTo>
                    <a:cubicBezTo>
                      <a:pt x="643" y="603"/>
                      <a:pt x="641" y="603"/>
                      <a:pt x="640" y="603"/>
                    </a:cubicBezTo>
                    <a:cubicBezTo>
                      <a:pt x="639" y="603"/>
                      <a:pt x="639" y="603"/>
                      <a:pt x="638" y="603"/>
                    </a:cubicBezTo>
                    <a:cubicBezTo>
                      <a:pt x="637" y="604"/>
                      <a:pt x="637" y="603"/>
                      <a:pt x="635" y="604"/>
                    </a:cubicBezTo>
                    <a:cubicBezTo>
                      <a:pt x="634" y="605"/>
                      <a:pt x="632" y="605"/>
                      <a:pt x="631" y="606"/>
                    </a:cubicBezTo>
                    <a:cubicBezTo>
                      <a:pt x="630" y="607"/>
                      <a:pt x="629" y="608"/>
                      <a:pt x="628" y="608"/>
                    </a:cubicBezTo>
                    <a:cubicBezTo>
                      <a:pt x="628" y="608"/>
                      <a:pt x="627" y="608"/>
                      <a:pt x="627" y="607"/>
                    </a:cubicBezTo>
                    <a:cubicBezTo>
                      <a:pt x="626" y="605"/>
                      <a:pt x="627" y="604"/>
                      <a:pt x="626" y="603"/>
                    </a:cubicBezTo>
                    <a:cubicBezTo>
                      <a:pt x="625" y="602"/>
                      <a:pt x="621" y="600"/>
                      <a:pt x="619" y="599"/>
                    </a:cubicBezTo>
                    <a:cubicBezTo>
                      <a:pt x="618" y="598"/>
                      <a:pt x="617" y="598"/>
                      <a:pt x="615" y="598"/>
                    </a:cubicBezTo>
                    <a:cubicBezTo>
                      <a:pt x="612" y="598"/>
                      <a:pt x="609" y="599"/>
                      <a:pt x="607" y="600"/>
                    </a:cubicBezTo>
                    <a:cubicBezTo>
                      <a:pt x="605" y="601"/>
                      <a:pt x="604" y="603"/>
                      <a:pt x="603" y="603"/>
                    </a:cubicBezTo>
                    <a:cubicBezTo>
                      <a:pt x="603" y="604"/>
                      <a:pt x="603" y="604"/>
                      <a:pt x="602" y="604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4" name="AutoShape 34"/>
              <p:cNvSpPr/>
              <p:nvPr/>
            </p:nvSpPr>
            <p:spPr>
              <a:xfrm>
                <a:off x="6143594" y="2487406"/>
                <a:ext cx="2015245" cy="1234285"/>
              </a:xfrm>
              <a:custGeom>
                <a:avLst/>
                <a:gdLst/>
                <a:ahLst/>
                <a:cxnLst/>
                <a:rect l="l" t="t" r="r" b="b"/>
                <a:pathLst>
                  <a:path w="1539" h="942">
                    <a:moveTo>
                      <a:pt x="91" y="73"/>
                    </a:moveTo>
                    <a:cubicBezTo>
                      <a:pt x="91" y="74"/>
                      <a:pt x="88" y="79"/>
                      <a:pt x="87" y="79"/>
                    </a:cubicBezTo>
                    <a:cubicBezTo>
                      <a:pt x="85" y="80"/>
                      <a:pt x="85" y="84"/>
                      <a:pt x="83" y="85"/>
                    </a:cubicBezTo>
                    <a:cubicBezTo>
                      <a:pt x="80" y="87"/>
                      <a:pt x="81" y="81"/>
                      <a:pt x="79" y="84"/>
                    </a:cubicBezTo>
                    <a:cubicBezTo>
                      <a:pt x="78" y="85"/>
                      <a:pt x="76" y="86"/>
                      <a:pt x="75" y="85"/>
                    </a:cubicBezTo>
                    <a:cubicBezTo>
                      <a:pt x="74" y="83"/>
                      <a:pt x="71" y="88"/>
                      <a:pt x="68" y="87"/>
                    </a:cubicBezTo>
                    <a:cubicBezTo>
                      <a:pt x="67" y="87"/>
                      <a:pt x="66" y="86"/>
                      <a:pt x="66" y="86"/>
                    </a:cubicBezTo>
                    <a:cubicBezTo>
                      <a:pt x="64" y="87"/>
                      <a:pt x="64" y="86"/>
                      <a:pt x="64" y="86"/>
                    </a:cubicBezTo>
                    <a:cubicBezTo>
                      <a:pt x="63" y="86"/>
                      <a:pt x="62" y="86"/>
                      <a:pt x="63" y="87"/>
                    </a:cubicBezTo>
                    <a:cubicBezTo>
                      <a:pt x="63" y="88"/>
                      <a:pt x="59" y="90"/>
                      <a:pt x="63" y="92"/>
                    </a:cubicBezTo>
                    <a:cubicBezTo>
                      <a:pt x="64" y="93"/>
                      <a:pt x="64" y="93"/>
                      <a:pt x="65" y="94"/>
                    </a:cubicBezTo>
                    <a:cubicBezTo>
                      <a:pt x="69" y="97"/>
                      <a:pt x="63" y="101"/>
                      <a:pt x="65" y="103"/>
                    </a:cubicBezTo>
                    <a:cubicBezTo>
                      <a:pt x="67" y="104"/>
                      <a:pt x="66" y="104"/>
                      <a:pt x="65" y="106"/>
                    </a:cubicBezTo>
                    <a:cubicBezTo>
                      <a:pt x="64" y="108"/>
                      <a:pt x="65" y="109"/>
                      <a:pt x="64" y="111"/>
                    </a:cubicBezTo>
                    <a:cubicBezTo>
                      <a:pt x="64" y="112"/>
                      <a:pt x="63" y="114"/>
                      <a:pt x="63" y="115"/>
                    </a:cubicBezTo>
                    <a:cubicBezTo>
                      <a:pt x="63" y="116"/>
                      <a:pt x="63" y="118"/>
                      <a:pt x="63" y="119"/>
                    </a:cubicBezTo>
                    <a:cubicBezTo>
                      <a:pt x="56" y="122"/>
                      <a:pt x="56" y="122"/>
                      <a:pt x="56" y="122"/>
                    </a:cubicBezTo>
                    <a:cubicBezTo>
                      <a:pt x="53" y="123"/>
                      <a:pt x="54" y="127"/>
                      <a:pt x="56" y="128"/>
                    </a:cubicBezTo>
                    <a:cubicBezTo>
                      <a:pt x="60" y="129"/>
                      <a:pt x="59" y="128"/>
                      <a:pt x="57" y="132"/>
                    </a:cubicBezTo>
                    <a:cubicBezTo>
                      <a:pt x="55" y="135"/>
                      <a:pt x="57" y="136"/>
                      <a:pt x="58" y="139"/>
                    </a:cubicBezTo>
                    <a:cubicBezTo>
                      <a:pt x="58" y="140"/>
                      <a:pt x="60" y="141"/>
                      <a:pt x="60" y="142"/>
                    </a:cubicBezTo>
                    <a:cubicBezTo>
                      <a:pt x="60" y="146"/>
                      <a:pt x="60" y="148"/>
                      <a:pt x="63" y="149"/>
                    </a:cubicBezTo>
                    <a:cubicBezTo>
                      <a:pt x="65" y="150"/>
                      <a:pt x="65" y="152"/>
                      <a:pt x="66" y="153"/>
                    </a:cubicBezTo>
                    <a:cubicBezTo>
                      <a:pt x="68" y="154"/>
                      <a:pt x="66" y="159"/>
                      <a:pt x="69" y="160"/>
                    </a:cubicBezTo>
                    <a:cubicBezTo>
                      <a:pt x="74" y="160"/>
                      <a:pt x="71" y="163"/>
                      <a:pt x="71" y="166"/>
                    </a:cubicBezTo>
                    <a:cubicBezTo>
                      <a:pt x="72" y="166"/>
                      <a:pt x="74" y="168"/>
                      <a:pt x="73" y="169"/>
                    </a:cubicBezTo>
                    <a:cubicBezTo>
                      <a:pt x="72" y="170"/>
                      <a:pt x="73" y="170"/>
                      <a:pt x="74" y="172"/>
                    </a:cubicBezTo>
                    <a:cubicBezTo>
                      <a:pt x="74" y="174"/>
                      <a:pt x="77" y="173"/>
                      <a:pt x="77" y="175"/>
                    </a:cubicBezTo>
                    <a:cubicBezTo>
                      <a:pt x="79" y="179"/>
                      <a:pt x="74" y="178"/>
                      <a:pt x="75" y="181"/>
                    </a:cubicBezTo>
                    <a:cubicBezTo>
                      <a:pt x="75" y="184"/>
                      <a:pt x="74" y="193"/>
                      <a:pt x="75" y="194"/>
                    </a:cubicBezTo>
                    <a:cubicBezTo>
                      <a:pt x="77" y="195"/>
                      <a:pt x="73" y="196"/>
                      <a:pt x="76" y="196"/>
                    </a:cubicBezTo>
                    <a:cubicBezTo>
                      <a:pt x="76" y="196"/>
                      <a:pt x="77" y="198"/>
                      <a:pt x="77" y="199"/>
                    </a:cubicBezTo>
                    <a:cubicBezTo>
                      <a:pt x="75" y="201"/>
                      <a:pt x="76" y="204"/>
                      <a:pt x="75" y="207"/>
                    </a:cubicBezTo>
                    <a:cubicBezTo>
                      <a:pt x="75" y="208"/>
                      <a:pt x="72" y="212"/>
                      <a:pt x="75" y="212"/>
                    </a:cubicBezTo>
                    <a:cubicBezTo>
                      <a:pt x="78" y="212"/>
                      <a:pt x="77" y="214"/>
                      <a:pt x="77" y="216"/>
                    </a:cubicBezTo>
                    <a:cubicBezTo>
                      <a:pt x="77" y="217"/>
                      <a:pt x="78" y="218"/>
                      <a:pt x="78" y="218"/>
                    </a:cubicBezTo>
                    <a:cubicBezTo>
                      <a:pt x="78" y="220"/>
                      <a:pt x="76" y="219"/>
                      <a:pt x="76" y="220"/>
                    </a:cubicBezTo>
                    <a:cubicBezTo>
                      <a:pt x="76" y="220"/>
                      <a:pt x="76" y="225"/>
                      <a:pt x="75" y="226"/>
                    </a:cubicBezTo>
                    <a:cubicBezTo>
                      <a:pt x="75" y="227"/>
                      <a:pt x="75" y="230"/>
                      <a:pt x="75" y="230"/>
                    </a:cubicBezTo>
                    <a:cubicBezTo>
                      <a:pt x="74" y="229"/>
                      <a:pt x="72" y="232"/>
                      <a:pt x="72" y="233"/>
                    </a:cubicBezTo>
                    <a:cubicBezTo>
                      <a:pt x="72" y="234"/>
                      <a:pt x="70" y="235"/>
                      <a:pt x="69" y="236"/>
                    </a:cubicBezTo>
                    <a:cubicBezTo>
                      <a:pt x="68" y="236"/>
                      <a:pt x="67" y="234"/>
                      <a:pt x="67" y="234"/>
                    </a:cubicBezTo>
                    <a:cubicBezTo>
                      <a:pt x="66" y="236"/>
                      <a:pt x="65" y="233"/>
                      <a:pt x="64" y="234"/>
                    </a:cubicBezTo>
                    <a:cubicBezTo>
                      <a:pt x="64" y="235"/>
                      <a:pt x="61" y="237"/>
                      <a:pt x="60" y="237"/>
                    </a:cubicBezTo>
                    <a:cubicBezTo>
                      <a:pt x="58" y="237"/>
                      <a:pt x="58" y="242"/>
                      <a:pt x="57" y="242"/>
                    </a:cubicBezTo>
                    <a:cubicBezTo>
                      <a:pt x="57" y="242"/>
                      <a:pt x="56" y="243"/>
                      <a:pt x="56" y="243"/>
                    </a:cubicBezTo>
                    <a:cubicBezTo>
                      <a:pt x="55" y="244"/>
                      <a:pt x="55" y="246"/>
                      <a:pt x="54" y="245"/>
                    </a:cubicBezTo>
                    <a:cubicBezTo>
                      <a:pt x="52" y="244"/>
                      <a:pt x="47" y="242"/>
                      <a:pt x="45" y="245"/>
                    </a:cubicBezTo>
                    <a:cubicBezTo>
                      <a:pt x="44" y="247"/>
                      <a:pt x="44" y="245"/>
                      <a:pt x="43" y="243"/>
                    </a:cubicBezTo>
                    <a:cubicBezTo>
                      <a:pt x="42" y="243"/>
                      <a:pt x="40" y="241"/>
                      <a:pt x="40" y="240"/>
                    </a:cubicBezTo>
                    <a:cubicBezTo>
                      <a:pt x="41" y="240"/>
                      <a:pt x="39" y="237"/>
                      <a:pt x="38" y="237"/>
                    </a:cubicBezTo>
                    <a:cubicBezTo>
                      <a:pt x="34" y="237"/>
                      <a:pt x="35" y="231"/>
                      <a:pt x="35" y="230"/>
                    </a:cubicBezTo>
                    <a:cubicBezTo>
                      <a:pt x="34" y="230"/>
                      <a:pt x="34" y="230"/>
                      <a:pt x="34" y="229"/>
                    </a:cubicBezTo>
                    <a:cubicBezTo>
                      <a:pt x="35" y="227"/>
                      <a:pt x="34" y="221"/>
                      <a:pt x="35" y="221"/>
                    </a:cubicBezTo>
                    <a:cubicBezTo>
                      <a:pt x="37" y="219"/>
                      <a:pt x="38" y="218"/>
                      <a:pt x="37" y="216"/>
                    </a:cubicBezTo>
                    <a:cubicBezTo>
                      <a:pt x="36" y="214"/>
                      <a:pt x="36" y="209"/>
                      <a:pt x="35" y="209"/>
                    </a:cubicBezTo>
                    <a:cubicBezTo>
                      <a:pt x="35" y="209"/>
                      <a:pt x="34" y="210"/>
                      <a:pt x="33" y="210"/>
                    </a:cubicBezTo>
                    <a:cubicBezTo>
                      <a:pt x="31" y="210"/>
                      <a:pt x="31" y="212"/>
                      <a:pt x="30" y="212"/>
                    </a:cubicBezTo>
                    <a:cubicBezTo>
                      <a:pt x="30" y="212"/>
                      <a:pt x="18" y="213"/>
                      <a:pt x="18" y="213"/>
                    </a:cubicBezTo>
                    <a:cubicBezTo>
                      <a:pt x="17" y="213"/>
                      <a:pt x="16" y="214"/>
                      <a:pt x="16" y="214"/>
                    </a:cubicBezTo>
                    <a:cubicBezTo>
                      <a:pt x="14" y="215"/>
                      <a:pt x="10" y="213"/>
                      <a:pt x="8" y="216"/>
                    </a:cubicBezTo>
                    <a:cubicBezTo>
                      <a:pt x="6" y="219"/>
                      <a:pt x="8" y="217"/>
                      <a:pt x="9" y="221"/>
                    </a:cubicBezTo>
                    <a:cubicBezTo>
                      <a:pt x="9" y="222"/>
                      <a:pt x="10" y="227"/>
                      <a:pt x="10" y="227"/>
                    </a:cubicBezTo>
                    <a:cubicBezTo>
                      <a:pt x="10" y="228"/>
                      <a:pt x="9" y="231"/>
                      <a:pt x="9" y="231"/>
                    </a:cubicBezTo>
                    <a:cubicBezTo>
                      <a:pt x="7" y="232"/>
                      <a:pt x="11" y="234"/>
                      <a:pt x="9" y="236"/>
                    </a:cubicBezTo>
                    <a:cubicBezTo>
                      <a:pt x="7" y="238"/>
                      <a:pt x="11" y="238"/>
                      <a:pt x="9" y="240"/>
                    </a:cubicBezTo>
                    <a:cubicBezTo>
                      <a:pt x="8" y="241"/>
                      <a:pt x="7" y="245"/>
                      <a:pt x="6" y="245"/>
                    </a:cubicBezTo>
                    <a:cubicBezTo>
                      <a:pt x="5" y="245"/>
                      <a:pt x="0" y="246"/>
                      <a:pt x="2" y="248"/>
                    </a:cubicBezTo>
                    <a:cubicBezTo>
                      <a:pt x="3" y="249"/>
                      <a:pt x="2" y="250"/>
                      <a:pt x="2" y="252"/>
                    </a:cubicBezTo>
                    <a:cubicBezTo>
                      <a:pt x="2" y="256"/>
                      <a:pt x="7" y="251"/>
                      <a:pt x="7" y="254"/>
                    </a:cubicBezTo>
                    <a:cubicBezTo>
                      <a:pt x="7" y="257"/>
                      <a:pt x="9" y="258"/>
                      <a:pt x="10" y="261"/>
                    </a:cubicBezTo>
                    <a:cubicBezTo>
                      <a:pt x="10" y="263"/>
                      <a:pt x="13" y="262"/>
                      <a:pt x="10" y="265"/>
                    </a:cubicBezTo>
                    <a:cubicBezTo>
                      <a:pt x="12" y="268"/>
                      <a:pt x="18" y="271"/>
                      <a:pt x="19" y="274"/>
                    </a:cubicBezTo>
                    <a:cubicBezTo>
                      <a:pt x="19" y="275"/>
                      <a:pt x="19" y="276"/>
                      <a:pt x="20" y="276"/>
                    </a:cubicBezTo>
                    <a:cubicBezTo>
                      <a:pt x="23" y="277"/>
                      <a:pt x="18" y="279"/>
                      <a:pt x="18" y="280"/>
                    </a:cubicBezTo>
                    <a:cubicBezTo>
                      <a:pt x="18" y="283"/>
                      <a:pt x="10" y="280"/>
                      <a:pt x="10" y="285"/>
                    </a:cubicBezTo>
                    <a:cubicBezTo>
                      <a:pt x="10" y="286"/>
                      <a:pt x="11" y="287"/>
                      <a:pt x="11" y="287"/>
                    </a:cubicBezTo>
                    <a:cubicBezTo>
                      <a:pt x="13" y="291"/>
                      <a:pt x="13" y="295"/>
                      <a:pt x="14" y="300"/>
                    </a:cubicBezTo>
                    <a:cubicBezTo>
                      <a:pt x="14" y="300"/>
                      <a:pt x="19" y="305"/>
                      <a:pt x="19" y="308"/>
                    </a:cubicBezTo>
                    <a:cubicBezTo>
                      <a:pt x="18" y="310"/>
                      <a:pt x="13" y="312"/>
                      <a:pt x="11" y="312"/>
                    </a:cubicBezTo>
                    <a:cubicBezTo>
                      <a:pt x="8" y="312"/>
                      <a:pt x="6" y="317"/>
                      <a:pt x="7" y="317"/>
                    </a:cubicBezTo>
                    <a:cubicBezTo>
                      <a:pt x="10" y="317"/>
                      <a:pt x="9" y="319"/>
                      <a:pt x="10" y="320"/>
                    </a:cubicBezTo>
                    <a:cubicBezTo>
                      <a:pt x="10" y="320"/>
                      <a:pt x="11" y="321"/>
                      <a:pt x="11" y="322"/>
                    </a:cubicBezTo>
                    <a:cubicBezTo>
                      <a:pt x="10" y="323"/>
                      <a:pt x="6" y="326"/>
                      <a:pt x="6" y="328"/>
                    </a:cubicBezTo>
                    <a:cubicBezTo>
                      <a:pt x="6" y="329"/>
                      <a:pt x="7" y="333"/>
                      <a:pt x="8" y="334"/>
                    </a:cubicBezTo>
                    <a:cubicBezTo>
                      <a:pt x="8" y="334"/>
                      <a:pt x="9" y="334"/>
                      <a:pt x="10" y="334"/>
                    </a:cubicBezTo>
                    <a:cubicBezTo>
                      <a:pt x="10" y="335"/>
                      <a:pt x="12" y="337"/>
                      <a:pt x="13" y="336"/>
                    </a:cubicBezTo>
                    <a:cubicBezTo>
                      <a:pt x="13" y="335"/>
                      <a:pt x="13" y="334"/>
                      <a:pt x="13" y="334"/>
                    </a:cubicBezTo>
                    <a:cubicBezTo>
                      <a:pt x="15" y="335"/>
                      <a:pt x="13" y="339"/>
                      <a:pt x="15" y="340"/>
                    </a:cubicBezTo>
                    <a:cubicBezTo>
                      <a:pt x="17" y="341"/>
                      <a:pt x="16" y="343"/>
                      <a:pt x="16" y="344"/>
                    </a:cubicBezTo>
                    <a:cubicBezTo>
                      <a:pt x="18" y="345"/>
                      <a:pt x="17" y="346"/>
                      <a:pt x="18" y="347"/>
                    </a:cubicBezTo>
                    <a:cubicBezTo>
                      <a:pt x="23" y="352"/>
                      <a:pt x="16" y="352"/>
                      <a:pt x="17" y="354"/>
                    </a:cubicBezTo>
                    <a:cubicBezTo>
                      <a:pt x="18" y="357"/>
                      <a:pt x="17" y="357"/>
                      <a:pt x="18" y="359"/>
                    </a:cubicBezTo>
                    <a:cubicBezTo>
                      <a:pt x="18" y="359"/>
                      <a:pt x="18" y="359"/>
                      <a:pt x="18" y="359"/>
                    </a:cubicBezTo>
                    <a:cubicBezTo>
                      <a:pt x="18" y="360"/>
                      <a:pt x="18" y="361"/>
                      <a:pt x="20" y="363"/>
                    </a:cubicBezTo>
                    <a:cubicBezTo>
                      <a:pt x="21" y="365"/>
                      <a:pt x="25" y="367"/>
                      <a:pt x="25" y="367"/>
                    </a:cubicBezTo>
                    <a:cubicBezTo>
                      <a:pt x="27" y="366"/>
                      <a:pt x="28" y="368"/>
                      <a:pt x="29" y="367"/>
                    </a:cubicBezTo>
                    <a:cubicBezTo>
                      <a:pt x="31" y="365"/>
                      <a:pt x="32" y="370"/>
                      <a:pt x="32" y="371"/>
                    </a:cubicBezTo>
                    <a:cubicBezTo>
                      <a:pt x="30" y="375"/>
                      <a:pt x="37" y="373"/>
                      <a:pt x="38" y="373"/>
                    </a:cubicBezTo>
                    <a:cubicBezTo>
                      <a:pt x="41" y="376"/>
                      <a:pt x="40" y="373"/>
                      <a:pt x="40" y="372"/>
                    </a:cubicBezTo>
                    <a:cubicBezTo>
                      <a:pt x="41" y="371"/>
                      <a:pt x="38" y="369"/>
                      <a:pt x="43" y="369"/>
                    </a:cubicBezTo>
                    <a:cubicBezTo>
                      <a:pt x="45" y="369"/>
                      <a:pt x="49" y="365"/>
                      <a:pt x="49" y="367"/>
                    </a:cubicBezTo>
                    <a:cubicBezTo>
                      <a:pt x="50" y="368"/>
                      <a:pt x="50" y="368"/>
                      <a:pt x="49" y="369"/>
                    </a:cubicBezTo>
                    <a:cubicBezTo>
                      <a:pt x="48" y="374"/>
                      <a:pt x="55" y="369"/>
                      <a:pt x="55" y="373"/>
                    </a:cubicBezTo>
                    <a:cubicBezTo>
                      <a:pt x="55" y="377"/>
                      <a:pt x="58" y="383"/>
                      <a:pt x="60" y="383"/>
                    </a:cubicBezTo>
                    <a:cubicBezTo>
                      <a:pt x="62" y="383"/>
                      <a:pt x="65" y="382"/>
                      <a:pt x="66" y="380"/>
                    </a:cubicBezTo>
                    <a:cubicBezTo>
                      <a:pt x="67" y="378"/>
                      <a:pt x="68" y="383"/>
                      <a:pt x="70" y="384"/>
                    </a:cubicBezTo>
                    <a:cubicBezTo>
                      <a:pt x="73" y="385"/>
                      <a:pt x="74" y="389"/>
                      <a:pt x="74" y="392"/>
                    </a:cubicBezTo>
                    <a:cubicBezTo>
                      <a:pt x="76" y="397"/>
                      <a:pt x="79" y="392"/>
                      <a:pt x="81" y="397"/>
                    </a:cubicBezTo>
                    <a:cubicBezTo>
                      <a:pt x="81" y="398"/>
                      <a:pt x="81" y="402"/>
                      <a:pt x="82" y="405"/>
                    </a:cubicBezTo>
                    <a:cubicBezTo>
                      <a:pt x="83" y="409"/>
                      <a:pt x="85" y="412"/>
                      <a:pt x="85" y="414"/>
                    </a:cubicBezTo>
                    <a:cubicBezTo>
                      <a:pt x="85" y="415"/>
                      <a:pt x="86" y="416"/>
                      <a:pt x="86" y="417"/>
                    </a:cubicBezTo>
                    <a:cubicBezTo>
                      <a:pt x="87" y="418"/>
                      <a:pt x="85" y="420"/>
                      <a:pt x="86" y="420"/>
                    </a:cubicBezTo>
                    <a:cubicBezTo>
                      <a:pt x="87" y="421"/>
                      <a:pt x="89" y="422"/>
                      <a:pt x="89" y="422"/>
                    </a:cubicBezTo>
                    <a:cubicBezTo>
                      <a:pt x="89" y="425"/>
                      <a:pt x="90" y="424"/>
                      <a:pt x="91" y="425"/>
                    </a:cubicBezTo>
                    <a:cubicBezTo>
                      <a:pt x="92" y="427"/>
                      <a:pt x="94" y="425"/>
                      <a:pt x="95" y="425"/>
                    </a:cubicBezTo>
                    <a:cubicBezTo>
                      <a:pt x="95" y="425"/>
                      <a:pt x="97" y="425"/>
                      <a:pt x="97" y="425"/>
                    </a:cubicBezTo>
                    <a:cubicBezTo>
                      <a:pt x="100" y="425"/>
                      <a:pt x="99" y="427"/>
                      <a:pt x="101" y="428"/>
                    </a:cubicBezTo>
                    <a:cubicBezTo>
                      <a:pt x="102" y="428"/>
                      <a:pt x="105" y="428"/>
                      <a:pt x="106" y="429"/>
                    </a:cubicBezTo>
                    <a:cubicBezTo>
                      <a:pt x="106" y="430"/>
                      <a:pt x="107" y="433"/>
                      <a:pt x="108" y="433"/>
                    </a:cubicBezTo>
                    <a:cubicBezTo>
                      <a:pt x="109" y="433"/>
                      <a:pt x="113" y="435"/>
                      <a:pt x="113" y="436"/>
                    </a:cubicBezTo>
                    <a:cubicBezTo>
                      <a:pt x="116" y="439"/>
                      <a:pt x="116" y="439"/>
                      <a:pt x="119" y="444"/>
                    </a:cubicBezTo>
                    <a:cubicBezTo>
                      <a:pt x="119" y="444"/>
                      <a:pt x="125" y="442"/>
                      <a:pt x="126" y="443"/>
                    </a:cubicBezTo>
                    <a:cubicBezTo>
                      <a:pt x="127" y="444"/>
                      <a:pt x="131" y="447"/>
                      <a:pt x="131" y="449"/>
                    </a:cubicBezTo>
                    <a:cubicBezTo>
                      <a:pt x="131" y="451"/>
                      <a:pt x="132" y="449"/>
                      <a:pt x="133" y="450"/>
                    </a:cubicBezTo>
                    <a:cubicBezTo>
                      <a:pt x="134" y="450"/>
                      <a:pt x="137" y="456"/>
                      <a:pt x="137" y="456"/>
                    </a:cubicBezTo>
                    <a:cubicBezTo>
                      <a:pt x="137" y="457"/>
                      <a:pt x="139" y="461"/>
                      <a:pt x="140" y="461"/>
                    </a:cubicBezTo>
                    <a:cubicBezTo>
                      <a:pt x="140" y="461"/>
                      <a:pt x="142" y="461"/>
                      <a:pt x="142" y="462"/>
                    </a:cubicBezTo>
                    <a:cubicBezTo>
                      <a:pt x="143" y="463"/>
                      <a:pt x="145" y="463"/>
                      <a:pt x="145" y="463"/>
                    </a:cubicBezTo>
                    <a:cubicBezTo>
                      <a:pt x="145" y="464"/>
                      <a:pt x="147" y="466"/>
                      <a:pt x="147" y="466"/>
                    </a:cubicBezTo>
                    <a:cubicBezTo>
                      <a:pt x="145" y="467"/>
                      <a:pt x="149" y="467"/>
                      <a:pt x="149" y="467"/>
                    </a:cubicBezTo>
                    <a:cubicBezTo>
                      <a:pt x="151" y="468"/>
                      <a:pt x="154" y="470"/>
                      <a:pt x="153" y="472"/>
                    </a:cubicBezTo>
                    <a:cubicBezTo>
                      <a:pt x="153" y="472"/>
                      <a:pt x="153" y="473"/>
                      <a:pt x="153" y="473"/>
                    </a:cubicBezTo>
                    <a:cubicBezTo>
                      <a:pt x="154" y="474"/>
                      <a:pt x="152" y="474"/>
                      <a:pt x="153" y="475"/>
                    </a:cubicBezTo>
                    <a:cubicBezTo>
                      <a:pt x="153" y="476"/>
                      <a:pt x="154" y="479"/>
                      <a:pt x="154" y="479"/>
                    </a:cubicBezTo>
                    <a:cubicBezTo>
                      <a:pt x="155" y="480"/>
                      <a:pt x="156" y="485"/>
                      <a:pt x="156" y="485"/>
                    </a:cubicBezTo>
                    <a:cubicBezTo>
                      <a:pt x="156" y="486"/>
                      <a:pt x="156" y="486"/>
                      <a:pt x="155" y="487"/>
                    </a:cubicBezTo>
                    <a:cubicBezTo>
                      <a:pt x="152" y="491"/>
                      <a:pt x="159" y="495"/>
                      <a:pt x="160" y="494"/>
                    </a:cubicBezTo>
                    <a:cubicBezTo>
                      <a:pt x="162" y="493"/>
                      <a:pt x="163" y="496"/>
                      <a:pt x="165" y="495"/>
                    </a:cubicBezTo>
                    <a:cubicBezTo>
                      <a:pt x="166" y="495"/>
                      <a:pt x="171" y="489"/>
                      <a:pt x="169" y="486"/>
                    </a:cubicBezTo>
                    <a:cubicBezTo>
                      <a:pt x="169" y="485"/>
                      <a:pt x="168" y="483"/>
                      <a:pt x="168" y="483"/>
                    </a:cubicBezTo>
                    <a:cubicBezTo>
                      <a:pt x="170" y="483"/>
                      <a:pt x="171" y="483"/>
                      <a:pt x="172" y="483"/>
                    </a:cubicBezTo>
                    <a:cubicBezTo>
                      <a:pt x="174" y="486"/>
                      <a:pt x="177" y="482"/>
                      <a:pt x="179" y="481"/>
                    </a:cubicBezTo>
                    <a:cubicBezTo>
                      <a:pt x="181" y="480"/>
                      <a:pt x="179" y="479"/>
                      <a:pt x="181" y="477"/>
                    </a:cubicBezTo>
                    <a:cubicBezTo>
                      <a:pt x="182" y="475"/>
                      <a:pt x="180" y="476"/>
                      <a:pt x="182" y="474"/>
                    </a:cubicBezTo>
                    <a:cubicBezTo>
                      <a:pt x="185" y="471"/>
                      <a:pt x="182" y="471"/>
                      <a:pt x="182" y="471"/>
                    </a:cubicBezTo>
                    <a:cubicBezTo>
                      <a:pt x="184" y="468"/>
                      <a:pt x="184" y="465"/>
                      <a:pt x="184" y="463"/>
                    </a:cubicBezTo>
                    <a:cubicBezTo>
                      <a:pt x="185" y="462"/>
                      <a:pt x="186" y="462"/>
                      <a:pt x="187" y="463"/>
                    </a:cubicBezTo>
                    <a:cubicBezTo>
                      <a:pt x="189" y="463"/>
                      <a:pt x="188" y="467"/>
                      <a:pt x="191" y="468"/>
                    </a:cubicBezTo>
                    <a:cubicBezTo>
                      <a:pt x="192" y="468"/>
                      <a:pt x="195" y="469"/>
                      <a:pt x="195" y="469"/>
                    </a:cubicBezTo>
                    <a:cubicBezTo>
                      <a:pt x="196" y="467"/>
                      <a:pt x="196" y="463"/>
                      <a:pt x="198" y="465"/>
                    </a:cubicBezTo>
                    <a:cubicBezTo>
                      <a:pt x="201" y="469"/>
                      <a:pt x="201" y="464"/>
                      <a:pt x="201" y="464"/>
                    </a:cubicBezTo>
                    <a:cubicBezTo>
                      <a:pt x="202" y="464"/>
                      <a:pt x="209" y="468"/>
                      <a:pt x="209" y="469"/>
                    </a:cubicBezTo>
                    <a:cubicBezTo>
                      <a:pt x="210" y="472"/>
                      <a:pt x="214" y="471"/>
                      <a:pt x="215" y="473"/>
                    </a:cubicBezTo>
                    <a:cubicBezTo>
                      <a:pt x="216" y="474"/>
                      <a:pt x="219" y="474"/>
                      <a:pt x="219" y="475"/>
                    </a:cubicBezTo>
                    <a:cubicBezTo>
                      <a:pt x="220" y="475"/>
                      <a:pt x="220" y="476"/>
                      <a:pt x="220" y="476"/>
                    </a:cubicBezTo>
                    <a:cubicBezTo>
                      <a:pt x="221" y="477"/>
                      <a:pt x="221" y="477"/>
                      <a:pt x="222" y="477"/>
                    </a:cubicBezTo>
                    <a:cubicBezTo>
                      <a:pt x="223" y="479"/>
                      <a:pt x="225" y="476"/>
                      <a:pt x="226" y="479"/>
                    </a:cubicBezTo>
                    <a:cubicBezTo>
                      <a:pt x="227" y="484"/>
                      <a:pt x="229" y="480"/>
                      <a:pt x="230" y="480"/>
                    </a:cubicBezTo>
                    <a:cubicBezTo>
                      <a:pt x="231" y="481"/>
                      <a:pt x="231" y="481"/>
                      <a:pt x="232" y="481"/>
                    </a:cubicBezTo>
                    <a:cubicBezTo>
                      <a:pt x="233" y="481"/>
                      <a:pt x="234" y="480"/>
                      <a:pt x="235" y="480"/>
                    </a:cubicBezTo>
                    <a:cubicBezTo>
                      <a:pt x="237" y="481"/>
                      <a:pt x="236" y="483"/>
                      <a:pt x="237" y="485"/>
                    </a:cubicBezTo>
                    <a:cubicBezTo>
                      <a:pt x="237" y="485"/>
                      <a:pt x="233" y="491"/>
                      <a:pt x="233" y="491"/>
                    </a:cubicBezTo>
                    <a:cubicBezTo>
                      <a:pt x="234" y="491"/>
                      <a:pt x="235" y="492"/>
                      <a:pt x="235" y="492"/>
                    </a:cubicBezTo>
                    <a:cubicBezTo>
                      <a:pt x="237" y="492"/>
                      <a:pt x="235" y="496"/>
                      <a:pt x="238" y="496"/>
                    </a:cubicBezTo>
                    <a:cubicBezTo>
                      <a:pt x="241" y="497"/>
                      <a:pt x="238" y="499"/>
                      <a:pt x="239" y="499"/>
                    </a:cubicBezTo>
                    <a:cubicBezTo>
                      <a:pt x="241" y="499"/>
                      <a:pt x="241" y="501"/>
                      <a:pt x="239" y="502"/>
                    </a:cubicBezTo>
                    <a:cubicBezTo>
                      <a:pt x="236" y="502"/>
                      <a:pt x="238" y="504"/>
                      <a:pt x="238" y="504"/>
                    </a:cubicBezTo>
                    <a:cubicBezTo>
                      <a:pt x="236" y="506"/>
                      <a:pt x="234" y="507"/>
                      <a:pt x="239" y="508"/>
                    </a:cubicBezTo>
                    <a:cubicBezTo>
                      <a:pt x="242" y="509"/>
                      <a:pt x="244" y="508"/>
                      <a:pt x="246" y="512"/>
                    </a:cubicBezTo>
                    <a:cubicBezTo>
                      <a:pt x="246" y="512"/>
                      <a:pt x="248" y="512"/>
                      <a:pt x="248" y="512"/>
                    </a:cubicBezTo>
                    <a:cubicBezTo>
                      <a:pt x="248" y="512"/>
                      <a:pt x="250" y="517"/>
                      <a:pt x="251" y="515"/>
                    </a:cubicBezTo>
                    <a:cubicBezTo>
                      <a:pt x="251" y="514"/>
                      <a:pt x="253" y="516"/>
                      <a:pt x="253" y="516"/>
                    </a:cubicBezTo>
                    <a:cubicBezTo>
                      <a:pt x="255" y="519"/>
                      <a:pt x="255" y="515"/>
                      <a:pt x="257" y="520"/>
                    </a:cubicBezTo>
                    <a:cubicBezTo>
                      <a:pt x="259" y="527"/>
                      <a:pt x="262" y="520"/>
                      <a:pt x="263" y="524"/>
                    </a:cubicBezTo>
                    <a:cubicBezTo>
                      <a:pt x="264" y="525"/>
                      <a:pt x="267" y="530"/>
                      <a:pt x="266" y="531"/>
                    </a:cubicBezTo>
                    <a:cubicBezTo>
                      <a:pt x="265" y="532"/>
                      <a:pt x="267" y="533"/>
                      <a:pt x="266" y="534"/>
                    </a:cubicBezTo>
                    <a:cubicBezTo>
                      <a:pt x="263" y="537"/>
                      <a:pt x="269" y="536"/>
                      <a:pt x="270" y="536"/>
                    </a:cubicBezTo>
                    <a:cubicBezTo>
                      <a:pt x="273" y="535"/>
                      <a:pt x="276" y="540"/>
                      <a:pt x="272" y="541"/>
                    </a:cubicBezTo>
                    <a:cubicBezTo>
                      <a:pt x="271" y="541"/>
                      <a:pt x="270" y="543"/>
                      <a:pt x="270" y="543"/>
                    </a:cubicBezTo>
                    <a:cubicBezTo>
                      <a:pt x="273" y="544"/>
                      <a:pt x="274" y="547"/>
                      <a:pt x="276" y="549"/>
                    </a:cubicBezTo>
                    <a:cubicBezTo>
                      <a:pt x="278" y="551"/>
                      <a:pt x="279" y="553"/>
                      <a:pt x="282" y="553"/>
                    </a:cubicBezTo>
                    <a:cubicBezTo>
                      <a:pt x="282" y="553"/>
                      <a:pt x="288" y="552"/>
                      <a:pt x="288" y="552"/>
                    </a:cubicBezTo>
                    <a:cubicBezTo>
                      <a:pt x="288" y="555"/>
                      <a:pt x="287" y="557"/>
                      <a:pt x="290" y="557"/>
                    </a:cubicBezTo>
                    <a:cubicBezTo>
                      <a:pt x="293" y="557"/>
                      <a:pt x="294" y="561"/>
                      <a:pt x="295" y="563"/>
                    </a:cubicBezTo>
                    <a:cubicBezTo>
                      <a:pt x="296" y="567"/>
                      <a:pt x="301" y="563"/>
                      <a:pt x="301" y="564"/>
                    </a:cubicBezTo>
                    <a:cubicBezTo>
                      <a:pt x="301" y="565"/>
                      <a:pt x="304" y="564"/>
                      <a:pt x="303" y="565"/>
                    </a:cubicBezTo>
                    <a:cubicBezTo>
                      <a:pt x="302" y="569"/>
                      <a:pt x="307" y="564"/>
                      <a:pt x="307" y="568"/>
                    </a:cubicBezTo>
                    <a:cubicBezTo>
                      <a:pt x="307" y="570"/>
                      <a:pt x="310" y="569"/>
                      <a:pt x="310" y="570"/>
                    </a:cubicBezTo>
                    <a:cubicBezTo>
                      <a:pt x="312" y="574"/>
                      <a:pt x="309" y="571"/>
                      <a:pt x="309" y="573"/>
                    </a:cubicBezTo>
                    <a:cubicBezTo>
                      <a:pt x="310" y="574"/>
                      <a:pt x="309" y="578"/>
                      <a:pt x="312" y="578"/>
                    </a:cubicBezTo>
                    <a:cubicBezTo>
                      <a:pt x="316" y="577"/>
                      <a:pt x="314" y="580"/>
                      <a:pt x="315" y="581"/>
                    </a:cubicBezTo>
                    <a:cubicBezTo>
                      <a:pt x="315" y="582"/>
                      <a:pt x="316" y="583"/>
                      <a:pt x="316" y="584"/>
                    </a:cubicBezTo>
                    <a:cubicBezTo>
                      <a:pt x="316" y="587"/>
                      <a:pt x="321" y="585"/>
                      <a:pt x="319" y="589"/>
                    </a:cubicBezTo>
                    <a:cubicBezTo>
                      <a:pt x="317" y="593"/>
                      <a:pt x="320" y="591"/>
                      <a:pt x="320" y="594"/>
                    </a:cubicBezTo>
                    <a:cubicBezTo>
                      <a:pt x="320" y="595"/>
                      <a:pt x="318" y="599"/>
                      <a:pt x="321" y="600"/>
                    </a:cubicBezTo>
                    <a:cubicBezTo>
                      <a:pt x="321" y="600"/>
                      <a:pt x="322" y="599"/>
                      <a:pt x="322" y="600"/>
                    </a:cubicBezTo>
                    <a:cubicBezTo>
                      <a:pt x="322" y="601"/>
                      <a:pt x="323" y="605"/>
                      <a:pt x="323" y="606"/>
                    </a:cubicBezTo>
                    <a:cubicBezTo>
                      <a:pt x="324" y="606"/>
                      <a:pt x="324" y="608"/>
                      <a:pt x="325" y="608"/>
                    </a:cubicBezTo>
                    <a:cubicBezTo>
                      <a:pt x="329" y="608"/>
                      <a:pt x="325" y="610"/>
                      <a:pt x="328" y="611"/>
                    </a:cubicBezTo>
                    <a:cubicBezTo>
                      <a:pt x="331" y="611"/>
                      <a:pt x="330" y="612"/>
                      <a:pt x="331" y="613"/>
                    </a:cubicBezTo>
                    <a:cubicBezTo>
                      <a:pt x="333" y="614"/>
                      <a:pt x="333" y="610"/>
                      <a:pt x="335" y="609"/>
                    </a:cubicBezTo>
                    <a:cubicBezTo>
                      <a:pt x="337" y="609"/>
                      <a:pt x="338" y="606"/>
                      <a:pt x="341" y="607"/>
                    </a:cubicBezTo>
                    <a:cubicBezTo>
                      <a:pt x="341" y="608"/>
                      <a:pt x="346" y="609"/>
                      <a:pt x="346" y="607"/>
                    </a:cubicBezTo>
                    <a:cubicBezTo>
                      <a:pt x="346" y="605"/>
                      <a:pt x="348" y="606"/>
                      <a:pt x="348" y="605"/>
                    </a:cubicBezTo>
                    <a:cubicBezTo>
                      <a:pt x="348" y="603"/>
                      <a:pt x="350" y="605"/>
                      <a:pt x="351" y="605"/>
                    </a:cubicBezTo>
                    <a:cubicBezTo>
                      <a:pt x="353" y="604"/>
                      <a:pt x="355" y="603"/>
                      <a:pt x="357" y="605"/>
                    </a:cubicBezTo>
                    <a:cubicBezTo>
                      <a:pt x="357" y="605"/>
                      <a:pt x="358" y="606"/>
                      <a:pt x="358" y="606"/>
                    </a:cubicBezTo>
                    <a:cubicBezTo>
                      <a:pt x="360" y="605"/>
                      <a:pt x="360" y="604"/>
                      <a:pt x="362" y="606"/>
                    </a:cubicBezTo>
                    <a:cubicBezTo>
                      <a:pt x="359" y="609"/>
                      <a:pt x="366" y="608"/>
                      <a:pt x="366" y="608"/>
                    </a:cubicBezTo>
                    <a:cubicBezTo>
                      <a:pt x="368" y="611"/>
                      <a:pt x="366" y="608"/>
                      <a:pt x="369" y="609"/>
                    </a:cubicBezTo>
                    <a:cubicBezTo>
                      <a:pt x="370" y="609"/>
                      <a:pt x="371" y="611"/>
                      <a:pt x="370" y="613"/>
                    </a:cubicBezTo>
                    <a:cubicBezTo>
                      <a:pt x="368" y="616"/>
                      <a:pt x="376" y="614"/>
                      <a:pt x="376" y="616"/>
                    </a:cubicBezTo>
                    <a:cubicBezTo>
                      <a:pt x="376" y="619"/>
                      <a:pt x="372" y="618"/>
                      <a:pt x="372" y="620"/>
                    </a:cubicBezTo>
                    <a:cubicBezTo>
                      <a:pt x="372" y="620"/>
                      <a:pt x="374" y="626"/>
                      <a:pt x="374" y="626"/>
                    </a:cubicBezTo>
                    <a:cubicBezTo>
                      <a:pt x="374" y="627"/>
                      <a:pt x="370" y="632"/>
                      <a:pt x="372" y="633"/>
                    </a:cubicBezTo>
                    <a:cubicBezTo>
                      <a:pt x="377" y="633"/>
                      <a:pt x="375" y="635"/>
                      <a:pt x="373" y="639"/>
                    </a:cubicBezTo>
                    <a:cubicBezTo>
                      <a:pt x="372" y="640"/>
                      <a:pt x="370" y="643"/>
                      <a:pt x="372" y="646"/>
                    </a:cubicBezTo>
                    <a:cubicBezTo>
                      <a:pt x="375" y="650"/>
                      <a:pt x="382" y="655"/>
                      <a:pt x="384" y="655"/>
                    </a:cubicBezTo>
                    <a:cubicBezTo>
                      <a:pt x="388" y="656"/>
                      <a:pt x="385" y="657"/>
                      <a:pt x="386" y="659"/>
                    </a:cubicBezTo>
                    <a:cubicBezTo>
                      <a:pt x="387" y="660"/>
                      <a:pt x="386" y="661"/>
                      <a:pt x="386" y="662"/>
                    </a:cubicBezTo>
                    <a:cubicBezTo>
                      <a:pt x="387" y="662"/>
                      <a:pt x="389" y="665"/>
                      <a:pt x="389" y="665"/>
                    </a:cubicBezTo>
                    <a:cubicBezTo>
                      <a:pt x="390" y="665"/>
                      <a:pt x="395" y="665"/>
                      <a:pt x="395" y="666"/>
                    </a:cubicBezTo>
                    <a:cubicBezTo>
                      <a:pt x="396" y="667"/>
                      <a:pt x="398" y="667"/>
                      <a:pt x="400" y="667"/>
                    </a:cubicBezTo>
                    <a:cubicBezTo>
                      <a:pt x="402" y="669"/>
                      <a:pt x="401" y="672"/>
                      <a:pt x="403" y="673"/>
                    </a:cubicBezTo>
                    <a:cubicBezTo>
                      <a:pt x="405" y="674"/>
                      <a:pt x="405" y="675"/>
                      <a:pt x="404" y="677"/>
                    </a:cubicBezTo>
                    <a:cubicBezTo>
                      <a:pt x="404" y="677"/>
                      <a:pt x="405" y="678"/>
                      <a:pt x="405" y="678"/>
                    </a:cubicBezTo>
                    <a:cubicBezTo>
                      <a:pt x="408" y="681"/>
                      <a:pt x="410" y="681"/>
                      <a:pt x="413" y="683"/>
                    </a:cubicBezTo>
                    <a:cubicBezTo>
                      <a:pt x="413" y="684"/>
                      <a:pt x="415" y="686"/>
                      <a:pt x="415" y="686"/>
                    </a:cubicBezTo>
                    <a:cubicBezTo>
                      <a:pt x="417" y="685"/>
                      <a:pt x="423" y="684"/>
                      <a:pt x="424" y="687"/>
                    </a:cubicBezTo>
                    <a:cubicBezTo>
                      <a:pt x="424" y="687"/>
                      <a:pt x="426" y="687"/>
                      <a:pt x="427" y="686"/>
                    </a:cubicBezTo>
                    <a:cubicBezTo>
                      <a:pt x="427" y="684"/>
                      <a:pt x="431" y="681"/>
                      <a:pt x="433" y="681"/>
                    </a:cubicBezTo>
                    <a:cubicBezTo>
                      <a:pt x="433" y="681"/>
                      <a:pt x="434" y="681"/>
                      <a:pt x="435" y="680"/>
                    </a:cubicBezTo>
                    <a:cubicBezTo>
                      <a:pt x="440" y="679"/>
                      <a:pt x="437" y="684"/>
                      <a:pt x="442" y="684"/>
                    </a:cubicBezTo>
                    <a:cubicBezTo>
                      <a:pt x="442" y="687"/>
                      <a:pt x="442" y="687"/>
                      <a:pt x="441" y="688"/>
                    </a:cubicBezTo>
                    <a:cubicBezTo>
                      <a:pt x="439" y="690"/>
                      <a:pt x="441" y="693"/>
                      <a:pt x="439" y="694"/>
                    </a:cubicBezTo>
                    <a:cubicBezTo>
                      <a:pt x="437" y="695"/>
                      <a:pt x="438" y="698"/>
                      <a:pt x="435" y="698"/>
                    </a:cubicBezTo>
                    <a:cubicBezTo>
                      <a:pt x="431" y="698"/>
                      <a:pt x="433" y="701"/>
                      <a:pt x="432" y="703"/>
                    </a:cubicBezTo>
                    <a:cubicBezTo>
                      <a:pt x="431" y="706"/>
                      <a:pt x="431" y="718"/>
                      <a:pt x="438" y="714"/>
                    </a:cubicBezTo>
                    <a:cubicBezTo>
                      <a:pt x="439" y="716"/>
                      <a:pt x="441" y="715"/>
                      <a:pt x="442" y="716"/>
                    </a:cubicBezTo>
                    <a:cubicBezTo>
                      <a:pt x="442" y="718"/>
                      <a:pt x="443" y="715"/>
                      <a:pt x="443" y="716"/>
                    </a:cubicBezTo>
                    <a:cubicBezTo>
                      <a:pt x="443" y="719"/>
                      <a:pt x="444" y="718"/>
                      <a:pt x="446" y="718"/>
                    </a:cubicBezTo>
                    <a:cubicBezTo>
                      <a:pt x="447" y="718"/>
                      <a:pt x="449" y="718"/>
                      <a:pt x="449" y="718"/>
                    </a:cubicBezTo>
                    <a:cubicBezTo>
                      <a:pt x="449" y="719"/>
                      <a:pt x="451" y="720"/>
                      <a:pt x="451" y="720"/>
                    </a:cubicBezTo>
                    <a:cubicBezTo>
                      <a:pt x="451" y="720"/>
                      <a:pt x="451" y="720"/>
                      <a:pt x="451" y="720"/>
                    </a:cubicBezTo>
                    <a:cubicBezTo>
                      <a:pt x="451" y="720"/>
                      <a:pt x="453" y="719"/>
                      <a:pt x="453" y="719"/>
                    </a:cubicBezTo>
                    <a:cubicBezTo>
                      <a:pt x="454" y="718"/>
                      <a:pt x="454" y="717"/>
                      <a:pt x="455" y="716"/>
                    </a:cubicBezTo>
                    <a:cubicBezTo>
                      <a:pt x="458" y="716"/>
                      <a:pt x="464" y="717"/>
                      <a:pt x="465" y="719"/>
                    </a:cubicBezTo>
                    <a:cubicBezTo>
                      <a:pt x="465" y="720"/>
                      <a:pt x="468" y="721"/>
                      <a:pt x="469" y="721"/>
                    </a:cubicBezTo>
                    <a:cubicBezTo>
                      <a:pt x="468" y="726"/>
                      <a:pt x="468" y="726"/>
                      <a:pt x="468" y="726"/>
                    </a:cubicBezTo>
                    <a:cubicBezTo>
                      <a:pt x="472" y="725"/>
                      <a:pt x="473" y="723"/>
                      <a:pt x="474" y="720"/>
                    </a:cubicBezTo>
                    <a:cubicBezTo>
                      <a:pt x="474" y="720"/>
                      <a:pt x="475" y="719"/>
                      <a:pt x="475" y="719"/>
                    </a:cubicBezTo>
                    <a:cubicBezTo>
                      <a:pt x="477" y="719"/>
                      <a:pt x="476" y="717"/>
                      <a:pt x="477" y="715"/>
                    </a:cubicBezTo>
                    <a:cubicBezTo>
                      <a:pt x="479" y="716"/>
                      <a:pt x="479" y="716"/>
                      <a:pt x="479" y="716"/>
                    </a:cubicBezTo>
                    <a:cubicBezTo>
                      <a:pt x="480" y="721"/>
                      <a:pt x="477" y="730"/>
                      <a:pt x="483" y="734"/>
                    </a:cubicBezTo>
                    <a:cubicBezTo>
                      <a:pt x="484" y="735"/>
                      <a:pt x="486" y="736"/>
                      <a:pt x="486" y="736"/>
                    </a:cubicBezTo>
                    <a:cubicBezTo>
                      <a:pt x="488" y="737"/>
                      <a:pt x="487" y="741"/>
                      <a:pt x="488" y="742"/>
                    </a:cubicBezTo>
                    <a:cubicBezTo>
                      <a:pt x="491" y="745"/>
                      <a:pt x="488" y="746"/>
                      <a:pt x="488" y="748"/>
                    </a:cubicBezTo>
                    <a:cubicBezTo>
                      <a:pt x="489" y="749"/>
                      <a:pt x="491" y="754"/>
                      <a:pt x="491" y="755"/>
                    </a:cubicBezTo>
                    <a:cubicBezTo>
                      <a:pt x="491" y="756"/>
                      <a:pt x="492" y="756"/>
                      <a:pt x="491" y="757"/>
                    </a:cubicBezTo>
                    <a:cubicBezTo>
                      <a:pt x="490" y="761"/>
                      <a:pt x="491" y="758"/>
                      <a:pt x="492" y="761"/>
                    </a:cubicBezTo>
                    <a:cubicBezTo>
                      <a:pt x="493" y="763"/>
                      <a:pt x="495" y="761"/>
                      <a:pt x="497" y="764"/>
                    </a:cubicBezTo>
                    <a:cubicBezTo>
                      <a:pt x="499" y="763"/>
                      <a:pt x="502" y="762"/>
                      <a:pt x="504" y="763"/>
                    </a:cubicBezTo>
                    <a:cubicBezTo>
                      <a:pt x="504" y="763"/>
                      <a:pt x="505" y="762"/>
                      <a:pt x="504" y="761"/>
                    </a:cubicBezTo>
                    <a:cubicBezTo>
                      <a:pt x="504" y="761"/>
                      <a:pt x="503" y="754"/>
                      <a:pt x="503" y="754"/>
                    </a:cubicBezTo>
                    <a:cubicBezTo>
                      <a:pt x="503" y="753"/>
                      <a:pt x="503" y="751"/>
                      <a:pt x="503" y="750"/>
                    </a:cubicBezTo>
                    <a:cubicBezTo>
                      <a:pt x="503" y="745"/>
                      <a:pt x="506" y="749"/>
                      <a:pt x="507" y="748"/>
                    </a:cubicBezTo>
                    <a:cubicBezTo>
                      <a:pt x="507" y="747"/>
                      <a:pt x="509" y="745"/>
                      <a:pt x="510" y="745"/>
                    </a:cubicBezTo>
                    <a:cubicBezTo>
                      <a:pt x="511" y="744"/>
                      <a:pt x="511" y="744"/>
                      <a:pt x="512" y="744"/>
                    </a:cubicBezTo>
                    <a:cubicBezTo>
                      <a:pt x="514" y="737"/>
                      <a:pt x="513" y="750"/>
                      <a:pt x="513" y="752"/>
                    </a:cubicBezTo>
                    <a:cubicBezTo>
                      <a:pt x="513" y="755"/>
                      <a:pt x="513" y="757"/>
                      <a:pt x="513" y="760"/>
                    </a:cubicBezTo>
                    <a:cubicBezTo>
                      <a:pt x="515" y="761"/>
                      <a:pt x="515" y="760"/>
                      <a:pt x="517" y="760"/>
                    </a:cubicBezTo>
                    <a:cubicBezTo>
                      <a:pt x="518" y="760"/>
                      <a:pt x="521" y="762"/>
                      <a:pt x="521" y="762"/>
                    </a:cubicBezTo>
                    <a:cubicBezTo>
                      <a:pt x="521" y="763"/>
                      <a:pt x="521" y="765"/>
                      <a:pt x="522" y="765"/>
                    </a:cubicBezTo>
                    <a:cubicBezTo>
                      <a:pt x="526" y="765"/>
                      <a:pt x="525" y="768"/>
                      <a:pt x="526" y="769"/>
                    </a:cubicBezTo>
                    <a:cubicBezTo>
                      <a:pt x="529" y="770"/>
                      <a:pt x="535" y="766"/>
                      <a:pt x="536" y="763"/>
                    </a:cubicBezTo>
                    <a:cubicBezTo>
                      <a:pt x="536" y="761"/>
                      <a:pt x="542" y="753"/>
                      <a:pt x="544" y="754"/>
                    </a:cubicBezTo>
                    <a:cubicBezTo>
                      <a:pt x="545" y="755"/>
                      <a:pt x="544" y="756"/>
                      <a:pt x="545" y="757"/>
                    </a:cubicBezTo>
                    <a:cubicBezTo>
                      <a:pt x="548" y="759"/>
                      <a:pt x="548" y="755"/>
                      <a:pt x="550" y="755"/>
                    </a:cubicBezTo>
                    <a:cubicBezTo>
                      <a:pt x="551" y="755"/>
                      <a:pt x="555" y="756"/>
                      <a:pt x="555" y="757"/>
                    </a:cubicBezTo>
                    <a:cubicBezTo>
                      <a:pt x="555" y="758"/>
                      <a:pt x="555" y="759"/>
                      <a:pt x="556" y="759"/>
                    </a:cubicBezTo>
                    <a:cubicBezTo>
                      <a:pt x="558" y="759"/>
                      <a:pt x="556" y="760"/>
                      <a:pt x="556" y="760"/>
                    </a:cubicBezTo>
                    <a:cubicBezTo>
                      <a:pt x="555" y="764"/>
                      <a:pt x="558" y="763"/>
                      <a:pt x="560" y="765"/>
                    </a:cubicBezTo>
                    <a:cubicBezTo>
                      <a:pt x="561" y="766"/>
                      <a:pt x="563" y="764"/>
                      <a:pt x="564" y="765"/>
                    </a:cubicBezTo>
                    <a:cubicBezTo>
                      <a:pt x="564" y="766"/>
                      <a:pt x="565" y="768"/>
                      <a:pt x="567" y="769"/>
                    </a:cubicBezTo>
                    <a:cubicBezTo>
                      <a:pt x="569" y="769"/>
                      <a:pt x="567" y="773"/>
                      <a:pt x="572" y="773"/>
                    </a:cubicBezTo>
                    <a:cubicBezTo>
                      <a:pt x="575" y="773"/>
                      <a:pt x="579" y="775"/>
                      <a:pt x="579" y="778"/>
                    </a:cubicBezTo>
                    <a:cubicBezTo>
                      <a:pt x="579" y="779"/>
                      <a:pt x="579" y="780"/>
                      <a:pt x="579" y="780"/>
                    </a:cubicBezTo>
                    <a:cubicBezTo>
                      <a:pt x="580" y="781"/>
                      <a:pt x="581" y="782"/>
                      <a:pt x="581" y="783"/>
                    </a:cubicBezTo>
                    <a:cubicBezTo>
                      <a:pt x="581" y="786"/>
                      <a:pt x="588" y="789"/>
                      <a:pt x="590" y="788"/>
                    </a:cubicBezTo>
                    <a:cubicBezTo>
                      <a:pt x="592" y="786"/>
                      <a:pt x="605" y="786"/>
                      <a:pt x="605" y="786"/>
                    </a:cubicBezTo>
                    <a:cubicBezTo>
                      <a:pt x="605" y="788"/>
                      <a:pt x="607" y="789"/>
                      <a:pt x="604" y="789"/>
                    </a:cubicBezTo>
                    <a:cubicBezTo>
                      <a:pt x="601" y="789"/>
                      <a:pt x="607" y="791"/>
                      <a:pt x="608" y="790"/>
                    </a:cubicBezTo>
                    <a:cubicBezTo>
                      <a:pt x="609" y="790"/>
                      <a:pt x="610" y="790"/>
                      <a:pt x="611" y="790"/>
                    </a:cubicBezTo>
                    <a:cubicBezTo>
                      <a:pt x="619" y="791"/>
                      <a:pt x="615" y="791"/>
                      <a:pt x="618" y="794"/>
                    </a:cubicBezTo>
                    <a:cubicBezTo>
                      <a:pt x="621" y="796"/>
                      <a:pt x="629" y="795"/>
                      <a:pt x="629" y="795"/>
                    </a:cubicBezTo>
                    <a:cubicBezTo>
                      <a:pt x="631" y="794"/>
                      <a:pt x="632" y="793"/>
                      <a:pt x="633" y="791"/>
                    </a:cubicBezTo>
                    <a:cubicBezTo>
                      <a:pt x="635" y="788"/>
                      <a:pt x="636" y="789"/>
                      <a:pt x="637" y="787"/>
                    </a:cubicBezTo>
                    <a:cubicBezTo>
                      <a:pt x="638" y="786"/>
                      <a:pt x="639" y="787"/>
                      <a:pt x="639" y="787"/>
                    </a:cubicBezTo>
                    <a:cubicBezTo>
                      <a:pt x="640" y="787"/>
                      <a:pt x="641" y="788"/>
                      <a:pt x="644" y="788"/>
                    </a:cubicBezTo>
                    <a:cubicBezTo>
                      <a:pt x="645" y="788"/>
                      <a:pt x="646" y="790"/>
                      <a:pt x="647" y="790"/>
                    </a:cubicBezTo>
                    <a:cubicBezTo>
                      <a:pt x="649" y="791"/>
                      <a:pt x="650" y="791"/>
                      <a:pt x="651" y="792"/>
                    </a:cubicBezTo>
                    <a:cubicBezTo>
                      <a:pt x="654" y="793"/>
                      <a:pt x="653" y="791"/>
                      <a:pt x="656" y="794"/>
                    </a:cubicBezTo>
                    <a:cubicBezTo>
                      <a:pt x="656" y="794"/>
                      <a:pt x="658" y="793"/>
                      <a:pt x="658" y="794"/>
                    </a:cubicBezTo>
                    <a:cubicBezTo>
                      <a:pt x="658" y="795"/>
                      <a:pt x="659" y="795"/>
                      <a:pt x="659" y="796"/>
                    </a:cubicBezTo>
                    <a:cubicBezTo>
                      <a:pt x="661" y="796"/>
                      <a:pt x="662" y="796"/>
                      <a:pt x="662" y="796"/>
                    </a:cubicBezTo>
                    <a:cubicBezTo>
                      <a:pt x="663" y="794"/>
                      <a:pt x="662" y="792"/>
                      <a:pt x="662" y="792"/>
                    </a:cubicBezTo>
                    <a:cubicBezTo>
                      <a:pt x="663" y="789"/>
                      <a:pt x="663" y="788"/>
                      <a:pt x="666" y="790"/>
                    </a:cubicBezTo>
                    <a:cubicBezTo>
                      <a:pt x="668" y="791"/>
                      <a:pt x="668" y="789"/>
                      <a:pt x="669" y="789"/>
                    </a:cubicBezTo>
                    <a:cubicBezTo>
                      <a:pt x="672" y="789"/>
                      <a:pt x="670" y="789"/>
                      <a:pt x="672" y="791"/>
                    </a:cubicBezTo>
                    <a:cubicBezTo>
                      <a:pt x="672" y="791"/>
                      <a:pt x="673" y="790"/>
                      <a:pt x="674" y="790"/>
                    </a:cubicBezTo>
                    <a:cubicBezTo>
                      <a:pt x="676" y="790"/>
                      <a:pt x="676" y="790"/>
                      <a:pt x="677" y="790"/>
                    </a:cubicBezTo>
                    <a:cubicBezTo>
                      <a:pt x="679" y="788"/>
                      <a:pt x="681" y="788"/>
                      <a:pt x="683" y="790"/>
                    </a:cubicBezTo>
                    <a:cubicBezTo>
                      <a:pt x="686" y="792"/>
                      <a:pt x="700" y="784"/>
                      <a:pt x="703" y="782"/>
                    </a:cubicBezTo>
                    <a:cubicBezTo>
                      <a:pt x="705" y="780"/>
                      <a:pt x="704" y="781"/>
                      <a:pt x="705" y="783"/>
                    </a:cubicBezTo>
                    <a:cubicBezTo>
                      <a:pt x="707" y="785"/>
                      <a:pt x="705" y="785"/>
                      <a:pt x="709" y="785"/>
                    </a:cubicBezTo>
                    <a:cubicBezTo>
                      <a:pt x="710" y="785"/>
                      <a:pt x="711" y="786"/>
                      <a:pt x="711" y="786"/>
                    </a:cubicBezTo>
                    <a:cubicBezTo>
                      <a:pt x="715" y="786"/>
                      <a:pt x="714" y="790"/>
                      <a:pt x="717" y="792"/>
                    </a:cubicBezTo>
                    <a:cubicBezTo>
                      <a:pt x="721" y="794"/>
                      <a:pt x="717" y="801"/>
                      <a:pt x="718" y="801"/>
                    </a:cubicBezTo>
                    <a:cubicBezTo>
                      <a:pt x="721" y="800"/>
                      <a:pt x="721" y="809"/>
                      <a:pt x="719" y="810"/>
                    </a:cubicBezTo>
                    <a:cubicBezTo>
                      <a:pt x="718" y="810"/>
                      <a:pt x="718" y="811"/>
                      <a:pt x="718" y="812"/>
                    </a:cubicBezTo>
                    <a:cubicBezTo>
                      <a:pt x="718" y="813"/>
                      <a:pt x="716" y="816"/>
                      <a:pt x="716" y="816"/>
                    </a:cubicBezTo>
                    <a:cubicBezTo>
                      <a:pt x="718" y="817"/>
                      <a:pt x="716" y="819"/>
                      <a:pt x="715" y="820"/>
                    </a:cubicBezTo>
                    <a:cubicBezTo>
                      <a:pt x="714" y="822"/>
                      <a:pt x="715" y="823"/>
                      <a:pt x="713" y="825"/>
                    </a:cubicBezTo>
                    <a:cubicBezTo>
                      <a:pt x="710" y="828"/>
                      <a:pt x="708" y="837"/>
                      <a:pt x="708" y="838"/>
                    </a:cubicBezTo>
                    <a:cubicBezTo>
                      <a:pt x="708" y="838"/>
                      <a:pt x="708" y="839"/>
                      <a:pt x="708" y="839"/>
                    </a:cubicBezTo>
                    <a:cubicBezTo>
                      <a:pt x="706" y="840"/>
                      <a:pt x="709" y="844"/>
                      <a:pt x="708" y="845"/>
                    </a:cubicBezTo>
                    <a:cubicBezTo>
                      <a:pt x="708" y="845"/>
                      <a:pt x="709" y="845"/>
                      <a:pt x="709" y="846"/>
                    </a:cubicBezTo>
                    <a:cubicBezTo>
                      <a:pt x="707" y="848"/>
                      <a:pt x="710" y="849"/>
                      <a:pt x="711" y="850"/>
                    </a:cubicBezTo>
                    <a:cubicBezTo>
                      <a:pt x="712" y="851"/>
                      <a:pt x="713" y="854"/>
                      <a:pt x="715" y="854"/>
                    </a:cubicBezTo>
                    <a:cubicBezTo>
                      <a:pt x="715" y="854"/>
                      <a:pt x="715" y="855"/>
                      <a:pt x="715" y="855"/>
                    </a:cubicBezTo>
                    <a:cubicBezTo>
                      <a:pt x="715" y="856"/>
                      <a:pt x="713" y="860"/>
                      <a:pt x="713" y="860"/>
                    </a:cubicBezTo>
                    <a:cubicBezTo>
                      <a:pt x="716" y="861"/>
                      <a:pt x="718" y="862"/>
                      <a:pt x="718" y="865"/>
                    </a:cubicBezTo>
                    <a:cubicBezTo>
                      <a:pt x="719" y="867"/>
                      <a:pt x="721" y="866"/>
                      <a:pt x="722" y="865"/>
                    </a:cubicBezTo>
                    <a:cubicBezTo>
                      <a:pt x="725" y="865"/>
                      <a:pt x="727" y="866"/>
                      <a:pt x="727" y="862"/>
                    </a:cubicBezTo>
                    <a:cubicBezTo>
                      <a:pt x="727" y="860"/>
                      <a:pt x="729" y="861"/>
                      <a:pt x="731" y="861"/>
                    </a:cubicBezTo>
                    <a:cubicBezTo>
                      <a:pt x="736" y="858"/>
                      <a:pt x="732" y="860"/>
                      <a:pt x="735" y="857"/>
                    </a:cubicBezTo>
                    <a:cubicBezTo>
                      <a:pt x="736" y="857"/>
                      <a:pt x="738" y="855"/>
                      <a:pt x="737" y="854"/>
                    </a:cubicBezTo>
                    <a:cubicBezTo>
                      <a:pt x="737" y="854"/>
                      <a:pt x="737" y="852"/>
                      <a:pt x="736" y="850"/>
                    </a:cubicBezTo>
                    <a:cubicBezTo>
                      <a:pt x="735" y="848"/>
                      <a:pt x="733" y="845"/>
                      <a:pt x="732" y="845"/>
                    </a:cubicBezTo>
                    <a:cubicBezTo>
                      <a:pt x="731" y="844"/>
                      <a:pt x="734" y="838"/>
                      <a:pt x="734" y="839"/>
                    </a:cubicBezTo>
                    <a:cubicBezTo>
                      <a:pt x="737" y="839"/>
                      <a:pt x="739" y="836"/>
                      <a:pt x="737" y="834"/>
                    </a:cubicBezTo>
                    <a:cubicBezTo>
                      <a:pt x="735" y="831"/>
                      <a:pt x="738" y="829"/>
                      <a:pt x="741" y="828"/>
                    </a:cubicBezTo>
                    <a:cubicBezTo>
                      <a:pt x="741" y="826"/>
                      <a:pt x="743" y="824"/>
                      <a:pt x="744" y="824"/>
                    </a:cubicBezTo>
                    <a:cubicBezTo>
                      <a:pt x="746" y="824"/>
                      <a:pt x="745" y="820"/>
                      <a:pt x="746" y="819"/>
                    </a:cubicBezTo>
                    <a:cubicBezTo>
                      <a:pt x="747" y="817"/>
                      <a:pt x="749" y="817"/>
                      <a:pt x="751" y="816"/>
                    </a:cubicBezTo>
                    <a:cubicBezTo>
                      <a:pt x="753" y="813"/>
                      <a:pt x="758" y="814"/>
                      <a:pt x="760" y="811"/>
                    </a:cubicBezTo>
                    <a:cubicBezTo>
                      <a:pt x="762" y="809"/>
                      <a:pt x="764" y="807"/>
                      <a:pt x="765" y="805"/>
                    </a:cubicBezTo>
                    <a:cubicBezTo>
                      <a:pt x="766" y="804"/>
                      <a:pt x="767" y="802"/>
                      <a:pt x="767" y="801"/>
                    </a:cubicBezTo>
                    <a:cubicBezTo>
                      <a:pt x="770" y="801"/>
                      <a:pt x="768" y="799"/>
                      <a:pt x="768" y="799"/>
                    </a:cubicBezTo>
                    <a:cubicBezTo>
                      <a:pt x="769" y="798"/>
                      <a:pt x="773" y="794"/>
                      <a:pt x="773" y="794"/>
                    </a:cubicBezTo>
                    <a:cubicBezTo>
                      <a:pt x="773" y="794"/>
                      <a:pt x="774" y="795"/>
                      <a:pt x="775" y="794"/>
                    </a:cubicBezTo>
                    <a:cubicBezTo>
                      <a:pt x="775" y="794"/>
                      <a:pt x="781" y="789"/>
                      <a:pt x="781" y="789"/>
                    </a:cubicBezTo>
                    <a:cubicBezTo>
                      <a:pt x="782" y="789"/>
                      <a:pt x="786" y="790"/>
                      <a:pt x="786" y="788"/>
                    </a:cubicBezTo>
                    <a:cubicBezTo>
                      <a:pt x="787" y="787"/>
                      <a:pt x="789" y="790"/>
                      <a:pt x="790" y="789"/>
                    </a:cubicBezTo>
                    <a:cubicBezTo>
                      <a:pt x="791" y="789"/>
                      <a:pt x="796" y="788"/>
                      <a:pt x="795" y="786"/>
                    </a:cubicBezTo>
                    <a:cubicBezTo>
                      <a:pt x="794" y="784"/>
                      <a:pt x="795" y="786"/>
                      <a:pt x="796" y="785"/>
                    </a:cubicBezTo>
                    <a:cubicBezTo>
                      <a:pt x="797" y="782"/>
                      <a:pt x="799" y="788"/>
                      <a:pt x="800" y="788"/>
                    </a:cubicBezTo>
                    <a:cubicBezTo>
                      <a:pt x="801" y="788"/>
                      <a:pt x="802" y="788"/>
                      <a:pt x="802" y="789"/>
                    </a:cubicBezTo>
                    <a:cubicBezTo>
                      <a:pt x="805" y="794"/>
                      <a:pt x="804" y="791"/>
                      <a:pt x="809" y="791"/>
                    </a:cubicBezTo>
                    <a:cubicBezTo>
                      <a:pt x="813" y="791"/>
                      <a:pt x="813" y="797"/>
                      <a:pt x="815" y="796"/>
                    </a:cubicBezTo>
                    <a:cubicBezTo>
                      <a:pt x="816" y="795"/>
                      <a:pt x="818" y="795"/>
                      <a:pt x="819" y="796"/>
                    </a:cubicBezTo>
                    <a:cubicBezTo>
                      <a:pt x="820" y="798"/>
                      <a:pt x="822" y="794"/>
                      <a:pt x="822" y="794"/>
                    </a:cubicBezTo>
                    <a:cubicBezTo>
                      <a:pt x="823" y="794"/>
                      <a:pt x="826" y="793"/>
                      <a:pt x="826" y="795"/>
                    </a:cubicBezTo>
                    <a:cubicBezTo>
                      <a:pt x="826" y="796"/>
                      <a:pt x="828" y="796"/>
                      <a:pt x="828" y="797"/>
                    </a:cubicBezTo>
                    <a:cubicBezTo>
                      <a:pt x="830" y="799"/>
                      <a:pt x="836" y="796"/>
                      <a:pt x="836" y="799"/>
                    </a:cubicBezTo>
                    <a:cubicBezTo>
                      <a:pt x="836" y="800"/>
                      <a:pt x="837" y="799"/>
                      <a:pt x="837" y="800"/>
                    </a:cubicBezTo>
                    <a:cubicBezTo>
                      <a:pt x="838" y="801"/>
                      <a:pt x="840" y="804"/>
                      <a:pt x="840" y="804"/>
                    </a:cubicBezTo>
                    <a:cubicBezTo>
                      <a:pt x="841" y="810"/>
                      <a:pt x="845" y="805"/>
                      <a:pt x="846" y="808"/>
                    </a:cubicBezTo>
                    <a:cubicBezTo>
                      <a:pt x="847" y="809"/>
                      <a:pt x="849" y="809"/>
                      <a:pt x="850" y="809"/>
                    </a:cubicBezTo>
                    <a:cubicBezTo>
                      <a:pt x="851" y="807"/>
                      <a:pt x="852" y="809"/>
                      <a:pt x="854" y="810"/>
                    </a:cubicBezTo>
                    <a:cubicBezTo>
                      <a:pt x="857" y="812"/>
                      <a:pt x="855" y="814"/>
                      <a:pt x="859" y="811"/>
                    </a:cubicBezTo>
                    <a:cubicBezTo>
                      <a:pt x="861" y="811"/>
                      <a:pt x="864" y="811"/>
                      <a:pt x="865" y="810"/>
                    </a:cubicBezTo>
                    <a:cubicBezTo>
                      <a:pt x="866" y="808"/>
                      <a:pt x="869" y="813"/>
                      <a:pt x="870" y="814"/>
                    </a:cubicBezTo>
                    <a:cubicBezTo>
                      <a:pt x="872" y="816"/>
                      <a:pt x="875" y="814"/>
                      <a:pt x="874" y="817"/>
                    </a:cubicBezTo>
                    <a:cubicBezTo>
                      <a:pt x="874" y="818"/>
                      <a:pt x="888" y="830"/>
                      <a:pt x="888" y="830"/>
                    </a:cubicBezTo>
                    <a:cubicBezTo>
                      <a:pt x="889" y="833"/>
                      <a:pt x="894" y="833"/>
                      <a:pt x="896" y="834"/>
                    </a:cubicBezTo>
                    <a:cubicBezTo>
                      <a:pt x="897" y="833"/>
                      <a:pt x="898" y="832"/>
                      <a:pt x="899" y="831"/>
                    </a:cubicBezTo>
                    <a:cubicBezTo>
                      <a:pt x="901" y="830"/>
                      <a:pt x="899" y="829"/>
                      <a:pt x="900" y="828"/>
                    </a:cubicBezTo>
                    <a:cubicBezTo>
                      <a:pt x="902" y="826"/>
                      <a:pt x="902" y="826"/>
                      <a:pt x="902" y="824"/>
                    </a:cubicBezTo>
                    <a:cubicBezTo>
                      <a:pt x="903" y="824"/>
                      <a:pt x="905" y="822"/>
                      <a:pt x="906" y="823"/>
                    </a:cubicBezTo>
                    <a:cubicBezTo>
                      <a:pt x="910" y="828"/>
                      <a:pt x="911" y="820"/>
                      <a:pt x="913" y="820"/>
                    </a:cubicBezTo>
                    <a:cubicBezTo>
                      <a:pt x="913" y="820"/>
                      <a:pt x="915" y="819"/>
                      <a:pt x="914" y="819"/>
                    </a:cubicBezTo>
                    <a:cubicBezTo>
                      <a:pt x="913" y="817"/>
                      <a:pt x="916" y="817"/>
                      <a:pt x="917" y="818"/>
                    </a:cubicBezTo>
                    <a:cubicBezTo>
                      <a:pt x="917" y="818"/>
                      <a:pt x="917" y="819"/>
                      <a:pt x="918" y="819"/>
                    </a:cubicBezTo>
                    <a:cubicBezTo>
                      <a:pt x="919" y="819"/>
                      <a:pt x="918" y="820"/>
                      <a:pt x="920" y="821"/>
                    </a:cubicBezTo>
                    <a:cubicBezTo>
                      <a:pt x="922" y="822"/>
                      <a:pt x="926" y="827"/>
                      <a:pt x="927" y="827"/>
                    </a:cubicBezTo>
                    <a:cubicBezTo>
                      <a:pt x="927" y="827"/>
                      <a:pt x="927" y="828"/>
                      <a:pt x="927" y="829"/>
                    </a:cubicBezTo>
                    <a:cubicBezTo>
                      <a:pt x="926" y="831"/>
                      <a:pt x="932" y="831"/>
                      <a:pt x="932" y="834"/>
                    </a:cubicBezTo>
                    <a:cubicBezTo>
                      <a:pt x="932" y="837"/>
                      <a:pt x="935" y="832"/>
                      <a:pt x="937" y="836"/>
                    </a:cubicBezTo>
                    <a:cubicBezTo>
                      <a:pt x="938" y="841"/>
                      <a:pt x="932" y="838"/>
                      <a:pt x="932" y="838"/>
                    </a:cubicBezTo>
                    <a:cubicBezTo>
                      <a:pt x="932" y="839"/>
                      <a:pt x="931" y="840"/>
                      <a:pt x="931" y="840"/>
                    </a:cubicBezTo>
                    <a:cubicBezTo>
                      <a:pt x="929" y="842"/>
                      <a:pt x="933" y="843"/>
                      <a:pt x="934" y="842"/>
                    </a:cubicBezTo>
                    <a:cubicBezTo>
                      <a:pt x="937" y="842"/>
                      <a:pt x="937" y="844"/>
                      <a:pt x="937" y="847"/>
                    </a:cubicBezTo>
                    <a:cubicBezTo>
                      <a:pt x="938" y="849"/>
                      <a:pt x="936" y="849"/>
                      <a:pt x="937" y="850"/>
                    </a:cubicBezTo>
                    <a:cubicBezTo>
                      <a:pt x="937" y="852"/>
                      <a:pt x="933" y="855"/>
                      <a:pt x="932" y="856"/>
                    </a:cubicBezTo>
                    <a:cubicBezTo>
                      <a:pt x="928" y="858"/>
                      <a:pt x="932" y="861"/>
                      <a:pt x="930" y="862"/>
                    </a:cubicBezTo>
                    <a:cubicBezTo>
                      <a:pt x="928" y="863"/>
                      <a:pt x="930" y="864"/>
                      <a:pt x="930" y="866"/>
                    </a:cubicBezTo>
                    <a:cubicBezTo>
                      <a:pt x="930" y="868"/>
                      <a:pt x="932" y="867"/>
                      <a:pt x="932" y="868"/>
                    </a:cubicBezTo>
                    <a:cubicBezTo>
                      <a:pt x="934" y="872"/>
                      <a:pt x="936" y="869"/>
                      <a:pt x="937" y="872"/>
                    </a:cubicBezTo>
                    <a:cubicBezTo>
                      <a:pt x="937" y="873"/>
                      <a:pt x="938" y="873"/>
                      <a:pt x="939" y="874"/>
                    </a:cubicBezTo>
                    <a:cubicBezTo>
                      <a:pt x="943" y="878"/>
                      <a:pt x="946" y="873"/>
                      <a:pt x="950" y="874"/>
                    </a:cubicBezTo>
                    <a:cubicBezTo>
                      <a:pt x="953" y="875"/>
                      <a:pt x="955" y="876"/>
                      <a:pt x="958" y="877"/>
                    </a:cubicBezTo>
                    <a:cubicBezTo>
                      <a:pt x="959" y="878"/>
                      <a:pt x="961" y="878"/>
                      <a:pt x="963" y="877"/>
                    </a:cubicBezTo>
                    <a:cubicBezTo>
                      <a:pt x="965" y="877"/>
                      <a:pt x="962" y="880"/>
                      <a:pt x="963" y="881"/>
                    </a:cubicBezTo>
                    <a:cubicBezTo>
                      <a:pt x="970" y="886"/>
                      <a:pt x="971" y="900"/>
                      <a:pt x="962" y="904"/>
                    </a:cubicBezTo>
                    <a:cubicBezTo>
                      <a:pt x="961" y="905"/>
                      <a:pt x="961" y="905"/>
                      <a:pt x="961" y="906"/>
                    </a:cubicBezTo>
                    <a:cubicBezTo>
                      <a:pt x="961" y="909"/>
                      <a:pt x="960" y="911"/>
                      <a:pt x="962" y="915"/>
                    </a:cubicBezTo>
                    <a:cubicBezTo>
                      <a:pt x="962" y="917"/>
                      <a:pt x="965" y="916"/>
                      <a:pt x="964" y="918"/>
                    </a:cubicBezTo>
                    <a:cubicBezTo>
                      <a:pt x="964" y="920"/>
                      <a:pt x="966" y="920"/>
                      <a:pt x="966" y="921"/>
                    </a:cubicBezTo>
                    <a:cubicBezTo>
                      <a:pt x="966" y="925"/>
                      <a:pt x="968" y="924"/>
                      <a:pt x="966" y="928"/>
                    </a:cubicBezTo>
                    <a:cubicBezTo>
                      <a:pt x="966" y="929"/>
                      <a:pt x="965" y="933"/>
                      <a:pt x="965" y="934"/>
                    </a:cubicBezTo>
                    <a:cubicBezTo>
                      <a:pt x="972" y="934"/>
                      <a:pt x="979" y="932"/>
                      <a:pt x="986" y="933"/>
                    </a:cubicBezTo>
                    <a:cubicBezTo>
                      <a:pt x="987" y="933"/>
                      <a:pt x="989" y="933"/>
                      <a:pt x="991" y="933"/>
                    </a:cubicBezTo>
                    <a:cubicBezTo>
                      <a:pt x="996" y="932"/>
                      <a:pt x="1001" y="930"/>
                      <a:pt x="1007" y="931"/>
                    </a:cubicBezTo>
                    <a:cubicBezTo>
                      <a:pt x="1012" y="931"/>
                      <a:pt x="1015" y="934"/>
                      <a:pt x="1019" y="936"/>
                    </a:cubicBezTo>
                    <a:cubicBezTo>
                      <a:pt x="1022" y="939"/>
                      <a:pt x="1025" y="937"/>
                      <a:pt x="1029" y="937"/>
                    </a:cubicBezTo>
                    <a:cubicBezTo>
                      <a:pt x="1034" y="937"/>
                      <a:pt x="1038" y="941"/>
                      <a:pt x="1043" y="942"/>
                    </a:cubicBezTo>
                    <a:cubicBezTo>
                      <a:pt x="1045" y="942"/>
                      <a:pt x="1049" y="941"/>
                      <a:pt x="1049" y="941"/>
                    </a:cubicBezTo>
                    <a:cubicBezTo>
                      <a:pt x="1060" y="940"/>
                      <a:pt x="1070" y="941"/>
                      <a:pt x="1081" y="941"/>
                    </a:cubicBezTo>
                    <a:cubicBezTo>
                      <a:pt x="1084" y="941"/>
                      <a:pt x="1091" y="939"/>
                      <a:pt x="1094" y="937"/>
                    </a:cubicBezTo>
                    <a:cubicBezTo>
                      <a:pt x="1096" y="936"/>
                      <a:pt x="1098" y="935"/>
                      <a:pt x="1101" y="935"/>
                    </a:cubicBezTo>
                    <a:cubicBezTo>
                      <a:pt x="1103" y="935"/>
                      <a:pt x="1106" y="935"/>
                      <a:pt x="1106" y="932"/>
                    </a:cubicBezTo>
                    <a:cubicBezTo>
                      <a:pt x="1107" y="930"/>
                      <a:pt x="1107" y="927"/>
                      <a:pt x="1107" y="925"/>
                    </a:cubicBezTo>
                    <a:cubicBezTo>
                      <a:pt x="1107" y="919"/>
                      <a:pt x="1114" y="917"/>
                      <a:pt x="1117" y="913"/>
                    </a:cubicBezTo>
                    <a:cubicBezTo>
                      <a:pt x="1117" y="912"/>
                      <a:pt x="1120" y="910"/>
                      <a:pt x="1121" y="909"/>
                    </a:cubicBezTo>
                    <a:cubicBezTo>
                      <a:pt x="1126" y="906"/>
                      <a:pt x="1134" y="900"/>
                      <a:pt x="1138" y="895"/>
                    </a:cubicBezTo>
                    <a:cubicBezTo>
                      <a:pt x="1139" y="894"/>
                      <a:pt x="1140" y="893"/>
                      <a:pt x="1141" y="892"/>
                    </a:cubicBezTo>
                    <a:cubicBezTo>
                      <a:pt x="1142" y="892"/>
                      <a:pt x="1143" y="892"/>
                      <a:pt x="1143" y="891"/>
                    </a:cubicBezTo>
                    <a:cubicBezTo>
                      <a:pt x="1145" y="889"/>
                      <a:pt x="1147" y="889"/>
                      <a:pt x="1150" y="890"/>
                    </a:cubicBezTo>
                    <a:cubicBezTo>
                      <a:pt x="1152" y="890"/>
                      <a:pt x="1155" y="889"/>
                      <a:pt x="1155" y="889"/>
                    </a:cubicBezTo>
                    <a:cubicBezTo>
                      <a:pt x="1158" y="891"/>
                      <a:pt x="1161" y="888"/>
                      <a:pt x="1163" y="890"/>
                    </a:cubicBezTo>
                    <a:cubicBezTo>
                      <a:pt x="1164" y="891"/>
                      <a:pt x="1176" y="886"/>
                      <a:pt x="1178" y="885"/>
                    </a:cubicBezTo>
                    <a:cubicBezTo>
                      <a:pt x="1179" y="885"/>
                      <a:pt x="1180" y="884"/>
                      <a:pt x="1181" y="884"/>
                    </a:cubicBezTo>
                    <a:cubicBezTo>
                      <a:pt x="1183" y="883"/>
                      <a:pt x="1185" y="883"/>
                      <a:pt x="1186" y="883"/>
                    </a:cubicBezTo>
                    <a:cubicBezTo>
                      <a:pt x="1187" y="882"/>
                      <a:pt x="1189" y="881"/>
                      <a:pt x="1190" y="881"/>
                    </a:cubicBezTo>
                    <a:cubicBezTo>
                      <a:pt x="1192" y="880"/>
                      <a:pt x="1195" y="880"/>
                      <a:pt x="1197" y="878"/>
                    </a:cubicBezTo>
                    <a:cubicBezTo>
                      <a:pt x="1198" y="877"/>
                      <a:pt x="1205" y="873"/>
                      <a:pt x="1207" y="873"/>
                    </a:cubicBezTo>
                    <a:cubicBezTo>
                      <a:pt x="1211" y="873"/>
                      <a:pt x="1216" y="869"/>
                      <a:pt x="1220" y="868"/>
                    </a:cubicBezTo>
                    <a:cubicBezTo>
                      <a:pt x="1224" y="867"/>
                      <a:pt x="1229" y="866"/>
                      <a:pt x="1231" y="861"/>
                    </a:cubicBezTo>
                    <a:cubicBezTo>
                      <a:pt x="1232" y="858"/>
                      <a:pt x="1235" y="856"/>
                      <a:pt x="1236" y="852"/>
                    </a:cubicBezTo>
                    <a:cubicBezTo>
                      <a:pt x="1238" y="845"/>
                      <a:pt x="1247" y="846"/>
                      <a:pt x="1252" y="844"/>
                    </a:cubicBezTo>
                    <a:cubicBezTo>
                      <a:pt x="1255" y="843"/>
                      <a:pt x="1267" y="837"/>
                      <a:pt x="1269" y="838"/>
                    </a:cubicBezTo>
                    <a:cubicBezTo>
                      <a:pt x="1275" y="842"/>
                      <a:pt x="1274" y="832"/>
                      <a:pt x="1283" y="845"/>
                    </a:cubicBezTo>
                    <a:cubicBezTo>
                      <a:pt x="1283" y="845"/>
                      <a:pt x="1286" y="847"/>
                      <a:pt x="1287" y="847"/>
                    </a:cubicBezTo>
                    <a:cubicBezTo>
                      <a:pt x="1288" y="848"/>
                      <a:pt x="1292" y="848"/>
                      <a:pt x="1293" y="847"/>
                    </a:cubicBezTo>
                    <a:cubicBezTo>
                      <a:pt x="1295" y="845"/>
                      <a:pt x="1300" y="847"/>
                      <a:pt x="1302" y="847"/>
                    </a:cubicBezTo>
                    <a:cubicBezTo>
                      <a:pt x="1304" y="846"/>
                      <a:pt x="1310" y="844"/>
                      <a:pt x="1310" y="848"/>
                    </a:cubicBezTo>
                    <a:cubicBezTo>
                      <a:pt x="1309" y="849"/>
                      <a:pt x="1309" y="854"/>
                      <a:pt x="1311" y="854"/>
                    </a:cubicBezTo>
                    <a:cubicBezTo>
                      <a:pt x="1311" y="855"/>
                      <a:pt x="1319" y="859"/>
                      <a:pt x="1318" y="855"/>
                    </a:cubicBezTo>
                    <a:cubicBezTo>
                      <a:pt x="1318" y="852"/>
                      <a:pt x="1322" y="853"/>
                      <a:pt x="1323" y="855"/>
                    </a:cubicBezTo>
                    <a:cubicBezTo>
                      <a:pt x="1325" y="857"/>
                      <a:pt x="1325" y="860"/>
                      <a:pt x="1326" y="862"/>
                    </a:cubicBezTo>
                    <a:cubicBezTo>
                      <a:pt x="1326" y="862"/>
                      <a:pt x="1327" y="861"/>
                      <a:pt x="1328" y="862"/>
                    </a:cubicBezTo>
                    <a:cubicBezTo>
                      <a:pt x="1328" y="862"/>
                      <a:pt x="1332" y="863"/>
                      <a:pt x="1332" y="864"/>
                    </a:cubicBezTo>
                    <a:cubicBezTo>
                      <a:pt x="1333" y="865"/>
                      <a:pt x="1335" y="865"/>
                      <a:pt x="1336" y="867"/>
                    </a:cubicBezTo>
                    <a:cubicBezTo>
                      <a:pt x="1336" y="869"/>
                      <a:pt x="1336" y="869"/>
                      <a:pt x="1336" y="870"/>
                    </a:cubicBezTo>
                    <a:cubicBezTo>
                      <a:pt x="1338" y="871"/>
                      <a:pt x="1339" y="874"/>
                      <a:pt x="1340" y="874"/>
                    </a:cubicBezTo>
                    <a:cubicBezTo>
                      <a:pt x="1341" y="874"/>
                      <a:pt x="1342" y="873"/>
                      <a:pt x="1342" y="873"/>
                    </a:cubicBezTo>
                    <a:cubicBezTo>
                      <a:pt x="1343" y="874"/>
                      <a:pt x="1346" y="876"/>
                      <a:pt x="1347" y="876"/>
                    </a:cubicBezTo>
                    <a:cubicBezTo>
                      <a:pt x="1349" y="877"/>
                      <a:pt x="1349" y="878"/>
                      <a:pt x="1350" y="880"/>
                    </a:cubicBezTo>
                    <a:cubicBezTo>
                      <a:pt x="1351" y="881"/>
                      <a:pt x="1356" y="883"/>
                      <a:pt x="1358" y="882"/>
                    </a:cubicBezTo>
                    <a:cubicBezTo>
                      <a:pt x="1359" y="882"/>
                      <a:pt x="1360" y="883"/>
                      <a:pt x="1361" y="884"/>
                    </a:cubicBezTo>
                    <a:cubicBezTo>
                      <a:pt x="1364" y="885"/>
                      <a:pt x="1361" y="891"/>
                      <a:pt x="1368" y="888"/>
                    </a:cubicBezTo>
                    <a:cubicBezTo>
                      <a:pt x="1368" y="889"/>
                      <a:pt x="1368" y="889"/>
                      <a:pt x="1369" y="890"/>
                    </a:cubicBezTo>
                    <a:cubicBezTo>
                      <a:pt x="1368" y="891"/>
                      <a:pt x="1368" y="895"/>
                      <a:pt x="1368" y="895"/>
                    </a:cubicBezTo>
                    <a:cubicBezTo>
                      <a:pt x="1369" y="895"/>
                      <a:pt x="1369" y="895"/>
                      <a:pt x="1369" y="895"/>
                    </a:cubicBezTo>
                    <a:cubicBezTo>
                      <a:pt x="1369" y="895"/>
                      <a:pt x="1369" y="895"/>
                      <a:pt x="1369" y="895"/>
                    </a:cubicBezTo>
                    <a:cubicBezTo>
                      <a:pt x="1373" y="896"/>
                      <a:pt x="1371" y="893"/>
                      <a:pt x="1372" y="892"/>
                    </a:cubicBezTo>
                    <a:cubicBezTo>
                      <a:pt x="1372" y="892"/>
                      <a:pt x="1374" y="892"/>
                      <a:pt x="1374" y="891"/>
                    </a:cubicBezTo>
                    <a:cubicBezTo>
                      <a:pt x="1376" y="890"/>
                      <a:pt x="1377" y="889"/>
                      <a:pt x="1379" y="888"/>
                    </a:cubicBezTo>
                    <a:cubicBezTo>
                      <a:pt x="1379" y="888"/>
                      <a:pt x="1380" y="887"/>
                      <a:pt x="1381" y="887"/>
                    </a:cubicBezTo>
                    <a:cubicBezTo>
                      <a:pt x="1382" y="885"/>
                      <a:pt x="1389" y="881"/>
                      <a:pt x="1390" y="883"/>
                    </a:cubicBezTo>
                    <a:cubicBezTo>
                      <a:pt x="1391" y="884"/>
                      <a:pt x="1390" y="884"/>
                      <a:pt x="1391" y="884"/>
                    </a:cubicBezTo>
                    <a:cubicBezTo>
                      <a:pt x="1391" y="884"/>
                      <a:pt x="1395" y="886"/>
                      <a:pt x="1395" y="884"/>
                    </a:cubicBezTo>
                    <a:cubicBezTo>
                      <a:pt x="1395" y="882"/>
                      <a:pt x="1395" y="876"/>
                      <a:pt x="1397" y="874"/>
                    </a:cubicBezTo>
                    <a:cubicBezTo>
                      <a:pt x="1400" y="871"/>
                      <a:pt x="1394" y="872"/>
                      <a:pt x="1395" y="869"/>
                    </a:cubicBezTo>
                    <a:cubicBezTo>
                      <a:pt x="1396" y="867"/>
                      <a:pt x="1394" y="868"/>
                      <a:pt x="1392" y="869"/>
                    </a:cubicBezTo>
                    <a:cubicBezTo>
                      <a:pt x="1390" y="869"/>
                      <a:pt x="1389" y="866"/>
                      <a:pt x="1391" y="865"/>
                    </a:cubicBezTo>
                    <a:cubicBezTo>
                      <a:pt x="1396" y="862"/>
                      <a:pt x="1390" y="862"/>
                      <a:pt x="1394" y="860"/>
                    </a:cubicBezTo>
                    <a:cubicBezTo>
                      <a:pt x="1396" y="859"/>
                      <a:pt x="1393" y="847"/>
                      <a:pt x="1403" y="850"/>
                    </a:cubicBezTo>
                    <a:cubicBezTo>
                      <a:pt x="1407" y="851"/>
                      <a:pt x="1407" y="844"/>
                      <a:pt x="1407" y="843"/>
                    </a:cubicBezTo>
                    <a:cubicBezTo>
                      <a:pt x="1407" y="843"/>
                      <a:pt x="1407" y="842"/>
                      <a:pt x="1407" y="842"/>
                    </a:cubicBezTo>
                    <a:cubicBezTo>
                      <a:pt x="1406" y="839"/>
                      <a:pt x="1408" y="835"/>
                      <a:pt x="1408" y="832"/>
                    </a:cubicBezTo>
                    <a:cubicBezTo>
                      <a:pt x="1409" y="828"/>
                      <a:pt x="1410" y="832"/>
                      <a:pt x="1411" y="829"/>
                    </a:cubicBezTo>
                    <a:cubicBezTo>
                      <a:pt x="1414" y="824"/>
                      <a:pt x="1423" y="827"/>
                      <a:pt x="1426" y="832"/>
                    </a:cubicBezTo>
                    <a:cubicBezTo>
                      <a:pt x="1428" y="836"/>
                      <a:pt x="1424" y="842"/>
                      <a:pt x="1427" y="842"/>
                    </a:cubicBezTo>
                    <a:cubicBezTo>
                      <a:pt x="1430" y="842"/>
                      <a:pt x="1430" y="847"/>
                      <a:pt x="1431" y="847"/>
                    </a:cubicBezTo>
                    <a:cubicBezTo>
                      <a:pt x="1432" y="847"/>
                      <a:pt x="1434" y="848"/>
                      <a:pt x="1436" y="847"/>
                    </a:cubicBezTo>
                    <a:cubicBezTo>
                      <a:pt x="1438" y="846"/>
                      <a:pt x="1439" y="844"/>
                      <a:pt x="1440" y="845"/>
                    </a:cubicBezTo>
                    <a:cubicBezTo>
                      <a:pt x="1440" y="845"/>
                      <a:pt x="1439" y="846"/>
                      <a:pt x="1440" y="847"/>
                    </a:cubicBezTo>
                    <a:cubicBezTo>
                      <a:pt x="1440" y="847"/>
                      <a:pt x="1440" y="847"/>
                      <a:pt x="1441" y="848"/>
                    </a:cubicBezTo>
                    <a:cubicBezTo>
                      <a:pt x="1441" y="848"/>
                      <a:pt x="1442" y="848"/>
                      <a:pt x="1442" y="849"/>
                    </a:cubicBezTo>
                    <a:cubicBezTo>
                      <a:pt x="1442" y="849"/>
                      <a:pt x="1442" y="849"/>
                      <a:pt x="1442" y="850"/>
                    </a:cubicBezTo>
                    <a:cubicBezTo>
                      <a:pt x="1441" y="850"/>
                      <a:pt x="1441" y="850"/>
                      <a:pt x="1442" y="850"/>
                    </a:cubicBezTo>
                    <a:cubicBezTo>
                      <a:pt x="1442" y="851"/>
                      <a:pt x="1443" y="851"/>
                      <a:pt x="1443" y="851"/>
                    </a:cubicBezTo>
                    <a:cubicBezTo>
                      <a:pt x="1444" y="851"/>
                      <a:pt x="1446" y="851"/>
                      <a:pt x="1446" y="852"/>
                    </a:cubicBezTo>
                    <a:cubicBezTo>
                      <a:pt x="1446" y="853"/>
                      <a:pt x="1447" y="853"/>
                      <a:pt x="1447" y="853"/>
                    </a:cubicBezTo>
                    <a:cubicBezTo>
                      <a:pt x="1447" y="853"/>
                      <a:pt x="1448" y="855"/>
                      <a:pt x="1448" y="855"/>
                    </a:cubicBezTo>
                    <a:cubicBezTo>
                      <a:pt x="1447" y="856"/>
                      <a:pt x="1447" y="857"/>
                      <a:pt x="1447" y="858"/>
                    </a:cubicBezTo>
                    <a:cubicBezTo>
                      <a:pt x="1447" y="858"/>
                      <a:pt x="1447" y="859"/>
                      <a:pt x="1447" y="859"/>
                    </a:cubicBezTo>
                    <a:cubicBezTo>
                      <a:pt x="1448" y="860"/>
                      <a:pt x="1448" y="861"/>
                      <a:pt x="1448" y="861"/>
                    </a:cubicBezTo>
                    <a:cubicBezTo>
                      <a:pt x="1449" y="861"/>
                      <a:pt x="1450" y="861"/>
                      <a:pt x="1450" y="861"/>
                    </a:cubicBezTo>
                    <a:cubicBezTo>
                      <a:pt x="1450" y="860"/>
                      <a:pt x="1450" y="860"/>
                      <a:pt x="1450" y="860"/>
                    </a:cubicBezTo>
                    <a:cubicBezTo>
                      <a:pt x="1451" y="860"/>
                      <a:pt x="1452" y="860"/>
                      <a:pt x="1453" y="860"/>
                    </a:cubicBezTo>
                    <a:cubicBezTo>
                      <a:pt x="1453" y="861"/>
                      <a:pt x="1453" y="862"/>
                      <a:pt x="1453" y="862"/>
                    </a:cubicBezTo>
                    <a:cubicBezTo>
                      <a:pt x="1453" y="863"/>
                      <a:pt x="1454" y="863"/>
                      <a:pt x="1454" y="863"/>
                    </a:cubicBezTo>
                    <a:cubicBezTo>
                      <a:pt x="1454" y="863"/>
                      <a:pt x="1455" y="863"/>
                      <a:pt x="1456" y="864"/>
                    </a:cubicBezTo>
                    <a:cubicBezTo>
                      <a:pt x="1456" y="865"/>
                      <a:pt x="1456" y="865"/>
                      <a:pt x="1457" y="865"/>
                    </a:cubicBezTo>
                    <a:cubicBezTo>
                      <a:pt x="1457" y="865"/>
                      <a:pt x="1457" y="865"/>
                      <a:pt x="1457" y="865"/>
                    </a:cubicBezTo>
                    <a:cubicBezTo>
                      <a:pt x="1457" y="865"/>
                      <a:pt x="1457" y="865"/>
                      <a:pt x="1457" y="865"/>
                    </a:cubicBezTo>
                    <a:cubicBezTo>
                      <a:pt x="1457" y="865"/>
                      <a:pt x="1458" y="864"/>
                      <a:pt x="1458" y="864"/>
                    </a:cubicBezTo>
                    <a:cubicBezTo>
                      <a:pt x="1458" y="863"/>
                      <a:pt x="1459" y="864"/>
                      <a:pt x="1460" y="864"/>
                    </a:cubicBezTo>
                    <a:cubicBezTo>
                      <a:pt x="1460" y="864"/>
                      <a:pt x="1460" y="863"/>
                      <a:pt x="1459" y="862"/>
                    </a:cubicBezTo>
                    <a:cubicBezTo>
                      <a:pt x="1459" y="861"/>
                      <a:pt x="1459" y="860"/>
                      <a:pt x="1459" y="859"/>
                    </a:cubicBezTo>
                    <a:cubicBezTo>
                      <a:pt x="1460" y="858"/>
                      <a:pt x="1461" y="859"/>
                      <a:pt x="1462" y="859"/>
                    </a:cubicBezTo>
                    <a:cubicBezTo>
                      <a:pt x="1462" y="859"/>
                      <a:pt x="1462" y="859"/>
                      <a:pt x="1463" y="859"/>
                    </a:cubicBezTo>
                    <a:cubicBezTo>
                      <a:pt x="1464" y="859"/>
                      <a:pt x="1464" y="859"/>
                      <a:pt x="1465" y="858"/>
                    </a:cubicBezTo>
                    <a:cubicBezTo>
                      <a:pt x="1465" y="858"/>
                      <a:pt x="1466" y="857"/>
                      <a:pt x="1467" y="857"/>
                    </a:cubicBezTo>
                    <a:cubicBezTo>
                      <a:pt x="1468" y="857"/>
                      <a:pt x="1467" y="856"/>
                      <a:pt x="1467" y="856"/>
                    </a:cubicBezTo>
                    <a:cubicBezTo>
                      <a:pt x="1467" y="855"/>
                      <a:pt x="1466" y="854"/>
                      <a:pt x="1466" y="853"/>
                    </a:cubicBezTo>
                    <a:cubicBezTo>
                      <a:pt x="1466" y="853"/>
                      <a:pt x="1465" y="851"/>
                      <a:pt x="1465" y="850"/>
                    </a:cubicBezTo>
                    <a:cubicBezTo>
                      <a:pt x="1464" y="850"/>
                      <a:pt x="1463" y="848"/>
                      <a:pt x="1463" y="847"/>
                    </a:cubicBezTo>
                    <a:cubicBezTo>
                      <a:pt x="1463" y="846"/>
                      <a:pt x="1465" y="847"/>
                      <a:pt x="1465" y="847"/>
                    </a:cubicBezTo>
                    <a:cubicBezTo>
                      <a:pt x="1465" y="847"/>
                      <a:pt x="1465" y="846"/>
                      <a:pt x="1465" y="846"/>
                    </a:cubicBezTo>
                    <a:cubicBezTo>
                      <a:pt x="1466" y="845"/>
                      <a:pt x="1466" y="845"/>
                      <a:pt x="1468" y="845"/>
                    </a:cubicBezTo>
                    <a:cubicBezTo>
                      <a:pt x="1469" y="845"/>
                      <a:pt x="1469" y="843"/>
                      <a:pt x="1470" y="843"/>
                    </a:cubicBezTo>
                    <a:cubicBezTo>
                      <a:pt x="1471" y="844"/>
                      <a:pt x="1470" y="844"/>
                      <a:pt x="1471" y="845"/>
                    </a:cubicBezTo>
                    <a:cubicBezTo>
                      <a:pt x="1472" y="847"/>
                      <a:pt x="1471" y="847"/>
                      <a:pt x="1472" y="847"/>
                    </a:cubicBezTo>
                    <a:cubicBezTo>
                      <a:pt x="1473" y="848"/>
                      <a:pt x="1472" y="849"/>
                      <a:pt x="1472" y="850"/>
                    </a:cubicBezTo>
                    <a:cubicBezTo>
                      <a:pt x="1472" y="851"/>
                      <a:pt x="1473" y="852"/>
                      <a:pt x="1474" y="853"/>
                    </a:cubicBezTo>
                    <a:cubicBezTo>
                      <a:pt x="1475" y="853"/>
                      <a:pt x="1475" y="854"/>
                      <a:pt x="1476" y="856"/>
                    </a:cubicBezTo>
                    <a:cubicBezTo>
                      <a:pt x="1476" y="858"/>
                      <a:pt x="1476" y="858"/>
                      <a:pt x="1476" y="860"/>
                    </a:cubicBezTo>
                    <a:cubicBezTo>
                      <a:pt x="1476" y="862"/>
                      <a:pt x="1475" y="862"/>
                      <a:pt x="1476" y="864"/>
                    </a:cubicBezTo>
                    <a:cubicBezTo>
                      <a:pt x="1477" y="865"/>
                      <a:pt x="1477" y="864"/>
                      <a:pt x="1477" y="866"/>
                    </a:cubicBezTo>
                    <a:cubicBezTo>
                      <a:pt x="1477" y="867"/>
                      <a:pt x="1477" y="868"/>
                      <a:pt x="1477" y="869"/>
                    </a:cubicBezTo>
                    <a:cubicBezTo>
                      <a:pt x="1477" y="870"/>
                      <a:pt x="1479" y="871"/>
                      <a:pt x="1480" y="870"/>
                    </a:cubicBezTo>
                    <a:cubicBezTo>
                      <a:pt x="1480" y="870"/>
                      <a:pt x="1481" y="869"/>
                      <a:pt x="1482" y="868"/>
                    </a:cubicBezTo>
                    <a:cubicBezTo>
                      <a:pt x="1482" y="867"/>
                      <a:pt x="1483" y="866"/>
                      <a:pt x="1483" y="866"/>
                    </a:cubicBezTo>
                    <a:cubicBezTo>
                      <a:pt x="1484" y="866"/>
                      <a:pt x="1485" y="867"/>
                      <a:pt x="1486" y="867"/>
                    </a:cubicBezTo>
                    <a:cubicBezTo>
                      <a:pt x="1487" y="867"/>
                      <a:pt x="1487" y="866"/>
                      <a:pt x="1488" y="865"/>
                    </a:cubicBezTo>
                    <a:cubicBezTo>
                      <a:pt x="1489" y="864"/>
                      <a:pt x="1490" y="864"/>
                      <a:pt x="1491" y="864"/>
                    </a:cubicBezTo>
                    <a:cubicBezTo>
                      <a:pt x="1492" y="864"/>
                      <a:pt x="1494" y="865"/>
                      <a:pt x="1495" y="865"/>
                    </a:cubicBezTo>
                    <a:cubicBezTo>
                      <a:pt x="1496" y="866"/>
                      <a:pt x="1496" y="865"/>
                      <a:pt x="1497" y="864"/>
                    </a:cubicBezTo>
                    <a:cubicBezTo>
                      <a:pt x="1497" y="863"/>
                      <a:pt x="1497" y="863"/>
                      <a:pt x="1498" y="863"/>
                    </a:cubicBezTo>
                    <a:cubicBezTo>
                      <a:pt x="1499" y="862"/>
                      <a:pt x="1500" y="862"/>
                      <a:pt x="1501" y="862"/>
                    </a:cubicBezTo>
                    <a:cubicBezTo>
                      <a:pt x="1502" y="862"/>
                      <a:pt x="1502" y="861"/>
                      <a:pt x="1502" y="860"/>
                    </a:cubicBezTo>
                    <a:cubicBezTo>
                      <a:pt x="1503" y="860"/>
                      <a:pt x="1503" y="859"/>
                      <a:pt x="1503" y="858"/>
                    </a:cubicBezTo>
                    <a:cubicBezTo>
                      <a:pt x="1503" y="857"/>
                      <a:pt x="1503" y="855"/>
                      <a:pt x="1503" y="854"/>
                    </a:cubicBezTo>
                    <a:cubicBezTo>
                      <a:pt x="1503" y="853"/>
                      <a:pt x="1506" y="852"/>
                      <a:pt x="1506" y="851"/>
                    </a:cubicBezTo>
                    <a:cubicBezTo>
                      <a:pt x="1507" y="851"/>
                      <a:pt x="1505" y="850"/>
                      <a:pt x="1505" y="849"/>
                    </a:cubicBezTo>
                    <a:cubicBezTo>
                      <a:pt x="1505" y="849"/>
                      <a:pt x="1505" y="848"/>
                      <a:pt x="1504" y="847"/>
                    </a:cubicBezTo>
                    <a:cubicBezTo>
                      <a:pt x="1504" y="846"/>
                      <a:pt x="1503" y="844"/>
                      <a:pt x="1503" y="843"/>
                    </a:cubicBezTo>
                    <a:cubicBezTo>
                      <a:pt x="1503" y="842"/>
                      <a:pt x="1502" y="840"/>
                      <a:pt x="1501" y="839"/>
                    </a:cubicBezTo>
                    <a:cubicBezTo>
                      <a:pt x="1500" y="837"/>
                      <a:pt x="1499" y="837"/>
                      <a:pt x="1498" y="837"/>
                    </a:cubicBezTo>
                    <a:cubicBezTo>
                      <a:pt x="1497" y="836"/>
                      <a:pt x="1497" y="835"/>
                      <a:pt x="1497" y="834"/>
                    </a:cubicBezTo>
                    <a:cubicBezTo>
                      <a:pt x="1498" y="833"/>
                      <a:pt x="1498" y="832"/>
                      <a:pt x="1498" y="831"/>
                    </a:cubicBezTo>
                    <a:cubicBezTo>
                      <a:pt x="1498" y="830"/>
                      <a:pt x="1497" y="828"/>
                      <a:pt x="1497" y="828"/>
                    </a:cubicBezTo>
                    <a:cubicBezTo>
                      <a:pt x="1497" y="827"/>
                      <a:pt x="1497" y="825"/>
                      <a:pt x="1497" y="824"/>
                    </a:cubicBezTo>
                    <a:cubicBezTo>
                      <a:pt x="1497" y="824"/>
                      <a:pt x="1496" y="821"/>
                      <a:pt x="1496" y="820"/>
                    </a:cubicBezTo>
                    <a:cubicBezTo>
                      <a:pt x="1495" y="819"/>
                      <a:pt x="1497" y="819"/>
                      <a:pt x="1498" y="819"/>
                    </a:cubicBezTo>
                    <a:cubicBezTo>
                      <a:pt x="1499" y="819"/>
                      <a:pt x="1499" y="818"/>
                      <a:pt x="1499" y="817"/>
                    </a:cubicBezTo>
                    <a:cubicBezTo>
                      <a:pt x="1499" y="817"/>
                      <a:pt x="1502" y="816"/>
                      <a:pt x="1502" y="816"/>
                    </a:cubicBezTo>
                    <a:cubicBezTo>
                      <a:pt x="1503" y="815"/>
                      <a:pt x="1503" y="815"/>
                      <a:pt x="1503" y="815"/>
                    </a:cubicBezTo>
                    <a:cubicBezTo>
                      <a:pt x="1503" y="814"/>
                      <a:pt x="1503" y="813"/>
                      <a:pt x="1503" y="811"/>
                    </a:cubicBezTo>
                    <a:cubicBezTo>
                      <a:pt x="1502" y="810"/>
                      <a:pt x="1502" y="809"/>
                      <a:pt x="1501" y="808"/>
                    </a:cubicBezTo>
                    <a:cubicBezTo>
                      <a:pt x="1501" y="807"/>
                      <a:pt x="1501" y="806"/>
                      <a:pt x="1501" y="806"/>
                    </a:cubicBezTo>
                    <a:cubicBezTo>
                      <a:pt x="1502" y="805"/>
                      <a:pt x="1503" y="805"/>
                      <a:pt x="1502" y="804"/>
                    </a:cubicBezTo>
                    <a:cubicBezTo>
                      <a:pt x="1501" y="803"/>
                      <a:pt x="1501" y="801"/>
                      <a:pt x="1501" y="800"/>
                    </a:cubicBezTo>
                    <a:cubicBezTo>
                      <a:pt x="1501" y="799"/>
                      <a:pt x="1502" y="798"/>
                      <a:pt x="1501" y="796"/>
                    </a:cubicBezTo>
                    <a:cubicBezTo>
                      <a:pt x="1500" y="795"/>
                      <a:pt x="1500" y="794"/>
                      <a:pt x="1500" y="793"/>
                    </a:cubicBezTo>
                    <a:cubicBezTo>
                      <a:pt x="1500" y="793"/>
                      <a:pt x="1500" y="793"/>
                      <a:pt x="1500" y="793"/>
                    </a:cubicBezTo>
                    <a:cubicBezTo>
                      <a:pt x="1501" y="793"/>
                      <a:pt x="1502" y="793"/>
                      <a:pt x="1503" y="794"/>
                    </a:cubicBezTo>
                    <a:cubicBezTo>
                      <a:pt x="1504" y="794"/>
                      <a:pt x="1505" y="794"/>
                      <a:pt x="1506" y="794"/>
                    </a:cubicBezTo>
                    <a:cubicBezTo>
                      <a:pt x="1507" y="794"/>
                      <a:pt x="1509" y="792"/>
                      <a:pt x="1510" y="791"/>
                    </a:cubicBezTo>
                    <a:cubicBezTo>
                      <a:pt x="1511" y="790"/>
                      <a:pt x="1512" y="792"/>
                      <a:pt x="1512" y="792"/>
                    </a:cubicBezTo>
                    <a:cubicBezTo>
                      <a:pt x="1513" y="793"/>
                      <a:pt x="1513" y="793"/>
                      <a:pt x="1514" y="795"/>
                    </a:cubicBezTo>
                    <a:cubicBezTo>
                      <a:pt x="1515" y="797"/>
                      <a:pt x="1514" y="799"/>
                      <a:pt x="1514" y="801"/>
                    </a:cubicBezTo>
                    <a:cubicBezTo>
                      <a:pt x="1515" y="803"/>
                      <a:pt x="1515" y="805"/>
                      <a:pt x="1515" y="807"/>
                    </a:cubicBezTo>
                    <a:cubicBezTo>
                      <a:pt x="1516" y="810"/>
                      <a:pt x="1517" y="810"/>
                      <a:pt x="1517" y="809"/>
                    </a:cubicBezTo>
                    <a:cubicBezTo>
                      <a:pt x="1518" y="809"/>
                      <a:pt x="1519" y="809"/>
                      <a:pt x="1520" y="810"/>
                    </a:cubicBezTo>
                    <a:cubicBezTo>
                      <a:pt x="1522" y="810"/>
                      <a:pt x="1522" y="809"/>
                      <a:pt x="1522" y="808"/>
                    </a:cubicBezTo>
                    <a:cubicBezTo>
                      <a:pt x="1522" y="807"/>
                      <a:pt x="1524" y="807"/>
                      <a:pt x="1525" y="808"/>
                    </a:cubicBezTo>
                    <a:cubicBezTo>
                      <a:pt x="1527" y="808"/>
                      <a:pt x="1526" y="806"/>
                      <a:pt x="1526" y="804"/>
                    </a:cubicBezTo>
                    <a:cubicBezTo>
                      <a:pt x="1526" y="803"/>
                      <a:pt x="1526" y="804"/>
                      <a:pt x="1524" y="803"/>
                    </a:cubicBezTo>
                    <a:cubicBezTo>
                      <a:pt x="1523" y="803"/>
                      <a:pt x="1522" y="801"/>
                      <a:pt x="1522" y="800"/>
                    </a:cubicBezTo>
                    <a:cubicBezTo>
                      <a:pt x="1523" y="799"/>
                      <a:pt x="1523" y="796"/>
                      <a:pt x="1523" y="795"/>
                    </a:cubicBezTo>
                    <a:cubicBezTo>
                      <a:pt x="1523" y="793"/>
                      <a:pt x="1524" y="794"/>
                      <a:pt x="1525" y="794"/>
                    </a:cubicBezTo>
                    <a:cubicBezTo>
                      <a:pt x="1526" y="794"/>
                      <a:pt x="1526" y="793"/>
                      <a:pt x="1526" y="792"/>
                    </a:cubicBezTo>
                    <a:cubicBezTo>
                      <a:pt x="1527" y="791"/>
                      <a:pt x="1528" y="791"/>
                      <a:pt x="1529" y="790"/>
                    </a:cubicBezTo>
                    <a:cubicBezTo>
                      <a:pt x="1530" y="790"/>
                      <a:pt x="1530" y="788"/>
                      <a:pt x="1530" y="787"/>
                    </a:cubicBezTo>
                    <a:cubicBezTo>
                      <a:pt x="1530" y="785"/>
                      <a:pt x="1528" y="782"/>
                      <a:pt x="1528" y="781"/>
                    </a:cubicBezTo>
                    <a:cubicBezTo>
                      <a:pt x="1527" y="780"/>
                      <a:pt x="1527" y="778"/>
                      <a:pt x="1527" y="776"/>
                    </a:cubicBezTo>
                    <a:cubicBezTo>
                      <a:pt x="1527" y="775"/>
                      <a:pt x="1528" y="775"/>
                      <a:pt x="1528" y="774"/>
                    </a:cubicBezTo>
                    <a:cubicBezTo>
                      <a:pt x="1529" y="773"/>
                      <a:pt x="1531" y="775"/>
                      <a:pt x="1532" y="775"/>
                    </a:cubicBezTo>
                    <a:cubicBezTo>
                      <a:pt x="1532" y="776"/>
                      <a:pt x="1533" y="775"/>
                      <a:pt x="1533" y="774"/>
                    </a:cubicBezTo>
                    <a:cubicBezTo>
                      <a:pt x="1534" y="773"/>
                      <a:pt x="1535" y="774"/>
                      <a:pt x="1536" y="773"/>
                    </a:cubicBezTo>
                    <a:cubicBezTo>
                      <a:pt x="1537" y="772"/>
                      <a:pt x="1539" y="773"/>
                      <a:pt x="1539" y="773"/>
                    </a:cubicBezTo>
                    <a:cubicBezTo>
                      <a:pt x="1539" y="773"/>
                      <a:pt x="1539" y="773"/>
                      <a:pt x="1539" y="773"/>
                    </a:cubicBezTo>
                    <a:cubicBezTo>
                      <a:pt x="1539" y="771"/>
                      <a:pt x="1539" y="769"/>
                      <a:pt x="1538" y="768"/>
                    </a:cubicBezTo>
                    <a:cubicBezTo>
                      <a:pt x="1537" y="767"/>
                      <a:pt x="1536" y="766"/>
                      <a:pt x="1536" y="764"/>
                    </a:cubicBezTo>
                    <a:cubicBezTo>
                      <a:pt x="1536" y="763"/>
                      <a:pt x="1536" y="757"/>
                      <a:pt x="1536" y="754"/>
                    </a:cubicBezTo>
                    <a:cubicBezTo>
                      <a:pt x="1537" y="752"/>
                      <a:pt x="1536" y="747"/>
                      <a:pt x="1536" y="745"/>
                    </a:cubicBezTo>
                    <a:cubicBezTo>
                      <a:pt x="1536" y="742"/>
                      <a:pt x="1536" y="742"/>
                      <a:pt x="1535" y="740"/>
                    </a:cubicBezTo>
                    <a:cubicBezTo>
                      <a:pt x="1534" y="738"/>
                      <a:pt x="1534" y="738"/>
                      <a:pt x="1533" y="735"/>
                    </a:cubicBezTo>
                    <a:cubicBezTo>
                      <a:pt x="1532" y="733"/>
                      <a:pt x="1532" y="731"/>
                      <a:pt x="1532" y="730"/>
                    </a:cubicBezTo>
                    <a:cubicBezTo>
                      <a:pt x="1532" y="728"/>
                      <a:pt x="1533" y="724"/>
                      <a:pt x="1534" y="722"/>
                    </a:cubicBezTo>
                    <a:cubicBezTo>
                      <a:pt x="1534" y="719"/>
                      <a:pt x="1534" y="718"/>
                      <a:pt x="1535" y="717"/>
                    </a:cubicBezTo>
                    <a:cubicBezTo>
                      <a:pt x="1535" y="715"/>
                      <a:pt x="1537" y="713"/>
                      <a:pt x="1537" y="711"/>
                    </a:cubicBezTo>
                    <a:cubicBezTo>
                      <a:pt x="1538" y="709"/>
                      <a:pt x="1538" y="706"/>
                      <a:pt x="1538" y="704"/>
                    </a:cubicBezTo>
                    <a:cubicBezTo>
                      <a:pt x="1537" y="702"/>
                      <a:pt x="1537" y="699"/>
                      <a:pt x="1537" y="697"/>
                    </a:cubicBezTo>
                    <a:cubicBezTo>
                      <a:pt x="1538" y="694"/>
                      <a:pt x="1537" y="693"/>
                      <a:pt x="1536" y="692"/>
                    </a:cubicBezTo>
                    <a:cubicBezTo>
                      <a:pt x="1535" y="691"/>
                      <a:pt x="1534" y="690"/>
                      <a:pt x="1534" y="689"/>
                    </a:cubicBezTo>
                    <a:cubicBezTo>
                      <a:pt x="1534" y="687"/>
                      <a:pt x="1533" y="687"/>
                      <a:pt x="1534" y="685"/>
                    </a:cubicBezTo>
                    <a:cubicBezTo>
                      <a:pt x="1534" y="683"/>
                      <a:pt x="1534" y="682"/>
                      <a:pt x="1533" y="681"/>
                    </a:cubicBezTo>
                    <a:cubicBezTo>
                      <a:pt x="1533" y="680"/>
                      <a:pt x="1533" y="679"/>
                      <a:pt x="1534" y="677"/>
                    </a:cubicBezTo>
                    <a:cubicBezTo>
                      <a:pt x="1534" y="675"/>
                      <a:pt x="1533" y="674"/>
                      <a:pt x="1533" y="672"/>
                    </a:cubicBezTo>
                    <a:cubicBezTo>
                      <a:pt x="1533" y="670"/>
                      <a:pt x="1533" y="669"/>
                      <a:pt x="1534" y="667"/>
                    </a:cubicBezTo>
                    <a:cubicBezTo>
                      <a:pt x="1534" y="664"/>
                      <a:pt x="1533" y="664"/>
                      <a:pt x="1533" y="663"/>
                    </a:cubicBezTo>
                    <a:cubicBezTo>
                      <a:pt x="1533" y="661"/>
                      <a:pt x="1532" y="659"/>
                      <a:pt x="1532" y="658"/>
                    </a:cubicBezTo>
                    <a:cubicBezTo>
                      <a:pt x="1531" y="656"/>
                      <a:pt x="1531" y="654"/>
                      <a:pt x="1531" y="652"/>
                    </a:cubicBezTo>
                    <a:cubicBezTo>
                      <a:pt x="1531" y="650"/>
                      <a:pt x="1531" y="648"/>
                      <a:pt x="1531" y="647"/>
                    </a:cubicBezTo>
                    <a:cubicBezTo>
                      <a:pt x="1531" y="645"/>
                      <a:pt x="1530" y="643"/>
                      <a:pt x="1530" y="641"/>
                    </a:cubicBezTo>
                    <a:cubicBezTo>
                      <a:pt x="1530" y="640"/>
                      <a:pt x="1530" y="639"/>
                      <a:pt x="1531" y="639"/>
                    </a:cubicBezTo>
                    <a:cubicBezTo>
                      <a:pt x="1532" y="638"/>
                      <a:pt x="1532" y="638"/>
                      <a:pt x="1533" y="637"/>
                    </a:cubicBezTo>
                    <a:cubicBezTo>
                      <a:pt x="1535" y="636"/>
                      <a:pt x="1535" y="634"/>
                      <a:pt x="1535" y="633"/>
                    </a:cubicBezTo>
                    <a:cubicBezTo>
                      <a:pt x="1535" y="632"/>
                      <a:pt x="1533" y="632"/>
                      <a:pt x="1532" y="632"/>
                    </a:cubicBezTo>
                    <a:cubicBezTo>
                      <a:pt x="1531" y="631"/>
                      <a:pt x="1529" y="630"/>
                      <a:pt x="1529" y="629"/>
                    </a:cubicBezTo>
                    <a:cubicBezTo>
                      <a:pt x="1528" y="628"/>
                      <a:pt x="1528" y="627"/>
                      <a:pt x="1527" y="626"/>
                    </a:cubicBezTo>
                    <a:cubicBezTo>
                      <a:pt x="1527" y="625"/>
                      <a:pt x="1523" y="622"/>
                      <a:pt x="1522" y="622"/>
                    </a:cubicBezTo>
                    <a:cubicBezTo>
                      <a:pt x="1521" y="621"/>
                      <a:pt x="1521" y="619"/>
                      <a:pt x="1521" y="618"/>
                    </a:cubicBezTo>
                    <a:cubicBezTo>
                      <a:pt x="1522" y="617"/>
                      <a:pt x="1523" y="615"/>
                      <a:pt x="1524" y="613"/>
                    </a:cubicBezTo>
                    <a:cubicBezTo>
                      <a:pt x="1524" y="611"/>
                      <a:pt x="1523" y="610"/>
                      <a:pt x="1522" y="609"/>
                    </a:cubicBezTo>
                    <a:cubicBezTo>
                      <a:pt x="1521" y="608"/>
                      <a:pt x="1519" y="607"/>
                      <a:pt x="1518" y="606"/>
                    </a:cubicBezTo>
                    <a:cubicBezTo>
                      <a:pt x="1518" y="605"/>
                      <a:pt x="1517" y="602"/>
                      <a:pt x="1517" y="601"/>
                    </a:cubicBezTo>
                    <a:cubicBezTo>
                      <a:pt x="1516" y="599"/>
                      <a:pt x="1515" y="598"/>
                      <a:pt x="1513" y="597"/>
                    </a:cubicBezTo>
                    <a:cubicBezTo>
                      <a:pt x="1512" y="595"/>
                      <a:pt x="1510" y="593"/>
                      <a:pt x="1510" y="592"/>
                    </a:cubicBezTo>
                    <a:cubicBezTo>
                      <a:pt x="1509" y="591"/>
                      <a:pt x="1510" y="588"/>
                      <a:pt x="1510" y="586"/>
                    </a:cubicBezTo>
                    <a:cubicBezTo>
                      <a:pt x="1510" y="584"/>
                      <a:pt x="1511" y="583"/>
                      <a:pt x="1512" y="581"/>
                    </a:cubicBezTo>
                    <a:cubicBezTo>
                      <a:pt x="1513" y="579"/>
                      <a:pt x="1516" y="580"/>
                      <a:pt x="1517" y="581"/>
                    </a:cubicBezTo>
                    <a:cubicBezTo>
                      <a:pt x="1518" y="582"/>
                      <a:pt x="1520" y="586"/>
                      <a:pt x="1520" y="587"/>
                    </a:cubicBezTo>
                    <a:cubicBezTo>
                      <a:pt x="1521" y="588"/>
                      <a:pt x="1523" y="588"/>
                      <a:pt x="1524" y="588"/>
                    </a:cubicBezTo>
                    <a:cubicBezTo>
                      <a:pt x="1524" y="588"/>
                      <a:pt x="1525" y="586"/>
                      <a:pt x="1526" y="584"/>
                    </a:cubicBezTo>
                    <a:cubicBezTo>
                      <a:pt x="1526" y="582"/>
                      <a:pt x="1527" y="582"/>
                      <a:pt x="1530" y="580"/>
                    </a:cubicBezTo>
                    <a:cubicBezTo>
                      <a:pt x="1533" y="578"/>
                      <a:pt x="1530" y="575"/>
                      <a:pt x="1529" y="573"/>
                    </a:cubicBezTo>
                    <a:cubicBezTo>
                      <a:pt x="1528" y="572"/>
                      <a:pt x="1527" y="571"/>
                      <a:pt x="1526" y="570"/>
                    </a:cubicBezTo>
                    <a:cubicBezTo>
                      <a:pt x="1525" y="569"/>
                      <a:pt x="1522" y="567"/>
                      <a:pt x="1520" y="566"/>
                    </a:cubicBezTo>
                    <a:cubicBezTo>
                      <a:pt x="1518" y="564"/>
                      <a:pt x="1518" y="562"/>
                      <a:pt x="1516" y="560"/>
                    </a:cubicBezTo>
                    <a:cubicBezTo>
                      <a:pt x="1515" y="558"/>
                      <a:pt x="1512" y="556"/>
                      <a:pt x="1511" y="555"/>
                    </a:cubicBezTo>
                    <a:cubicBezTo>
                      <a:pt x="1509" y="553"/>
                      <a:pt x="1509" y="551"/>
                      <a:pt x="1508" y="550"/>
                    </a:cubicBezTo>
                    <a:cubicBezTo>
                      <a:pt x="1508" y="549"/>
                      <a:pt x="1508" y="548"/>
                      <a:pt x="1507" y="546"/>
                    </a:cubicBezTo>
                    <a:cubicBezTo>
                      <a:pt x="1507" y="544"/>
                      <a:pt x="1506" y="543"/>
                      <a:pt x="1505" y="541"/>
                    </a:cubicBezTo>
                    <a:cubicBezTo>
                      <a:pt x="1504" y="540"/>
                      <a:pt x="1502" y="538"/>
                      <a:pt x="1501" y="537"/>
                    </a:cubicBezTo>
                    <a:cubicBezTo>
                      <a:pt x="1500" y="536"/>
                      <a:pt x="1499" y="533"/>
                      <a:pt x="1498" y="531"/>
                    </a:cubicBezTo>
                    <a:cubicBezTo>
                      <a:pt x="1497" y="529"/>
                      <a:pt x="1497" y="528"/>
                      <a:pt x="1498" y="526"/>
                    </a:cubicBezTo>
                    <a:cubicBezTo>
                      <a:pt x="1499" y="525"/>
                      <a:pt x="1500" y="524"/>
                      <a:pt x="1500" y="522"/>
                    </a:cubicBezTo>
                    <a:cubicBezTo>
                      <a:pt x="1501" y="519"/>
                      <a:pt x="1500" y="518"/>
                      <a:pt x="1499" y="516"/>
                    </a:cubicBezTo>
                    <a:cubicBezTo>
                      <a:pt x="1498" y="515"/>
                      <a:pt x="1496" y="512"/>
                      <a:pt x="1495" y="511"/>
                    </a:cubicBezTo>
                    <a:cubicBezTo>
                      <a:pt x="1494" y="510"/>
                      <a:pt x="1492" y="508"/>
                      <a:pt x="1492" y="507"/>
                    </a:cubicBezTo>
                    <a:cubicBezTo>
                      <a:pt x="1491" y="506"/>
                      <a:pt x="1489" y="502"/>
                      <a:pt x="1489" y="501"/>
                    </a:cubicBezTo>
                    <a:cubicBezTo>
                      <a:pt x="1488" y="499"/>
                      <a:pt x="1487" y="497"/>
                      <a:pt x="1486" y="496"/>
                    </a:cubicBezTo>
                    <a:cubicBezTo>
                      <a:pt x="1486" y="494"/>
                      <a:pt x="1486" y="491"/>
                      <a:pt x="1486" y="489"/>
                    </a:cubicBezTo>
                    <a:cubicBezTo>
                      <a:pt x="1486" y="487"/>
                      <a:pt x="1484" y="485"/>
                      <a:pt x="1483" y="485"/>
                    </a:cubicBezTo>
                    <a:cubicBezTo>
                      <a:pt x="1481" y="484"/>
                      <a:pt x="1478" y="482"/>
                      <a:pt x="1476" y="480"/>
                    </a:cubicBezTo>
                    <a:cubicBezTo>
                      <a:pt x="1475" y="480"/>
                      <a:pt x="1474" y="479"/>
                      <a:pt x="1472" y="477"/>
                    </a:cubicBezTo>
                    <a:cubicBezTo>
                      <a:pt x="1471" y="476"/>
                      <a:pt x="1470" y="476"/>
                      <a:pt x="1469" y="475"/>
                    </a:cubicBezTo>
                    <a:cubicBezTo>
                      <a:pt x="1468" y="474"/>
                      <a:pt x="1466" y="473"/>
                      <a:pt x="1464" y="473"/>
                    </a:cubicBezTo>
                    <a:cubicBezTo>
                      <a:pt x="1463" y="473"/>
                      <a:pt x="1459" y="471"/>
                      <a:pt x="1457" y="470"/>
                    </a:cubicBezTo>
                    <a:cubicBezTo>
                      <a:pt x="1455" y="470"/>
                      <a:pt x="1453" y="469"/>
                      <a:pt x="1451" y="468"/>
                    </a:cubicBezTo>
                    <a:cubicBezTo>
                      <a:pt x="1450" y="468"/>
                      <a:pt x="1450" y="468"/>
                      <a:pt x="1450" y="468"/>
                    </a:cubicBezTo>
                    <a:cubicBezTo>
                      <a:pt x="1450" y="468"/>
                      <a:pt x="1449" y="469"/>
                      <a:pt x="1448" y="468"/>
                    </a:cubicBezTo>
                    <a:cubicBezTo>
                      <a:pt x="1447" y="468"/>
                      <a:pt x="1447" y="469"/>
                      <a:pt x="1446" y="469"/>
                    </a:cubicBezTo>
                    <a:cubicBezTo>
                      <a:pt x="1445" y="469"/>
                      <a:pt x="1445" y="469"/>
                      <a:pt x="1444" y="468"/>
                    </a:cubicBezTo>
                    <a:cubicBezTo>
                      <a:pt x="1443" y="468"/>
                      <a:pt x="1442" y="468"/>
                      <a:pt x="1441" y="468"/>
                    </a:cubicBezTo>
                    <a:cubicBezTo>
                      <a:pt x="1440" y="467"/>
                      <a:pt x="1440" y="468"/>
                      <a:pt x="1439" y="468"/>
                    </a:cubicBezTo>
                    <a:cubicBezTo>
                      <a:pt x="1439" y="468"/>
                      <a:pt x="1438" y="467"/>
                      <a:pt x="1437" y="467"/>
                    </a:cubicBezTo>
                    <a:cubicBezTo>
                      <a:pt x="1436" y="466"/>
                      <a:pt x="1436" y="466"/>
                      <a:pt x="1436" y="467"/>
                    </a:cubicBezTo>
                    <a:cubicBezTo>
                      <a:pt x="1435" y="467"/>
                      <a:pt x="1433" y="467"/>
                      <a:pt x="1432" y="466"/>
                    </a:cubicBezTo>
                    <a:cubicBezTo>
                      <a:pt x="1432" y="465"/>
                      <a:pt x="1431" y="465"/>
                      <a:pt x="1431" y="464"/>
                    </a:cubicBezTo>
                    <a:cubicBezTo>
                      <a:pt x="1430" y="464"/>
                      <a:pt x="1430" y="463"/>
                      <a:pt x="1430" y="462"/>
                    </a:cubicBezTo>
                    <a:cubicBezTo>
                      <a:pt x="1430" y="462"/>
                      <a:pt x="1429" y="461"/>
                      <a:pt x="1428" y="462"/>
                    </a:cubicBezTo>
                    <a:cubicBezTo>
                      <a:pt x="1427" y="462"/>
                      <a:pt x="1427" y="462"/>
                      <a:pt x="1427" y="463"/>
                    </a:cubicBezTo>
                    <a:cubicBezTo>
                      <a:pt x="1426" y="464"/>
                      <a:pt x="1426" y="464"/>
                      <a:pt x="1425" y="464"/>
                    </a:cubicBezTo>
                    <a:cubicBezTo>
                      <a:pt x="1424" y="465"/>
                      <a:pt x="1424" y="465"/>
                      <a:pt x="1423" y="464"/>
                    </a:cubicBezTo>
                    <a:cubicBezTo>
                      <a:pt x="1422" y="463"/>
                      <a:pt x="1422" y="463"/>
                      <a:pt x="1421" y="463"/>
                    </a:cubicBezTo>
                    <a:cubicBezTo>
                      <a:pt x="1421" y="463"/>
                      <a:pt x="1420" y="466"/>
                      <a:pt x="1420" y="467"/>
                    </a:cubicBezTo>
                    <a:cubicBezTo>
                      <a:pt x="1420" y="467"/>
                      <a:pt x="1422" y="467"/>
                      <a:pt x="1423" y="468"/>
                    </a:cubicBezTo>
                    <a:cubicBezTo>
                      <a:pt x="1424" y="468"/>
                      <a:pt x="1424" y="469"/>
                      <a:pt x="1424" y="469"/>
                    </a:cubicBezTo>
                    <a:cubicBezTo>
                      <a:pt x="1424" y="470"/>
                      <a:pt x="1423" y="470"/>
                      <a:pt x="1422" y="471"/>
                    </a:cubicBezTo>
                    <a:cubicBezTo>
                      <a:pt x="1421" y="472"/>
                      <a:pt x="1421" y="472"/>
                      <a:pt x="1421" y="474"/>
                    </a:cubicBezTo>
                    <a:cubicBezTo>
                      <a:pt x="1420" y="475"/>
                      <a:pt x="1422" y="474"/>
                      <a:pt x="1423" y="475"/>
                    </a:cubicBezTo>
                    <a:cubicBezTo>
                      <a:pt x="1424" y="475"/>
                      <a:pt x="1424" y="475"/>
                      <a:pt x="1424" y="476"/>
                    </a:cubicBezTo>
                    <a:cubicBezTo>
                      <a:pt x="1424" y="477"/>
                      <a:pt x="1424" y="477"/>
                      <a:pt x="1425" y="478"/>
                    </a:cubicBezTo>
                    <a:cubicBezTo>
                      <a:pt x="1425" y="478"/>
                      <a:pt x="1425" y="480"/>
                      <a:pt x="1425" y="481"/>
                    </a:cubicBezTo>
                    <a:cubicBezTo>
                      <a:pt x="1425" y="481"/>
                      <a:pt x="1425" y="483"/>
                      <a:pt x="1425" y="484"/>
                    </a:cubicBezTo>
                    <a:cubicBezTo>
                      <a:pt x="1425" y="485"/>
                      <a:pt x="1425" y="485"/>
                      <a:pt x="1425" y="486"/>
                    </a:cubicBezTo>
                    <a:cubicBezTo>
                      <a:pt x="1425" y="487"/>
                      <a:pt x="1425" y="488"/>
                      <a:pt x="1424" y="488"/>
                    </a:cubicBezTo>
                    <a:cubicBezTo>
                      <a:pt x="1424" y="488"/>
                      <a:pt x="1423" y="488"/>
                      <a:pt x="1422" y="489"/>
                    </a:cubicBezTo>
                    <a:cubicBezTo>
                      <a:pt x="1422" y="489"/>
                      <a:pt x="1421" y="489"/>
                      <a:pt x="1420" y="488"/>
                    </a:cubicBezTo>
                    <a:cubicBezTo>
                      <a:pt x="1420" y="488"/>
                      <a:pt x="1419" y="488"/>
                      <a:pt x="1420" y="487"/>
                    </a:cubicBezTo>
                    <a:cubicBezTo>
                      <a:pt x="1420" y="486"/>
                      <a:pt x="1419" y="486"/>
                      <a:pt x="1419" y="486"/>
                    </a:cubicBezTo>
                    <a:cubicBezTo>
                      <a:pt x="1418" y="486"/>
                      <a:pt x="1416" y="486"/>
                      <a:pt x="1416" y="487"/>
                    </a:cubicBezTo>
                    <a:cubicBezTo>
                      <a:pt x="1416" y="487"/>
                      <a:pt x="1414" y="493"/>
                      <a:pt x="1414" y="494"/>
                    </a:cubicBezTo>
                    <a:cubicBezTo>
                      <a:pt x="1414" y="495"/>
                      <a:pt x="1413" y="496"/>
                      <a:pt x="1413" y="497"/>
                    </a:cubicBezTo>
                    <a:cubicBezTo>
                      <a:pt x="1413" y="498"/>
                      <a:pt x="1413" y="499"/>
                      <a:pt x="1413" y="500"/>
                    </a:cubicBezTo>
                    <a:cubicBezTo>
                      <a:pt x="1414" y="501"/>
                      <a:pt x="1415" y="501"/>
                      <a:pt x="1416" y="501"/>
                    </a:cubicBezTo>
                    <a:cubicBezTo>
                      <a:pt x="1416" y="501"/>
                      <a:pt x="1416" y="503"/>
                      <a:pt x="1415" y="503"/>
                    </a:cubicBezTo>
                    <a:cubicBezTo>
                      <a:pt x="1414" y="504"/>
                      <a:pt x="1415" y="505"/>
                      <a:pt x="1415" y="506"/>
                    </a:cubicBezTo>
                    <a:cubicBezTo>
                      <a:pt x="1416" y="507"/>
                      <a:pt x="1415" y="506"/>
                      <a:pt x="1415" y="506"/>
                    </a:cubicBezTo>
                    <a:cubicBezTo>
                      <a:pt x="1414" y="506"/>
                      <a:pt x="1413" y="507"/>
                      <a:pt x="1411" y="506"/>
                    </a:cubicBezTo>
                    <a:cubicBezTo>
                      <a:pt x="1410" y="506"/>
                      <a:pt x="1410" y="505"/>
                      <a:pt x="1410" y="503"/>
                    </a:cubicBezTo>
                    <a:cubicBezTo>
                      <a:pt x="1409" y="502"/>
                      <a:pt x="1408" y="503"/>
                      <a:pt x="1408" y="504"/>
                    </a:cubicBezTo>
                    <a:cubicBezTo>
                      <a:pt x="1407" y="505"/>
                      <a:pt x="1409" y="506"/>
                      <a:pt x="1409" y="506"/>
                    </a:cubicBezTo>
                    <a:cubicBezTo>
                      <a:pt x="1410" y="507"/>
                      <a:pt x="1410" y="508"/>
                      <a:pt x="1409" y="509"/>
                    </a:cubicBezTo>
                    <a:cubicBezTo>
                      <a:pt x="1409" y="509"/>
                      <a:pt x="1408" y="509"/>
                      <a:pt x="1407" y="508"/>
                    </a:cubicBezTo>
                    <a:cubicBezTo>
                      <a:pt x="1406" y="507"/>
                      <a:pt x="1405" y="509"/>
                      <a:pt x="1405" y="510"/>
                    </a:cubicBezTo>
                    <a:cubicBezTo>
                      <a:pt x="1404" y="510"/>
                      <a:pt x="1404" y="509"/>
                      <a:pt x="1403" y="509"/>
                    </a:cubicBezTo>
                    <a:cubicBezTo>
                      <a:pt x="1403" y="508"/>
                      <a:pt x="1402" y="508"/>
                      <a:pt x="1401" y="508"/>
                    </a:cubicBezTo>
                    <a:cubicBezTo>
                      <a:pt x="1400" y="508"/>
                      <a:pt x="1399" y="508"/>
                      <a:pt x="1398" y="508"/>
                    </a:cubicBezTo>
                    <a:cubicBezTo>
                      <a:pt x="1398" y="507"/>
                      <a:pt x="1397" y="508"/>
                      <a:pt x="1396" y="507"/>
                    </a:cubicBezTo>
                    <a:cubicBezTo>
                      <a:pt x="1394" y="507"/>
                      <a:pt x="1393" y="506"/>
                      <a:pt x="1393" y="506"/>
                    </a:cubicBezTo>
                    <a:cubicBezTo>
                      <a:pt x="1392" y="505"/>
                      <a:pt x="1392" y="505"/>
                      <a:pt x="1391" y="505"/>
                    </a:cubicBezTo>
                    <a:cubicBezTo>
                      <a:pt x="1389" y="505"/>
                      <a:pt x="1388" y="505"/>
                      <a:pt x="1388" y="506"/>
                    </a:cubicBezTo>
                    <a:cubicBezTo>
                      <a:pt x="1387" y="507"/>
                      <a:pt x="1387" y="507"/>
                      <a:pt x="1387" y="508"/>
                    </a:cubicBezTo>
                    <a:cubicBezTo>
                      <a:pt x="1387" y="509"/>
                      <a:pt x="1389" y="509"/>
                      <a:pt x="1389" y="510"/>
                    </a:cubicBezTo>
                    <a:cubicBezTo>
                      <a:pt x="1389" y="510"/>
                      <a:pt x="1388" y="512"/>
                      <a:pt x="1387" y="512"/>
                    </a:cubicBezTo>
                    <a:cubicBezTo>
                      <a:pt x="1387" y="512"/>
                      <a:pt x="1386" y="512"/>
                      <a:pt x="1386" y="511"/>
                    </a:cubicBezTo>
                    <a:cubicBezTo>
                      <a:pt x="1386" y="511"/>
                      <a:pt x="1384" y="510"/>
                      <a:pt x="1384" y="510"/>
                    </a:cubicBezTo>
                    <a:cubicBezTo>
                      <a:pt x="1383" y="509"/>
                      <a:pt x="1383" y="510"/>
                      <a:pt x="1383" y="510"/>
                    </a:cubicBezTo>
                    <a:cubicBezTo>
                      <a:pt x="1383" y="511"/>
                      <a:pt x="1382" y="511"/>
                      <a:pt x="1381" y="511"/>
                    </a:cubicBezTo>
                    <a:cubicBezTo>
                      <a:pt x="1381" y="511"/>
                      <a:pt x="1381" y="513"/>
                      <a:pt x="1381" y="513"/>
                    </a:cubicBezTo>
                    <a:cubicBezTo>
                      <a:pt x="1381" y="514"/>
                      <a:pt x="1381" y="513"/>
                      <a:pt x="1380" y="513"/>
                    </a:cubicBezTo>
                    <a:cubicBezTo>
                      <a:pt x="1380" y="513"/>
                      <a:pt x="1380" y="512"/>
                      <a:pt x="1380" y="512"/>
                    </a:cubicBezTo>
                    <a:cubicBezTo>
                      <a:pt x="1380" y="511"/>
                      <a:pt x="1379" y="510"/>
                      <a:pt x="1378" y="510"/>
                    </a:cubicBezTo>
                    <a:cubicBezTo>
                      <a:pt x="1378" y="509"/>
                      <a:pt x="1377" y="509"/>
                      <a:pt x="1377" y="509"/>
                    </a:cubicBezTo>
                    <a:cubicBezTo>
                      <a:pt x="1376" y="508"/>
                      <a:pt x="1375" y="508"/>
                      <a:pt x="1375" y="509"/>
                    </a:cubicBezTo>
                    <a:cubicBezTo>
                      <a:pt x="1375" y="509"/>
                      <a:pt x="1375" y="509"/>
                      <a:pt x="1374" y="509"/>
                    </a:cubicBezTo>
                    <a:cubicBezTo>
                      <a:pt x="1374" y="509"/>
                      <a:pt x="1374" y="508"/>
                      <a:pt x="1373" y="508"/>
                    </a:cubicBezTo>
                    <a:cubicBezTo>
                      <a:pt x="1372" y="508"/>
                      <a:pt x="1372" y="508"/>
                      <a:pt x="1372" y="508"/>
                    </a:cubicBezTo>
                    <a:cubicBezTo>
                      <a:pt x="1371" y="507"/>
                      <a:pt x="1371" y="507"/>
                      <a:pt x="1371" y="508"/>
                    </a:cubicBezTo>
                    <a:cubicBezTo>
                      <a:pt x="1370" y="508"/>
                      <a:pt x="1371" y="509"/>
                      <a:pt x="1371" y="509"/>
                    </a:cubicBezTo>
                    <a:cubicBezTo>
                      <a:pt x="1372" y="510"/>
                      <a:pt x="1372" y="510"/>
                      <a:pt x="1372" y="511"/>
                    </a:cubicBezTo>
                    <a:cubicBezTo>
                      <a:pt x="1372" y="511"/>
                      <a:pt x="1371" y="512"/>
                      <a:pt x="1371" y="512"/>
                    </a:cubicBezTo>
                    <a:cubicBezTo>
                      <a:pt x="1371" y="512"/>
                      <a:pt x="1372" y="512"/>
                      <a:pt x="1372" y="513"/>
                    </a:cubicBezTo>
                    <a:cubicBezTo>
                      <a:pt x="1372" y="513"/>
                      <a:pt x="1372" y="514"/>
                      <a:pt x="1372" y="514"/>
                    </a:cubicBezTo>
                    <a:cubicBezTo>
                      <a:pt x="1372" y="515"/>
                      <a:pt x="1373" y="515"/>
                      <a:pt x="1373" y="515"/>
                    </a:cubicBezTo>
                    <a:cubicBezTo>
                      <a:pt x="1374" y="515"/>
                      <a:pt x="1374" y="516"/>
                      <a:pt x="1374" y="517"/>
                    </a:cubicBezTo>
                    <a:cubicBezTo>
                      <a:pt x="1374" y="517"/>
                      <a:pt x="1375" y="518"/>
                      <a:pt x="1375" y="518"/>
                    </a:cubicBezTo>
                    <a:cubicBezTo>
                      <a:pt x="1375" y="519"/>
                      <a:pt x="1376" y="519"/>
                      <a:pt x="1376" y="519"/>
                    </a:cubicBezTo>
                    <a:cubicBezTo>
                      <a:pt x="1377" y="520"/>
                      <a:pt x="1376" y="521"/>
                      <a:pt x="1375" y="521"/>
                    </a:cubicBezTo>
                    <a:cubicBezTo>
                      <a:pt x="1375" y="521"/>
                      <a:pt x="1375" y="522"/>
                      <a:pt x="1375" y="522"/>
                    </a:cubicBezTo>
                    <a:cubicBezTo>
                      <a:pt x="1375" y="522"/>
                      <a:pt x="1374" y="522"/>
                      <a:pt x="1373" y="522"/>
                    </a:cubicBezTo>
                    <a:cubicBezTo>
                      <a:pt x="1372" y="522"/>
                      <a:pt x="1372" y="524"/>
                      <a:pt x="1372" y="525"/>
                    </a:cubicBezTo>
                    <a:cubicBezTo>
                      <a:pt x="1372" y="526"/>
                      <a:pt x="1373" y="527"/>
                      <a:pt x="1373" y="527"/>
                    </a:cubicBezTo>
                    <a:cubicBezTo>
                      <a:pt x="1373" y="527"/>
                      <a:pt x="1373" y="528"/>
                      <a:pt x="1374" y="528"/>
                    </a:cubicBezTo>
                    <a:cubicBezTo>
                      <a:pt x="1375" y="529"/>
                      <a:pt x="1375" y="529"/>
                      <a:pt x="1375" y="530"/>
                    </a:cubicBezTo>
                    <a:cubicBezTo>
                      <a:pt x="1375" y="530"/>
                      <a:pt x="1375" y="531"/>
                      <a:pt x="1375" y="531"/>
                    </a:cubicBezTo>
                    <a:cubicBezTo>
                      <a:pt x="1376" y="532"/>
                      <a:pt x="1376" y="532"/>
                      <a:pt x="1376" y="533"/>
                    </a:cubicBezTo>
                    <a:cubicBezTo>
                      <a:pt x="1376" y="533"/>
                      <a:pt x="1376" y="534"/>
                      <a:pt x="1377" y="534"/>
                    </a:cubicBezTo>
                    <a:cubicBezTo>
                      <a:pt x="1377" y="534"/>
                      <a:pt x="1377" y="534"/>
                      <a:pt x="1377" y="535"/>
                    </a:cubicBezTo>
                    <a:cubicBezTo>
                      <a:pt x="1378" y="535"/>
                      <a:pt x="1377" y="536"/>
                      <a:pt x="1376" y="537"/>
                    </a:cubicBezTo>
                    <a:cubicBezTo>
                      <a:pt x="1375" y="538"/>
                      <a:pt x="1375" y="537"/>
                      <a:pt x="1374" y="537"/>
                    </a:cubicBezTo>
                    <a:cubicBezTo>
                      <a:pt x="1373" y="537"/>
                      <a:pt x="1373" y="538"/>
                      <a:pt x="1373" y="539"/>
                    </a:cubicBezTo>
                    <a:cubicBezTo>
                      <a:pt x="1372" y="539"/>
                      <a:pt x="1371" y="539"/>
                      <a:pt x="1370" y="539"/>
                    </a:cubicBezTo>
                    <a:cubicBezTo>
                      <a:pt x="1369" y="539"/>
                      <a:pt x="1368" y="538"/>
                      <a:pt x="1368" y="537"/>
                    </a:cubicBezTo>
                    <a:cubicBezTo>
                      <a:pt x="1368" y="537"/>
                      <a:pt x="1367" y="536"/>
                      <a:pt x="1367" y="535"/>
                    </a:cubicBezTo>
                    <a:cubicBezTo>
                      <a:pt x="1366" y="534"/>
                      <a:pt x="1366" y="534"/>
                      <a:pt x="1365" y="534"/>
                    </a:cubicBezTo>
                    <a:cubicBezTo>
                      <a:pt x="1364" y="534"/>
                      <a:pt x="1364" y="534"/>
                      <a:pt x="1364" y="535"/>
                    </a:cubicBezTo>
                    <a:cubicBezTo>
                      <a:pt x="1364" y="535"/>
                      <a:pt x="1364" y="535"/>
                      <a:pt x="1364" y="536"/>
                    </a:cubicBezTo>
                    <a:cubicBezTo>
                      <a:pt x="1363" y="536"/>
                      <a:pt x="1363" y="535"/>
                      <a:pt x="1362" y="535"/>
                    </a:cubicBezTo>
                    <a:cubicBezTo>
                      <a:pt x="1362" y="535"/>
                      <a:pt x="1360" y="533"/>
                      <a:pt x="1360" y="533"/>
                    </a:cubicBezTo>
                    <a:cubicBezTo>
                      <a:pt x="1360" y="533"/>
                      <a:pt x="1359" y="534"/>
                      <a:pt x="1358" y="534"/>
                    </a:cubicBezTo>
                    <a:cubicBezTo>
                      <a:pt x="1357" y="534"/>
                      <a:pt x="1357" y="534"/>
                      <a:pt x="1357" y="534"/>
                    </a:cubicBezTo>
                    <a:cubicBezTo>
                      <a:pt x="1356" y="535"/>
                      <a:pt x="1355" y="533"/>
                      <a:pt x="1354" y="532"/>
                    </a:cubicBezTo>
                    <a:cubicBezTo>
                      <a:pt x="1354" y="532"/>
                      <a:pt x="1354" y="532"/>
                      <a:pt x="1353" y="531"/>
                    </a:cubicBezTo>
                    <a:cubicBezTo>
                      <a:pt x="1353" y="531"/>
                      <a:pt x="1353" y="531"/>
                      <a:pt x="1352" y="531"/>
                    </a:cubicBezTo>
                    <a:cubicBezTo>
                      <a:pt x="1352" y="530"/>
                      <a:pt x="1351" y="530"/>
                      <a:pt x="1351" y="529"/>
                    </a:cubicBezTo>
                    <a:cubicBezTo>
                      <a:pt x="1350" y="529"/>
                      <a:pt x="1349" y="529"/>
                      <a:pt x="1349" y="528"/>
                    </a:cubicBezTo>
                    <a:cubicBezTo>
                      <a:pt x="1349" y="528"/>
                      <a:pt x="1348" y="527"/>
                      <a:pt x="1348" y="527"/>
                    </a:cubicBezTo>
                    <a:cubicBezTo>
                      <a:pt x="1347" y="526"/>
                      <a:pt x="1347" y="526"/>
                      <a:pt x="1347" y="525"/>
                    </a:cubicBezTo>
                    <a:cubicBezTo>
                      <a:pt x="1347" y="524"/>
                      <a:pt x="1346" y="523"/>
                      <a:pt x="1346" y="523"/>
                    </a:cubicBezTo>
                    <a:cubicBezTo>
                      <a:pt x="1345" y="522"/>
                      <a:pt x="1345" y="521"/>
                      <a:pt x="1345" y="521"/>
                    </a:cubicBezTo>
                    <a:cubicBezTo>
                      <a:pt x="1346" y="520"/>
                      <a:pt x="1345" y="520"/>
                      <a:pt x="1345" y="519"/>
                    </a:cubicBezTo>
                    <a:cubicBezTo>
                      <a:pt x="1345" y="519"/>
                      <a:pt x="1345" y="518"/>
                      <a:pt x="1345" y="518"/>
                    </a:cubicBezTo>
                    <a:cubicBezTo>
                      <a:pt x="1345" y="517"/>
                      <a:pt x="1345" y="516"/>
                      <a:pt x="1345" y="515"/>
                    </a:cubicBezTo>
                    <a:cubicBezTo>
                      <a:pt x="1344" y="515"/>
                      <a:pt x="1344" y="514"/>
                      <a:pt x="1344" y="514"/>
                    </a:cubicBezTo>
                    <a:cubicBezTo>
                      <a:pt x="1343" y="514"/>
                      <a:pt x="1343" y="514"/>
                      <a:pt x="1342" y="514"/>
                    </a:cubicBezTo>
                    <a:cubicBezTo>
                      <a:pt x="1342" y="515"/>
                      <a:pt x="1338" y="514"/>
                      <a:pt x="1337" y="514"/>
                    </a:cubicBezTo>
                    <a:cubicBezTo>
                      <a:pt x="1336" y="514"/>
                      <a:pt x="1335" y="513"/>
                      <a:pt x="1334" y="513"/>
                    </a:cubicBezTo>
                    <a:cubicBezTo>
                      <a:pt x="1334" y="513"/>
                      <a:pt x="1333" y="513"/>
                      <a:pt x="1333" y="514"/>
                    </a:cubicBezTo>
                    <a:cubicBezTo>
                      <a:pt x="1333" y="514"/>
                      <a:pt x="1332" y="514"/>
                      <a:pt x="1332" y="515"/>
                    </a:cubicBezTo>
                    <a:cubicBezTo>
                      <a:pt x="1331" y="515"/>
                      <a:pt x="1330" y="515"/>
                      <a:pt x="1329" y="515"/>
                    </a:cubicBezTo>
                    <a:cubicBezTo>
                      <a:pt x="1329" y="515"/>
                      <a:pt x="1329" y="515"/>
                      <a:pt x="1329" y="516"/>
                    </a:cubicBezTo>
                    <a:cubicBezTo>
                      <a:pt x="1329" y="516"/>
                      <a:pt x="1330" y="517"/>
                      <a:pt x="1330" y="517"/>
                    </a:cubicBezTo>
                    <a:cubicBezTo>
                      <a:pt x="1331" y="517"/>
                      <a:pt x="1331" y="518"/>
                      <a:pt x="1330" y="519"/>
                    </a:cubicBezTo>
                    <a:cubicBezTo>
                      <a:pt x="1330" y="519"/>
                      <a:pt x="1330" y="520"/>
                      <a:pt x="1330" y="520"/>
                    </a:cubicBezTo>
                    <a:cubicBezTo>
                      <a:pt x="1330" y="520"/>
                      <a:pt x="1329" y="521"/>
                      <a:pt x="1329" y="521"/>
                    </a:cubicBezTo>
                    <a:cubicBezTo>
                      <a:pt x="1329" y="521"/>
                      <a:pt x="1328" y="521"/>
                      <a:pt x="1328" y="521"/>
                    </a:cubicBezTo>
                    <a:cubicBezTo>
                      <a:pt x="1327" y="522"/>
                      <a:pt x="1328" y="522"/>
                      <a:pt x="1328" y="523"/>
                    </a:cubicBezTo>
                    <a:cubicBezTo>
                      <a:pt x="1328" y="524"/>
                      <a:pt x="1327" y="525"/>
                      <a:pt x="1327" y="526"/>
                    </a:cubicBezTo>
                    <a:cubicBezTo>
                      <a:pt x="1327" y="526"/>
                      <a:pt x="1329" y="527"/>
                      <a:pt x="1329" y="527"/>
                    </a:cubicBezTo>
                    <a:cubicBezTo>
                      <a:pt x="1330" y="528"/>
                      <a:pt x="1331" y="528"/>
                      <a:pt x="1331" y="529"/>
                    </a:cubicBezTo>
                    <a:cubicBezTo>
                      <a:pt x="1331" y="529"/>
                      <a:pt x="1331" y="529"/>
                      <a:pt x="1330" y="530"/>
                    </a:cubicBezTo>
                    <a:cubicBezTo>
                      <a:pt x="1330" y="531"/>
                      <a:pt x="1332" y="532"/>
                      <a:pt x="1332" y="533"/>
                    </a:cubicBezTo>
                    <a:cubicBezTo>
                      <a:pt x="1332" y="534"/>
                      <a:pt x="1332" y="534"/>
                      <a:pt x="1332" y="535"/>
                    </a:cubicBezTo>
                    <a:cubicBezTo>
                      <a:pt x="1332" y="535"/>
                      <a:pt x="1332" y="535"/>
                      <a:pt x="1332" y="536"/>
                    </a:cubicBezTo>
                    <a:cubicBezTo>
                      <a:pt x="1332" y="537"/>
                      <a:pt x="1331" y="537"/>
                      <a:pt x="1331" y="537"/>
                    </a:cubicBezTo>
                    <a:cubicBezTo>
                      <a:pt x="1330" y="537"/>
                      <a:pt x="1330" y="538"/>
                      <a:pt x="1330" y="538"/>
                    </a:cubicBezTo>
                    <a:cubicBezTo>
                      <a:pt x="1330" y="539"/>
                      <a:pt x="1330" y="540"/>
                      <a:pt x="1329" y="540"/>
                    </a:cubicBezTo>
                    <a:cubicBezTo>
                      <a:pt x="1329" y="541"/>
                      <a:pt x="1329" y="541"/>
                      <a:pt x="1329" y="542"/>
                    </a:cubicBezTo>
                    <a:cubicBezTo>
                      <a:pt x="1328" y="542"/>
                      <a:pt x="1328" y="542"/>
                      <a:pt x="1327" y="542"/>
                    </a:cubicBezTo>
                    <a:cubicBezTo>
                      <a:pt x="1327" y="541"/>
                      <a:pt x="1326" y="542"/>
                      <a:pt x="1326" y="542"/>
                    </a:cubicBezTo>
                    <a:cubicBezTo>
                      <a:pt x="1325" y="542"/>
                      <a:pt x="1324" y="541"/>
                      <a:pt x="1324" y="541"/>
                    </a:cubicBezTo>
                    <a:cubicBezTo>
                      <a:pt x="1324" y="540"/>
                      <a:pt x="1324" y="538"/>
                      <a:pt x="1324" y="538"/>
                    </a:cubicBezTo>
                    <a:cubicBezTo>
                      <a:pt x="1324" y="537"/>
                      <a:pt x="1324" y="534"/>
                      <a:pt x="1324" y="533"/>
                    </a:cubicBezTo>
                    <a:cubicBezTo>
                      <a:pt x="1323" y="532"/>
                      <a:pt x="1323" y="533"/>
                      <a:pt x="1322" y="533"/>
                    </a:cubicBezTo>
                    <a:cubicBezTo>
                      <a:pt x="1322" y="533"/>
                      <a:pt x="1321" y="532"/>
                      <a:pt x="1321" y="532"/>
                    </a:cubicBezTo>
                    <a:cubicBezTo>
                      <a:pt x="1321" y="532"/>
                      <a:pt x="1321" y="531"/>
                      <a:pt x="1320" y="531"/>
                    </a:cubicBezTo>
                    <a:cubicBezTo>
                      <a:pt x="1319" y="531"/>
                      <a:pt x="1317" y="529"/>
                      <a:pt x="1316" y="529"/>
                    </a:cubicBezTo>
                    <a:cubicBezTo>
                      <a:pt x="1316" y="528"/>
                      <a:pt x="1314" y="526"/>
                      <a:pt x="1313" y="525"/>
                    </a:cubicBezTo>
                    <a:cubicBezTo>
                      <a:pt x="1313" y="524"/>
                      <a:pt x="1313" y="522"/>
                      <a:pt x="1313" y="522"/>
                    </a:cubicBezTo>
                    <a:cubicBezTo>
                      <a:pt x="1314" y="521"/>
                      <a:pt x="1314" y="521"/>
                      <a:pt x="1314" y="521"/>
                    </a:cubicBezTo>
                    <a:cubicBezTo>
                      <a:pt x="1314" y="521"/>
                      <a:pt x="1312" y="521"/>
                      <a:pt x="1312" y="521"/>
                    </a:cubicBezTo>
                    <a:cubicBezTo>
                      <a:pt x="1311" y="521"/>
                      <a:pt x="1309" y="521"/>
                      <a:pt x="1309" y="521"/>
                    </a:cubicBezTo>
                    <a:cubicBezTo>
                      <a:pt x="1309" y="521"/>
                      <a:pt x="1307" y="520"/>
                      <a:pt x="1307" y="521"/>
                    </a:cubicBezTo>
                    <a:cubicBezTo>
                      <a:pt x="1306" y="521"/>
                      <a:pt x="1306" y="522"/>
                      <a:pt x="1305" y="522"/>
                    </a:cubicBezTo>
                    <a:cubicBezTo>
                      <a:pt x="1305" y="523"/>
                      <a:pt x="1303" y="525"/>
                      <a:pt x="1303" y="526"/>
                    </a:cubicBezTo>
                    <a:cubicBezTo>
                      <a:pt x="1303" y="527"/>
                      <a:pt x="1303" y="527"/>
                      <a:pt x="1302" y="527"/>
                    </a:cubicBezTo>
                    <a:cubicBezTo>
                      <a:pt x="1302" y="527"/>
                      <a:pt x="1302" y="529"/>
                      <a:pt x="1302" y="529"/>
                    </a:cubicBezTo>
                    <a:cubicBezTo>
                      <a:pt x="1302" y="530"/>
                      <a:pt x="1300" y="532"/>
                      <a:pt x="1300" y="532"/>
                    </a:cubicBezTo>
                    <a:cubicBezTo>
                      <a:pt x="1300" y="532"/>
                      <a:pt x="1299" y="532"/>
                      <a:pt x="1299" y="531"/>
                    </a:cubicBezTo>
                    <a:cubicBezTo>
                      <a:pt x="1298" y="531"/>
                      <a:pt x="1298" y="529"/>
                      <a:pt x="1298" y="528"/>
                    </a:cubicBezTo>
                    <a:cubicBezTo>
                      <a:pt x="1298" y="528"/>
                      <a:pt x="1297" y="526"/>
                      <a:pt x="1297" y="526"/>
                    </a:cubicBezTo>
                    <a:cubicBezTo>
                      <a:pt x="1296" y="525"/>
                      <a:pt x="1291" y="523"/>
                      <a:pt x="1290" y="523"/>
                    </a:cubicBezTo>
                    <a:cubicBezTo>
                      <a:pt x="1289" y="523"/>
                      <a:pt x="1287" y="522"/>
                      <a:pt x="1285" y="522"/>
                    </a:cubicBezTo>
                    <a:cubicBezTo>
                      <a:pt x="1284" y="521"/>
                      <a:pt x="1284" y="522"/>
                      <a:pt x="1284" y="522"/>
                    </a:cubicBezTo>
                    <a:cubicBezTo>
                      <a:pt x="1283" y="523"/>
                      <a:pt x="1283" y="523"/>
                      <a:pt x="1282" y="523"/>
                    </a:cubicBezTo>
                    <a:cubicBezTo>
                      <a:pt x="1282" y="523"/>
                      <a:pt x="1282" y="523"/>
                      <a:pt x="1281" y="524"/>
                    </a:cubicBezTo>
                    <a:cubicBezTo>
                      <a:pt x="1281" y="524"/>
                      <a:pt x="1282" y="525"/>
                      <a:pt x="1281" y="525"/>
                    </a:cubicBezTo>
                    <a:cubicBezTo>
                      <a:pt x="1280" y="525"/>
                      <a:pt x="1279" y="525"/>
                      <a:pt x="1278" y="525"/>
                    </a:cubicBezTo>
                    <a:cubicBezTo>
                      <a:pt x="1277" y="524"/>
                      <a:pt x="1277" y="524"/>
                      <a:pt x="1276" y="523"/>
                    </a:cubicBezTo>
                    <a:cubicBezTo>
                      <a:pt x="1276" y="522"/>
                      <a:pt x="1276" y="521"/>
                      <a:pt x="1275" y="520"/>
                    </a:cubicBezTo>
                    <a:cubicBezTo>
                      <a:pt x="1274" y="519"/>
                      <a:pt x="1274" y="520"/>
                      <a:pt x="1273" y="519"/>
                    </a:cubicBezTo>
                    <a:cubicBezTo>
                      <a:pt x="1272" y="519"/>
                      <a:pt x="1272" y="518"/>
                      <a:pt x="1273" y="518"/>
                    </a:cubicBezTo>
                    <a:cubicBezTo>
                      <a:pt x="1273" y="517"/>
                      <a:pt x="1272" y="517"/>
                      <a:pt x="1272" y="516"/>
                    </a:cubicBezTo>
                    <a:cubicBezTo>
                      <a:pt x="1271" y="515"/>
                      <a:pt x="1270" y="513"/>
                      <a:pt x="1270" y="511"/>
                    </a:cubicBezTo>
                    <a:cubicBezTo>
                      <a:pt x="1270" y="510"/>
                      <a:pt x="1270" y="509"/>
                      <a:pt x="1270" y="508"/>
                    </a:cubicBezTo>
                    <a:cubicBezTo>
                      <a:pt x="1270" y="507"/>
                      <a:pt x="1268" y="507"/>
                      <a:pt x="1267" y="507"/>
                    </a:cubicBezTo>
                    <a:cubicBezTo>
                      <a:pt x="1266" y="506"/>
                      <a:pt x="1267" y="506"/>
                      <a:pt x="1267" y="505"/>
                    </a:cubicBezTo>
                    <a:cubicBezTo>
                      <a:pt x="1268" y="505"/>
                      <a:pt x="1266" y="504"/>
                      <a:pt x="1267" y="504"/>
                    </a:cubicBezTo>
                    <a:cubicBezTo>
                      <a:pt x="1267" y="503"/>
                      <a:pt x="1268" y="502"/>
                      <a:pt x="1268" y="501"/>
                    </a:cubicBezTo>
                    <a:cubicBezTo>
                      <a:pt x="1269" y="501"/>
                      <a:pt x="1270" y="500"/>
                      <a:pt x="1270" y="500"/>
                    </a:cubicBezTo>
                    <a:cubicBezTo>
                      <a:pt x="1271" y="500"/>
                      <a:pt x="1271" y="500"/>
                      <a:pt x="1272" y="500"/>
                    </a:cubicBezTo>
                    <a:cubicBezTo>
                      <a:pt x="1273" y="501"/>
                      <a:pt x="1273" y="500"/>
                      <a:pt x="1274" y="500"/>
                    </a:cubicBezTo>
                    <a:cubicBezTo>
                      <a:pt x="1274" y="500"/>
                      <a:pt x="1274" y="500"/>
                      <a:pt x="1273" y="499"/>
                    </a:cubicBezTo>
                    <a:cubicBezTo>
                      <a:pt x="1272" y="498"/>
                      <a:pt x="1271" y="498"/>
                      <a:pt x="1271" y="497"/>
                    </a:cubicBezTo>
                    <a:cubicBezTo>
                      <a:pt x="1271" y="496"/>
                      <a:pt x="1272" y="496"/>
                      <a:pt x="1273" y="496"/>
                    </a:cubicBezTo>
                    <a:cubicBezTo>
                      <a:pt x="1273" y="496"/>
                      <a:pt x="1273" y="495"/>
                      <a:pt x="1274" y="495"/>
                    </a:cubicBezTo>
                    <a:cubicBezTo>
                      <a:pt x="1275" y="495"/>
                      <a:pt x="1275" y="494"/>
                      <a:pt x="1275" y="493"/>
                    </a:cubicBezTo>
                    <a:cubicBezTo>
                      <a:pt x="1275" y="492"/>
                      <a:pt x="1275" y="491"/>
                      <a:pt x="1274" y="490"/>
                    </a:cubicBezTo>
                    <a:cubicBezTo>
                      <a:pt x="1273" y="490"/>
                      <a:pt x="1274" y="488"/>
                      <a:pt x="1274" y="488"/>
                    </a:cubicBezTo>
                    <a:cubicBezTo>
                      <a:pt x="1274" y="487"/>
                      <a:pt x="1274" y="486"/>
                      <a:pt x="1274" y="486"/>
                    </a:cubicBezTo>
                    <a:cubicBezTo>
                      <a:pt x="1273" y="486"/>
                      <a:pt x="1273" y="486"/>
                      <a:pt x="1272" y="485"/>
                    </a:cubicBezTo>
                    <a:cubicBezTo>
                      <a:pt x="1272" y="484"/>
                      <a:pt x="1271" y="484"/>
                      <a:pt x="1270" y="484"/>
                    </a:cubicBezTo>
                    <a:cubicBezTo>
                      <a:pt x="1268" y="484"/>
                      <a:pt x="1268" y="486"/>
                      <a:pt x="1268" y="486"/>
                    </a:cubicBezTo>
                    <a:cubicBezTo>
                      <a:pt x="1268" y="487"/>
                      <a:pt x="1268" y="487"/>
                      <a:pt x="1267" y="487"/>
                    </a:cubicBezTo>
                    <a:cubicBezTo>
                      <a:pt x="1267" y="486"/>
                      <a:pt x="1266" y="486"/>
                      <a:pt x="1265" y="486"/>
                    </a:cubicBezTo>
                    <a:cubicBezTo>
                      <a:pt x="1264" y="486"/>
                      <a:pt x="1264" y="485"/>
                      <a:pt x="1264" y="485"/>
                    </a:cubicBezTo>
                    <a:cubicBezTo>
                      <a:pt x="1263" y="485"/>
                      <a:pt x="1262" y="483"/>
                      <a:pt x="1262" y="482"/>
                    </a:cubicBezTo>
                    <a:cubicBezTo>
                      <a:pt x="1262" y="482"/>
                      <a:pt x="1262" y="482"/>
                      <a:pt x="1262" y="481"/>
                    </a:cubicBezTo>
                    <a:cubicBezTo>
                      <a:pt x="1263" y="481"/>
                      <a:pt x="1261" y="480"/>
                      <a:pt x="1261" y="479"/>
                    </a:cubicBezTo>
                    <a:cubicBezTo>
                      <a:pt x="1261" y="479"/>
                      <a:pt x="1261" y="475"/>
                      <a:pt x="1260" y="474"/>
                    </a:cubicBezTo>
                    <a:cubicBezTo>
                      <a:pt x="1260" y="473"/>
                      <a:pt x="1261" y="473"/>
                      <a:pt x="1260" y="472"/>
                    </a:cubicBezTo>
                    <a:cubicBezTo>
                      <a:pt x="1260" y="470"/>
                      <a:pt x="1260" y="470"/>
                      <a:pt x="1259" y="470"/>
                    </a:cubicBezTo>
                    <a:cubicBezTo>
                      <a:pt x="1258" y="470"/>
                      <a:pt x="1258" y="471"/>
                      <a:pt x="1258" y="472"/>
                    </a:cubicBezTo>
                    <a:cubicBezTo>
                      <a:pt x="1258" y="472"/>
                      <a:pt x="1257" y="473"/>
                      <a:pt x="1256" y="473"/>
                    </a:cubicBezTo>
                    <a:cubicBezTo>
                      <a:pt x="1255" y="473"/>
                      <a:pt x="1253" y="474"/>
                      <a:pt x="1253" y="474"/>
                    </a:cubicBezTo>
                    <a:cubicBezTo>
                      <a:pt x="1252" y="474"/>
                      <a:pt x="1251" y="475"/>
                      <a:pt x="1250" y="475"/>
                    </a:cubicBezTo>
                    <a:cubicBezTo>
                      <a:pt x="1249" y="475"/>
                      <a:pt x="1248" y="473"/>
                      <a:pt x="1248" y="472"/>
                    </a:cubicBezTo>
                    <a:cubicBezTo>
                      <a:pt x="1248" y="471"/>
                      <a:pt x="1250" y="469"/>
                      <a:pt x="1250" y="469"/>
                    </a:cubicBezTo>
                    <a:cubicBezTo>
                      <a:pt x="1250" y="469"/>
                      <a:pt x="1250" y="469"/>
                      <a:pt x="1250" y="469"/>
                    </a:cubicBezTo>
                    <a:cubicBezTo>
                      <a:pt x="1251" y="470"/>
                      <a:pt x="1254" y="469"/>
                      <a:pt x="1255" y="469"/>
                    </a:cubicBezTo>
                    <a:cubicBezTo>
                      <a:pt x="1256" y="469"/>
                      <a:pt x="1258" y="469"/>
                      <a:pt x="1259" y="468"/>
                    </a:cubicBezTo>
                    <a:cubicBezTo>
                      <a:pt x="1260" y="468"/>
                      <a:pt x="1261" y="468"/>
                      <a:pt x="1262" y="468"/>
                    </a:cubicBezTo>
                    <a:cubicBezTo>
                      <a:pt x="1262" y="467"/>
                      <a:pt x="1262" y="467"/>
                      <a:pt x="1262" y="467"/>
                    </a:cubicBezTo>
                    <a:cubicBezTo>
                      <a:pt x="1262" y="467"/>
                      <a:pt x="1261" y="467"/>
                      <a:pt x="1261" y="467"/>
                    </a:cubicBezTo>
                    <a:cubicBezTo>
                      <a:pt x="1260" y="467"/>
                      <a:pt x="1260" y="466"/>
                      <a:pt x="1260" y="466"/>
                    </a:cubicBezTo>
                    <a:cubicBezTo>
                      <a:pt x="1260" y="465"/>
                      <a:pt x="1260" y="465"/>
                      <a:pt x="1260" y="464"/>
                    </a:cubicBezTo>
                    <a:cubicBezTo>
                      <a:pt x="1260" y="463"/>
                      <a:pt x="1259" y="463"/>
                      <a:pt x="1259" y="464"/>
                    </a:cubicBezTo>
                    <a:cubicBezTo>
                      <a:pt x="1258" y="464"/>
                      <a:pt x="1258" y="464"/>
                      <a:pt x="1257" y="464"/>
                    </a:cubicBezTo>
                    <a:cubicBezTo>
                      <a:pt x="1257" y="463"/>
                      <a:pt x="1256" y="464"/>
                      <a:pt x="1256" y="464"/>
                    </a:cubicBezTo>
                    <a:cubicBezTo>
                      <a:pt x="1255" y="464"/>
                      <a:pt x="1255" y="464"/>
                      <a:pt x="1254" y="464"/>
                    </a:cubicBezTo>
                    <a:cubicBezTo>
                      <a:pt x="1254" y="464"/>
                      <a:pt x="1255" y="463"/>
                      <a:pt x="1254" y="463"/>
                    </a:cubicBezTo>
                    <a:cubicBezTo>
                      <a:pt x="1253" y="463"/>
                      <a:pt x="1253" y="463"/>
                      <a:pt x="1253" y="464"/>
                    </a:cubicBezTo>
                    <a:cubicBezTo>
                      <a:pt x="1253" y="464"/>
                      <a:pt x="1251" y="463"/>
                      <a:pt x="1250" y="463"/>
                    </a:cubicBezTo>
                    <a:cubicBezTo>
                      <a:pt x="1249" y="464"/>
                      <a:pt x="1248" y="464"/>
                      <a:pt x="1248" y="464"/>
                    </a:cubicBezTo>
                    <a:cubicBezTo>
                      <a:pt x="1248" y="463"/>
                      <a:pt x="1247" y="462"/>
                      <a:pt x="1246" y="462"/>
                    </a:cubicBezTo>
                    <a:cubicBezTo>
                      <a:pt x="1245" y="461"/>
                      <a:pt x="1244" y="461"/>
                      <a:pt x="1243" y="460"/>
                    </a:cubicBezTo>
                    <a:cubicBezTo>
                      <a:pt x="1242" y="459"/>
                      <a:pt x="1242" y="460"/>
                      <a:pt x="1242" y="460"/>
                    </a:cubicBezTo>
                    <a:cubicBezTo>
                      <a:pt x="1242" y="460"/>
                      <a:pt x="1241" y="461"/>
                      <a:pt x="1240" y="460"/>
                    </a:cubicBezTo>
                    <a:cubicBezTo>
                      <a:pt x="1240" y="460"/>
                      <a:pt x="1239" y="460"/>
                      <a:pt x="1238" y="460"/>
                    </a:cubicBezTo>
                    <a:cubicBezTo>
                      <a:pt x="1237" y="460"/>
                      <a:pt x="1236" y="459"/>
                      <a:pt x="1236" y="458"/>
                    </a:cubicBezTo>
                    <a:cubicBezTo>
                      <a:pt x="1236" y="457"/>
                      <a:pt x="1236" y="455"/>
                      <a:pt x="1236" y="455"/>
                    </a:cubicBezTo>
                    <a:cubicBezTo>
                      <a:pt x="1235" y="454"/>
                      <a:pt x="1234" y="454"/>
                      <a:pt x="1233" y="454"/>
                    </a:cubicBezTo>
                    <a:cubicBezTo>
                      <a:pt x="1232" y="454"/>
                      <a:pt x="1232" y="454"/>
                      <a:pt x="1232" y="453"/>
                    </a:cubicBezTo>
                    <a:cubicBezTo>
                      <a:pt x="1231" y="453"/>
                      <a:pt x="1231" y="453"/>
                      <a:pt x="1230" y="452"/>
                    </a:cubicBezTo>
                    <a:cubicBezTo>
                      <a:pt x="1229" y="452"/>
                      <a:pt x="1228" y="451"/>
                      <a:pt x="1228" y="450"/>
                    </a:cubicBezTo>
                    <a:cubicBezTo>
                      <a:pt x="1228" y="449"/>
                      <a:pt x="1228" y="449"/>
                      <a:pt x="1227" y="449"/>
                    </a:cubicBezTo>
                    <a:cubicBezTo>
                      <a:pt x="1227" y="448"/>
                      <a:pt x="1226" y="448"/>
                      <a:pt x="1226" y="447"/>
                    </a:cubicBezTo>
                    <a:cubicBezTo>
                      <a:pt x="1226" y="446"/>
                      <a:pt x="1227" y="446"/>
                      <a:pt x="1227" y="446"/>
                    </a:cubicBezTo>
                    <a:cubicBezTo>
                      <a:pt x="1227" y="446"/>
                      <a:pt x="1226" y="446"/>
                      <a:pt x="1226" y="445"/>
                    </a:cubicBezTo>
                    <a:cubicBezTo>
                      <a:pt x="1225" y="445"/>
                      <a:pt x="1225" y="443"/>
                      <a:pt x="1225" y="443"/>
                    </a:cubicBezTo>
                    <a:cubicBezTo>
                      <a:pt x="1225" y="442"/>
                      <a:pt x="1224" y="442"/>
                      <a:pt x="1224" y="441"/>
                    </a:cubicBezTo>
                    <a:cubicBezTo>
                      <a:pt x="1224" y="441"/>
                      <a:pt x="1223" y="441"/>
                      <a:pt x="1222" y="441"/>
                    </a:cubicBezTo>
                    <a:cubicBezTo>
                      <a:pt x="1222" y="441"/>
                      <a:pt x="1221" y="441"/>
                      <a:pt x="1221" y="440"/>
                    </a:cubicBezTo>
                    <a:cubicBezTo>
                      <a:pt x="1222" y="440"/>
                      <a:pt x="1221" y="440"/>
                      <a:pt x="1221" y="439"/>
                    </a:cubicBezTo>
                    <a:cubicBezTo>
                      <a:pt x="1220" y="439"/>
                      <a:pt x="1219" y="438"/>
                      <a:pt x="1218" y="437"/>
                    </a:cubicBezTo>
                    <a:cubicBezTo>
                      <a:pt x="1218" y="436"/>
                      <a:pt x="1217" y="434"/>
                      <a:pt x="1216" y="434"/>
                    </a:cubicBezTo>
                    <a:cubicBezTo>
                      <a:pt x="1216" y="434"/>
                      <a:pt x="1215" y="435"/>
                      <a:pt x="1215" y="436"/>
                    </a:cubicBezTo>
                    <a:cubicBezTo>
                      <a:pt x="1215" y="437"/>
                      <a:pt x="1214" y="436"/>
                      <a:pt x="1214" y="437"/>
                    </a:cubicBezTo>
                    <a:cubicBezTo>
                      <a:pt x="1215" y="438"/>
                      <a:pt x="1214" y="438"/>
                      <a:pt x="1213" y="438"/>
                    </a:cubicBezTo>
                    <a:cubicBezTo>
                      <a:pt x="1212" y="438"/>
                      <a:pt x="1212" y="438"/>
                      <a:pt x="1211" y="439"/>
                    </a:cubicBezTo>
                    <a:cubicBezTo>
                      <a:pt x="1211" y="439"/>
                      <a:pt x="1210" y="440"/>
                      <a:pt x="1210" y="440"/>
                    </a:cubicBezTo>
                    <a:cubicBezTo>
                      <a:pt x="1209" y="440"/>
                      <a:pt x="1208" y="440"/>
                      <a:pt x="1208" y="440"/>
                    </a:cubicBezTo>
                    <a:cubicBezTo>
                      <a:pt x="1207" y="439"/>
                      <a:pt x="1207" y="440"/>
                      <a:pt x="1206" y="440"/>
                    </a:cubicBezTo>
                    <a:cubicBezTo>
                      <a:pt x="1206" y="440"/>
                      <a:pt x="1206" y="439"/>
                      <a:pt x="1205" y="439"/>
                    </a:cubicBezTo>
                    <a:cubicBezTo>
                      <a:pt x="1204" y="439"/>
                      <a:pt x="1204" y="439"/>
                      <a:pt x="1204" y="440"/>
                    </a:cubicBezTo>
                    <a:cubicBezTo>
                      <a:pt x="1205" y="441"/>
                      <a:pt x="1204" y="442"/>
                      <a:pt x="1204" y="442"/>
                    </a:cubicBezTo>
                    <a:cubicBezTo>
                      <a:pt x="1204" y="442"/>
                      <a:pt x="1203" y="442"/>
                      <a:pt x="1202" y="442"/>
                    </a:cubicBezTo>
                    <a:cubicBezTo>
                      <a:pt x="1201" y="442"/>
                      <a:pt x="1201" y="442"/>
                      <a:pt x="1201" y="441"/>
                    </a:cubicBezTo>
                    <a:cubicBezTo>
                      <a:pt x="1201" y="441"/>
                      <a:pt x="1200" y="440"/>
                      <a:pt x="1200" y="440"/>
                    </a:cubicBezTo>
                    <a:cubicBezTo>
                      <a:pt x="1200" y="439"/>
                      <a:pt x="1200" y="439"/>
                      <a:pt x="1199" y="439"/>
                    </a:cubicBezTo>
                    <a:cubicBezTo>
                      <a:pt x="1199" y="439"/>
                      <a:pt x="1199" y="440"/>
                      <a:pt x="1198" y="441"/>
                    </a:cubicBezTo>
                    <a:cubicBezTo>
                      <a:pt x="1198" y="441"/>
                      <a:pt x="1197" y="442"/>
                      <a:pt x="1198" y="443"/>
                    </a:cubicBezTo>
                    <a:cubicBezTo>
                      <a:pt x="1198" y="443"/>
                      <a:pt x="1198" y="443"/>
                      <a:pt x="1198" y="444"/>
                    </a:cubicBezTo>
                    <a:cubicBezTo>
                      <a:pt x="1197" y="445"/>
                      <a:pt x="1197" y="445"/>
                      <a:pt x="1196" y="446"/>
                    </a:cubicBezTo>
                    <a:cubicBezTo>
                      <a:pt x="1196" y="446"/>
                      <a:pt x="1195" y="446"/>
                      <a:pt x="1195" y="445"/>
                    </a:cubicBezTo>
                    <a:cubicBezTo>
                      <a:pt x="1195" y="444"/>
                      <a:pt x="1195" y="445"/>
                      <a:pt x="1194" y="445"/>
                    </a:cubicBezTo>
                    <a:cubicBezTo>
                      <a:pt x="1193" y="444"/>
                      <a:pt x="1192" y="444"/>
                      <a:pt x="1191" y="445"/>
                    </a:cubicBezTo>
                    <a:cubicBezTo>
                      <a:pt x="1191" y="445"/>
                      <a:pt x="1191" y="447"/>
                      <a:pt x="1191" y="447"/>
                    </a:cubicBezTo>
                    <a:cubicBezTo>
                      <a:pt x="1191" y="447"/>
                      <a:pt x="1189" y="446"/>
                      <a:pt x="1188" y="445"/>
                    </a:cubicBezTo>
                    <a:cubicBezTo>
                      <a:pt x="1187" y="445"/>
                      <a:pt x="1187" y="445"/>
                      <a:pt x="1186" y="445"/>
                    </a:cubicBezTo>
                    <a:cubicBezTo>
                      <a:pt x="1185" y="446"/>
                      <a:pt x="1185" y="445"/>
                      <a:pt x="1184" y="445"/>
                    </a:cubicBezTo>
                    <a:cubicBezTo>
                      <a:pt x="1183" y="445"/>
                      <a:pt x="1182" y="446"/>
                      <a:pt x="1182" y="447"/>
                    </a:cubicBezTo>
                    <a:cubicBezTo>
                      <a:pt x="1182" y="447"/>
                      <a:pt x="1182" y="449"/>
                      <a:pt x="1182" y="449"/>
                    </a:cubicBezTo>
                    <a:cubicBezTo>
                      <a:pt x="1182" y="450"/>
                      <a:pt x="1181" y="450"/>
                      <a:pt x="1181" y="450"/>
                    </a:cubicBezTo>
                    <a:cubicBezTo>
                      <a:pt x="1180" y="450"/>
                      <a:pt x="1180" y="450"/>
                      <a:pt x="1179" y="450"/>
                    </a:cubicBezTo>
                    <a:cubicBezTo>
                      <a:pt x="1179" y="451"/>
                      <a:pt x="1179" y="451"/>
                      <a:pt x="1179" y="452"/>
                    </a:cubicBezTo>
                    <a:cubicBezTo>
                      <a:pt x="1178" y="452"/>
                      <a:pt x="1177" y="451"/>
                      <a:pt x="1176" y="451"/>
                    </a:cubicBezTo>
                    <a:cubicBezTo>
                      <a:pt x="1176" y="450"/>
                      <a:pt x="1176" y="450"/>
                      <a:pt x="1175" y="449"/>
                    </a:cubicBezTo>
                    <a:cubicBezTo>
                      <a:pt x="1175" y="448"/>
                      <a:pt x="1174" y="448"/>
                      <a:pt x="1173" y="448"/>
                    </a:cubicBezTo>
                    <a:cubicBezTo>
                      <a:pt x="1171" y="448"/>
                      <a:pt x="1171" y="448"/>
                      <a:pt x="1171" y="448"/>
                    </a:cubicBezTo>
                    <a:cubicBezTo>
                      <a:pt x="1170" y="448"/>
                      <a:pt x="1170" y="449"/>
                      <a:pt x="1170" y="449"/>
                    </a:cubicBezTo>
                    <a:cubicBezTo>
                      <a:pt x="1170" y="450"/>
                      <a:pt x="1169" y="450"/>
                      <a:pt x="1169" y="449"/>
                    </a:cubicBezTo>
                    <a:cubicBezTo>
                      <a:pt x="1169" y="449"/>
                      <a:pt x="1168" y="449"/>
                      <a:pt x="1168" y="448"/>
                    </a:cubicBezTo>
                    <a:cubicBezTo>
                      <a:pt x="1167" y="447"/>
                      <a:pt x="1167" y="448"/>
                      <a:pt x="1166" y="448"/>
                    </a:cubicBezTo>
                    <a:cubicBezTo>
                      <a:pt x="1166" y="448"/>
                      <a:pt x="1166" y="446"/>
                      <a:pt x="1165" y="446"/>
                    </a:cubicBezTo>
                    <a:cubicBezTo>
                      <a:pt x="1165" y="445"/>
                      <a:pt x="1163" y="446"/>
                      <a:pt x="1162" y="446"/>
                    </a:cubicBezTo>
                    <a:cubicBezTo>
                      <a:pt x="1162" y="447"/>
                      <a:pt x="1161" y="447"/>
                      <a:pt x="1161" y="447"/>
                    </a:cubicBezTo>
                    <a:cubicBezTo>
                      <a:pt x="1160" y="446"/>
                      <a:pt x="1160" y="446"/>
                      <a:pt x="1159" y="446"/>
                    </a:cubicBezTo>
                    <a:cubicBezTo>
                      <a:pt x="1158" y="446"/>
                      <a:pt x="1157" y="446"/>
                      <a:pt x="1157" y="446"/>
                    </a:cubicBezTo>
                    <a:cubicBezTo>
                      <a:pt x="1157" y="445"/>
                      <a:pt x="1158" y="445"/>
                      <a:pt x="1157" y="443"/>
                    </a:cubicBezTo>
                    <a:cubicBezTo>
                      <a:pt x="1157" y="441"/>
                      <a:pt x="1157" y="442"/>
                      <a:pt x="1156" y="442"/>
                    </a:cubicBezTo>
                    <a:cubicBezTo>
                      <a:pt x="1155" y="441"/>
                      <a:pt x="1156" y="441"/>
                      <a:pt x="1156" y="439"/>
                    </a:cubicBezTo>
                    <a:cubicBezTo>
                      <a:pt x="1156" y="438"/>
                      <a:pt x="1153" y="438"/>
                      <a:pt x="1152" y="437"/>
                    </a:cubicBezTo>
                    <a:cubicBezTo>
                      <a:pt x="1151" y="437"/>
                      <a:pt x="1151" y="437"/>
                      <a:pt x="1150" y="437"/>
                    </a:cubicBezTo>
                    <a:cubicBezTo>
                      <a:pt x="1150" y="437"/>
                      <a:pt x="1149" y="436"/>
                      <a:pt x="1149" y="435"/>
                    </a:cubicBezTo>
                    <a:cubicBezTo>
                      <a:pt x="1148" y="435"/>
                      <a:pt x="1147" y="435"/>
                      <a:pt x="1146" y="435"/>
                    </a:cubicBezTo>
                    <a:cubicBezTo>
                      <a:pt x="1145" y="435"/>
                      <a:pt x="1145" y="436"/>
                      <a:pt x="1144" y="435"/>
                    </a:cubicBezTo>
                    <a:cubicBezTo>
                      <a:pt x="1144" y="434"/>
                      <a:pt x="1143" y="435"/>
                      <a:pt x="1142" y="436"/>
                    </a:cubicBezTo>
                    <a:cubicBezTo>
                      <a:pt x="1142" y="437"/>
                      <a:pt x="1141" y="437"/>
                      <a:pt x="1141" y="437"/>
                    </a:cubicBezTo>
                    <a:cubicBezTo>
                      <a:pt x="1141" y="437"/>
                      <a:pt x="1141" y="437"/>
                      <a:pt x="1141" y="438"/>
                    </a:cubicBezTo>
                    <a:cubicBezTo>
                      <a:pt x="1140" y="439"/>
                      <a:pt x="1139" y="439"/>
                      <a:pt x="1139" y="440"/>
                    </a:cubicBezTo>
                    <a:cubicBezTo>
                      <a:pt x="1138" y="440"/>
                      <a:pt x="1138" y="440"/>
                      <a:pt x="1137" y="440"/>
                    </a:cubicBezTo>
                    <a:cubicBezTo>
                      <a:pt x="1136" y="440"/>
                      <a:pt x="1136" y="440"/>
                      <a:pt x="1136" y="441"/>
                    </a:cubicBezTo>
                    <a:cubicBezTo>
                      <a:pt x="1135" y="442"/>
                      <a:pt x="1135" y="442"/>
                      <a:pt x="1134" y="442"/>
                    </a:cubicBezTo>
                    <a:cubicBezTo>
                      <a:pt x="1133" y="441"/>
                      <a:pt x="1133" y="443"/>
                      <a:pt x="1132" y="443"/>
                    </a:cubicBezTo>
                    <a:cubicBezTo>
                      <a:pt x="1131" y="443"/>
                      <a:pt x="1131" y="441"/>
                      <a:pt x="1131" y="440"/>
                    </a:cubicBezTo>
                    <a:cubicBezTo>
                      <a:pt x="1131" y="440"/>
                      <a:pt x="1130" y="440"/>
                      <a:pt x="1130" y="440"/>
                    </a:cubicBezTo>
                    <a:cubicBezTo>
                      <a:pt x="1129" y="440"/>
                      <a:pt x="1129" y="439"/>
                      <a:pt x="1129" y="438"/>
                    </a:cubicBezTo>
                    <a:cubicBezTo>
                      <a:pt x="1129" y="438"/>
                      <a:pt x="1129" y="437"/>
                      <a:pt x="1129" y="436"/>
                    </a:cubicBezTo>
                    <a:cubicBezTo>
                      <a:pt x="1128" y="436"/>
                      <a:pt x="1129" y="435"/>
                      <a:pt x="1128" y="435"/>
                    </a:cubicBezTo>
                    <a:cubicBezTo>
                      <a:pt x="1128" y="434"/>
                      <a:pt x="1126" y="434"/>
                      <a:pt x="1125" y="434"/>
                    </a:cubicBezTo>
                    <a:cubicBezTo>
                      <a:pt x="1124" y="434"/>
                      <a:pt x="1124" y="435"/>
                      <a:pt x="1124" y="435"/>
                    </a:cubicBezTo>
                    <a:cubicBezTo>
                      <a:pt x="1123" y="436"/>
                      <a:pt x="1123" y="436"/>
                      <a:pt x="1122" y="437"/>
                    </a:cubicBezTo>
                    <a:cubicBezTo>
                      <a:pt x="1122" y="437"/>
                      <a:pt x="1122" y="437"/>
                      <a:pt x="1122" y="436"/>
                    </a:cubicBezTo>
                    <a:cubicBezTo>
                      <a:pt x="1122" y="435"/>
                      <a:pt x="1121" y="435"/>
                      <a:pt x="1120" y="433"/>
                    </a:cubicBezTo>
                    <a:cubicBezTo>
                      <a:pt x="1118" y="431"/>
                      <a:pt x="1117" y="432"/>
                      <a:pt x="1117" y="432"/>
                    </a:cubicBezTo>
                    <a:cubicBezTo>
                      <a:pt x="1117" y="432"/>
                      <a:pt x="1117" y="431"/>
                      <a:pt x="1118" y="430"/>
                    </a:cubicBezTo>
                    <a:cubicBezTo>
                      <a:pt x="1118" y="430"/>
                      <a:pt x="1118" y="429"/>
                      <a:pt x="1117" y="429"/>
                    </a:cubicBezTo>
                    <a:cubicBezTo>
                      <a:pt x="1117" y="429"/>
                      <a:pt x="1117" y="428"/>
                      <a:pt x="1116" y="428"/>
                    </a:cubicBezTo>
                    <a:cubicBezTo>
                      <a:pt x="1115" y="427"/>
                      <a:pt x="1115" y="427"/>
                      <a:pt x="1115" y="427"/>
                    </a:cubicBezTo>
                    <a:cubicBezTo>
                      <a:pt x="1114" y="427"/>
                      <a:pt x="1114" y="426"/>
                      <a:pt x="1114" y="425"/>
                    </a:cubicBezTo>
                    <a:cubicBezTo>
                      <a:pt x="1113" y="425"/>
                      <a:pt x="1114" y="424"/>
                      <a:pt x="1113" y="424"/>
                    </a:cubicBezTo>
                    <a:cubicBezTo>
                      <a:pt x="1113" y="423"/>
                      <a:pt x="1113" y="424"/>
                      <a:pt x="1112" y="424"/>
                    </a:cubicBezTo>
                    <a:cubicBezTo>
                      <a:pt x="1111" y="424"/>
                      <a:pt x="1109" y="423"/>
                      <a:pt x="1108" y="422"/>
                    </a:cubicBezTo>
                    <a:cubicBezTo>
                      <a:pt x="1107" y="422"/>
                      <a:pt x="1107" y="423"/>
                      <a:pt x="1106" y="424"/>
                    </a:cubicBezTo>
                    <a:cubicBezTo>
                      <a:pt x="1106" y="424"/>
                      <a:pt x="1104" y="424"/>
                      <a:pt x="1104" y="424"/>
                    </a:cubicBezTo>
                    <a:cubicBezTo>
                      <a:pt x="1104" y="423"/>
                      <a:pt x="1102" y="424"/>
                      <a:pt x="1102" y="424"/>
                    </a:cubicBezTo>
                    <a:cubicBezTo>
                      <a:pt x="1101" y="424"/>
                      <a:pt x="1099" y="425"/>
                      <a:pt x="1099" y="425"/>
                    </a:cubicBezTo>
                    <a:cubicBezTo>
                      <a:pt x="1099" y="424"/>
                      <a:pt x="1099" y="423"/>
                      <a:pt x="1098" y="422"/>
                    </a:cubicBezTo>
                    <a:cubicBezTo>
                      <a:pt x="1098" y="422"/>
                      <a:pt x="1099" y="420"/>
                      <a:pt x="1099" y="419"/>
                    </a:cubicBezTo>
                    <a:cubicBezTo>
                      <a:pt x="1099" y="418"/>
                      <a:pt x="1097" y="418"/>
                      <a:pt x="1097" y="418"/>
                    </a:cubicBezTo>
                    <a:cubicBezTo>
                      <a:pt x="1097" y="418"/>
                      <a:pt x="1097" y="417"/>
                      <a:pt x="1097" y="416"/>
                    </a:cubicBezTo>
                    <a:cubicBezTo>
                      <a:pt x="1097" y="416"/>
                      <a:pt x="1097" y="414"/>
                      <a:pt x="1096" y="414"/>
                    </a:cubicBezTo>
                    <a:cubicBezTo>
                      <a:pt x="1095" y="414"/>
                      <a:pt x="1095" y="415"/>
                      <a:pt x="1094" y="415"/>
                    </a:cubicBezTo>
                    <a:cubicBezTo>
                      <a:pt x="1094" y="416"/>
                      <a:pt x="1092" y="416"/>
                      <a:pt x="1091" y="416"/>
                    </a:cubicBezTo>
                    <a:cubicBezTo>
                      <a:pt x="1090" y="415"/>
                      <a:pt x="1090" y="416"/>
                      <a:pt x="1089" y="416"/>
                    </a:cubicBezTo>
                    <a:cubicBezTo>
                      <a:pt x="1088" y="416"/>
                      <a:pt x="1088" y="416"/>
                      <a:pt x="1087" y="416"/>
                    </a:cubicBezTo>
                    <a:cubicBezTo>
                      <a:pt x="1086" y="416"/>
                      <a:pt x="1086" y="416"/>
                      <a:pt x="1086" y="417"/>
                    </a:cubicBezTo>
                    <a:cubicBezTo>
                      <a:pt x="1086" y="417"/>
                      <a:pt x="1085" y="417"/>
                      <a:pt x="1084" y="416"/>
                    </a:cubicBezTo>
                    <a:cubicBezTo>
                      <a:pt x="1083" y="415"/>
                      <a:pt x="1083" y="414"/>
                      <a:pt x="1082" y="414"/>
                    </a:cubicBezTo>
                    <a:cubicBezTo>
                      <a:pt x="1081" y="413"/>
                      <a:pt x="1080" y="414"/>
                      <a:pt x="1079" y="414"/>
                    </a:cubicBezTo>
                    <a:cubicBezTo>
                      <a:pt x="1079" y="414"/>
                      <a:pt x="1078" y="413"/>
                      <a:pt x="1077" y="412"/>
                    </a:cubicBezTo>
                    <a:cubicBezTo>
                      <a:pt x="1077" y="411"/>
                      <a:pt x="1076" y="411"/>
                      <a:pt x="1075" y="411"/>
                    </a:cubicBezTo>
                    <a:cubicBezTo>
                      <a:pt x="1074" y="411"/>
                      <a:pt x="1074" y="410"/>
                      <a:pt x="1073" y="409"/>
                    </a:cubicBezTo>
                    <a:cubicBezTo>
                      <a:pt x="1072" y="408"/>
                      <a:pt x="1072" y="410"/>
                      <a:pt x="1071" y="410"/>
                    </a:cubicBezTo>
                    <a:cubicBezTo>
                      <a:pt x="1071" y="411"/>
                      <a:pt x="1071" y="412"/>
                      <a:pt x="1070" y="412"/>
                    </a:cubicBezTo>
                    <a:cubicBezTo>
                      <a:pt x="1069" y="413"/>
                      <a:pt x="1068" y="412"/>
                      <a:pt x="1068" y="412"/>
                    </a:cubicBezTo>
                    <a:cubicBezTo>
                      <a:pt x="1067" y="411"/>
                      <a:pt x="1067" y="412"/>
                      <a:pt x="1066" y="412"/>
                    </a:cubicBezTo>
                    <a:cubicBezTo>
                      <a:pt x="1066" y="412"/>
                      <a:pt x="1066" y="411"/>
                      <a:pt x="1065" y="410"/>
                    </a:cubicBezTo>
                    <a:cubicBezTo>
                      <a:pt x="1065" y="410"/>
                      <a:pt x="1064" y="410"/>
                      <a:pt x="1064" y="411"/>
                    </a:cubicBezTo>
                    <a:cubicBezTo>
                      <a:pt x="1063" y="411"/>
                      <a:pt x="1062" y="411"/>
                      <a:pt x="1062" y="411"/>
                    </a:cubicBezTo>
                    <a:cubicBezTo>
                      <a:pt x="1061" y="410"/>
                      <a:pt x="1060" y="410"/>
                      <a:pt x="1060" y="410"/>
                    </a:cubicBezTo>
                    <a:cubicBezTo>
                      <a:pt x="1059" y="409"/>
                      <a:pt x="1059" y="409"/>
                      <a:pt x="1058" y="409"/>
                    </a:cubicBezTo>
                    <a:cubicBezTo>
                      <a:pt x="1057" y="409"/>
                      <a:pt x="1056" y="408"/>
                      <a:pt x="1056" y="407"/>
                    </a:cubicBezTo>
                    <a:cubicBezTo>
                      <a:pt x="1055" y="407"/>
                      <a:pt x="1054" y="407"/>
                      <a:pt x="1052" y="407"/>
                    </a:cubicBezTo>
                    <a:cubicBezTo>
                      <a:pt x="1051" y="408"/>
                      <a:pt x="1051" y="408"/>
                      <a:pt x="1051" y="408"/>
                    </a:cubicBezTo>
                    <a:cubicBezTo>
                      <a:pt x="1050" y="407"/>
                      <a:pt x="1048" y="406"/>
                      <a:pt x="1048" y="406"/>
                    </a:cubicBezTo>
                    <a:cubicBezTo>
                      <a:pt x="1047" y="406"/>
                      <a:pt x="1047" y="406"/>
                      <a:pt x="1047" y="407"/>
                    </a:cubicBezTo>
                    <a:cubicBezTo>
                      <a:pt x="1047" y="408"/>
                      <a:pt x="1047" y="408"/>
                      <a:pt x="1046" y="408"/>
                    </a:cubicBezTo>
                    <a:cubicBezTo>
                      <a:pt x="1045" y="408"/>
                      <a:pt x="1045" y="407"/>
                      <a:pt x="1045" y="407"/>
                    </a:cubicBezTo>
                    <a:cubicBezTo>
                      <a:pt x="1044" y="406"/>
                      <a:pt x="1043" y="407"/>
                      <a:pt x="1043" y="407"/>
                    </a:cubicBezTo>
                    <a:cubicBezTo>
                      <a:pt x="1042" y="408"/>
                      <a:pt x="1042" y="408"/>
                      <a:pt x="1041" y="409"/>
                    </a:cubicBezTo>
                    <a:cubicBezTo>
                      <a:pt x="1040" y="409"/>
                      <a:pt x="1039" y="409"/>
                      <a:pt x="1039" y="408"/>
                    </a:cubicBezTo>
                    <a:cubicBezTo>
                      <a:pt x="1039" y="408"/>
                      <a:pt x="1038" y="407"/>
                      <a:pt x="1037" y="407"/>
                    </a:cubicBezTo>
                    <a:cubicBezTo>
                      <a:pt x="1036" y="407"/>
                      <a:pt x="1037" y="407"/>
                      <a:pt x="1036" y="406"/>
                    </a:cubicBezTo>
                    <a:cubicBezTo>
                      <a:pt x="1035" y="405"/>
                      <a:pt x="1036" y="404"/>
                      <a:pt x="1037" y="403"/>
                    </a:cubicBezTo>
                    <a:cubicBezTo>
                      <a:pt x="1037" y="402"/>
                      <a:pt x="1037" y="402"/>
                      <a:pt x="1036" y="401"/>
                    </a:cubicBezTo>
                    <a:cubicBezTo>
                      <a:pt x="1035" y="401"/>
                      <a:pt x="1036" y="401"/>
                      <a:pt x="1036" y="401"/>
                    </a:cubicBezTo>
                    <a:cubicBezTo>
                      <a:pt x="1037" y="400"/>
                      <a:pt x="1038" y="399"/>
                      <a:pt x="1038" y="399"/>
                    </a:cubicBezTo>
                    <a:cubicBezTo>
                      <a:pt x="1039" y="399"/>
                      <a:pt x="1039" y="399"/>
                      <a:pt x="1039" y="398"/>
                    </a:cubicBezTo>
                    <a:cubicBezTo>
                      <a:pt x="1039" y="398"/>
                      <a:pt x="1038" y="397"/>
                      <a:pt x="1037" y="396"/>
                    </a:cubicBezTo>
                    <a:cubicBezTo>
                      <a:pt x="1037" y="395"/>
                      <a:pt x="1036" y="395"/>
                      <a:pt x="1036" y="395"/>
                    </a:cubicBezTo>
                    <a:cubicBezTo>
                      <a:pt x="1035" y="395"/>
                      <a:pt x="1034" y="394"/>
                      <a:pt x="1033" y="394"/>
                    </a:cubicBezTo>
                    <a:cubicBezTo>
                      <a:pt x="1033" y="393"/>
                      <a:pt x="1033" y="393"/>
                      <a:pt x="1032" y="393"/>
                    </a:cubicBezTo>
                    <a:cubicBezTo>
                      <a:pt x="1032" y="393"/>
                      <a:pt x="1031" y="393"/>
                      <a:pt x="1030" y="394"/>
                    </a:cubicBezTo>
                    <a:cubicBezTo>
                      <a:pt x="1029" y="395"/>
                      <a:pt x="1028" y="395"/>
                      <a:pt x="1028" y="395"/>
                    </a:cubicBezTo>
                    <a:cubicBezTo>
                      <a:pt x="1027" y="394"/>
                      <a:pt x="1026" y="394"/>
                      <a:pt x="1025" y="394"/>
                    </a:cubicBezTo>
                    <a:cubicBezTo>
                      <a:pt x="1024" y="394"/>
                      <a:pt x="1024" y="395"/>
                      <a:pt x="1024" y="396"/>
                    </a:cubicBezTo>
                    <a:cubicBezTo>
                      <a:pt x="1024" y="397"/>
                      <a:pt x="1022" y="397"/>
                      <a:pt x="1022" y="396"/>
                    </a:cubicBezTo>
                    <a:cubicBezTo>
                      <a:pt x="1021" y="396"/>
                      <a:pt x="1021" y="397"/>
                      <a:pt x="1020" y="397"/>
                    </a:cubicBezTo>
                    <a:cubicBezTo>
                      <a:pt x="1020" y="397"/>
                      <a:pt x="1019" y="397"/>
                      <a:pt x="1018" y="396"/>
                    </a:cubicBezTo>
                    <a:cubicBezTo>
                      <a:pt x="1017" y="396"/>
                      <a:pt x="1017" y="394"/>
                      <a:pt x="1017" y="394"/>
                    </a:cubicBezTo>
                    <a:cubicBezTo>
                      <a:pt x="1016" y="393"/>
                      <a:pt x="1016" y="392"/>
                      <a:pt x="1015" y="392"/>
                    </a:cubicBezTo>
                    <a:cubicBezTo>
                      <a:pt x="1015" y="391"/>
                      <a:pt x="1015" y="391"/>
                      <a:pt x="1014" y="391"/>
                    </a:cubicBezTo>
                    <a:cubicBezTo>
                      <a:pt x="1014" y="390"/>
                      <a:pt x="1015" y="390"/>
                      <a:pt x="1015" y="389"/>
                    </a:cubicBezTo>
                    <a:cubicBezTo>
                      <a:pt x="1015" y="388"/>
                      <a:pt x="1013" y="388"/>
                      <a:pt x="1012" y="389"/>
                    </a:cubicBezTo>
                    <a:cubicBezTo>
                      <a:pt x="1012" y="389"/>
                      <a:pt x="1012" y="388"/>
                      <a:pt x="1012" y="388"/>
                    </a:cubicBezTo>
                    <a:cubicBezTo>
                      <a:pt x="1012" y="387"/>
                      <a:pt x="1011" y="386"/>
                      <a:pt x="1011" y="385"/>
                    </a:cubicBezTo>
                    <a:cubicBezTo>
                      <a:pt x="1011" y="384"/>
                      <a:pt x="1010" y="384"/>
                      <a:pt x="1009" y="384"/>
                    </a:cubicBezTo>
                    <a:cubicBezTo>
                      <a:pt x="1009" y="384"/>
                      <a:pt x="1008" y="384"/>
                      <a:pt x="1008" y="384"/>
                    </a:cubicBezTo>
                    <a:cubicBezTo>
                      <a:pt x="1008" y="385"/>
                      <a:pt x="1006" y="383"/>
                      <a:pt x="1006" y="383"/>
                    </a:cubicBezTo>
                    <a:cubicBezTo>
                      <a:pt x="1005" y="383"/>
                      <a:pt x="1004" y="382"/>
                      <a:pt x="1004" y="381"/>
                    </a:cubicBezTo>
                    <a:cubicBezTo>
                      <a:pt x="1003" y="381"/>
                      <a:pt x="1003" y="381"/>
                      <a:pt x="1002" y="380"/>
                    </a:cubicBezTo>
                    <a:cubicBezTo>
                      <a:pt x="1002" y="379"/>
                      <a:pt x="1000" y="379"/>
                      <a:pt x="1000" y="379"/>
                    </a:cubicBezTo>
                    <a:cubicBezTo>
                      <a:pt x="999" y="378"/>
                      <a:pt x="999" y="378"/>
                      <a:pt x="999" y="377"/>
                    </a:cubicBezTo>
                    <a:cubicBezTo>
                      <a:pt x="999" y="377"/>
                      <a:pt x="998" y="377"/>
                      <a:pt x="998" y="377"/>
                    </a:cubicBezTo>
                    <a:cubicBezTo>
                      <a:pt x="997" y="377"/>
                      <a:pt x="997" y="376"/>
                      <a:pt x="996" y="376"/>
                    </a:cubicBezTo>
                    <a:cubicBezTo>
                      <a:pt x="996" y="375"/>
                      <a:pt x="995" y="375"/>
                      <a:pt x="994" y="374"/>
                    </a:cubicBezTo>
                    <a:cubicBezTo>
                      <a:pt x="993" y="374"/>
                      <a:pt x="992" y="373"/>
                      <a:pt x="991" y="372"/>
                    </a:cubicBezTo>
                    <a:cubicBezTo>
                      <a:pt x="991" y="371"/>
                      <a:pt x="991" y="371"/>
                      <a:pt x="991" y="370"/>
                    </a:cubicBezTo>
                    <a:cubicBezTo>
                      <a:pt x="991" y="370"/>
                      <a:pt x="991" y="369"/>
                      <a:pt x="991" y="369"/>
                    </a:cubicBezTo>
                    <a:cubicBezTo>
                      <a:pt x="990" y="368"/>
                      <a:pt x="990" y="368"/>
                      <a:pt x="989" y="368"/>
                    </a:cubicBezTo>
                    <a:cubicBezTo>
                      <a:pt x="988" y="367"/>
                      <a:pt x="988" y="367"/>
                      <a:pt x="987" y="367"/>
                    </a:cubicBezTo>
                    <a:cubicBezTo>
                      <a:pt x="986" y="366"/>
                      <a:pt x="985" y="368"/>
                      <a:pt x="985" y="368"/>
                    </a:cubicBezTo>
                    <a:cubicBezTo>
                      <a:pt x="984" y="368"/>
                      <a:pt x="984" y="368"/>
                      <a:pt x="984" y="368"/>
                    </a:cubicBezTo>
                    <a:cubicBezTo>
                      <a:pt x="984" y="369"/>
                      <a:pt x="984" y="369"/>
                      <a:pt x="983" y="369"/>
                    </a:cubicBezTo>
                    <a:cubicBezTo>
                      <a:pt x="982" y="370"/>
                      <a:pt x="982" y="369"/>
                      <a:pt x="982" y="369"/>
                    </a:cubicBezTo>
                    <a:cubicBezTo>
                      <a:pt x="982" y="369"/>
                      <a:pt x="981" y="368"/>
                      <a:pt x="980" y="368"/>
                    </a:cubicBezTo>
                    <a:cubicBezTo>
                      <a:pt x="979" y="368"/>
                      <a:pt x="979" y="368"/>
                      <a:pt x="979" y="367"/>
                    </a:cubicBezTo>
                    <a:cubicBezTo>
                      <a:pt x="978" y="366"/>
                      <a:pt x="975" y="365"/>
                      <a:pt x="974" y="365"/>
                    </a:cubicBezTo>
                    <a:cubicBezTo>
                      <a:pt x="973" y="365"/>
                      <a:pt x="973" y="364"/>
                      <a:pt x="972" y="363"/>
                    </a:cubicBezTo>
                    <a:cubicBezTo>
                      <a:pt x="972" y="363"/>
                      <a:pt x="971" y="362"/>
                      <a:pt x="970" y="362"/>
                    </a:cubicBezTo>
                    <a:cubicBezTo>
                      <a:pt x="970" y="361"/>
                      <a:pt x="968" y="361"/>
                      <a:pt x="968" y="361"/>
                    </a:cubicBezTo>
                    <a:cubicBezTo>
                      <a:pt x="967" y="361"/>
                      <a:pt x="967" y="361"/>
                      <a:pt x="967" y="362"/>
                    </a:cubicBezTo>
                    <a:cubicBezTo>
                      <a:pt x="967" y="362"/>
                      <a:pt x="966" y="362"/>
                      <a:pt x="965" y="362"/>
                    </a:cubicBezTo>
                    <a:cubicBezTo>
                      <a:pt x="965" y="362"/>
                      <a:pt x="965" y="362"/>
                      <a:pt x="965" y="363"/>
                    </a:cubicBezTo>
                    <a:cubicBezTo>
                      <a:pt x="964" y="364"/>
                      <a:pt x="964" y="363"/>
                      <a:pt x="963" y="363"/>
                    </a:cubicBezTo>
                    <a:cubicBezTo>
                      <a:pt x="963" y="362"/>
                      <a:pt x="962" y="364"/>
                      <a:pt x="961" y="364"/>
                    </a:cubicBezTo>
                    <a:cubicBezTo>
                      <a:pt x="961" y="365"/>
                      <a:pt x="961" y="365"/>
                      <a:pt x="961" y="366"/>
                    </a:cubicBezTo>
                    <a:cubicBezTo>
                      <a:pt x="961" y="367"/>
                      <a:pt x="959" y="365"/>
                      <a:pt x="958" y="365"/>
                    </a:cubicBezTo>
                    <a:cubicBezTo>
                      <a:pt x="958" y="364"/>
                      <a:pt x="957" y="363"/>
                      <a:pt x="956" y="362"/>
                    </a:cubicBezTo>
                    <a:cubicBezTo>
                      <a:pt x="955" y="361"/>
                      <a:pt x="954" y="362"/>
                      <a:pt x="953" y="363"/>
                    </a:cubicBezTo>
                    <a:cubicBezTo>
                      <a:pt x="952" y="363"/>
                      <a:pt x="952" y="361"/>
                      <a:pt x="951" y="361"/>
                    </a:cubicBezTo>
                    <a:cubicBezTo>
                      <a:pt x="951" y="360"/>
                      <a:pt x="950" y="360"/>
                      <a:pt x="949" y="360"/>
                    </a:cubicBezTo>
                    <a:cubicBezTo>
                      <a:pt x="949" y="360"/>
                      <a:pt x="947" y="360"/>
                      <a:pt x="946" y="360"/>
                    </a:cubicBezTo>
                    <a:cubicBezTo>
                      <a:pt x="946" y="360"/>
                      <a:pt x="945" y="359"/>
                      <a:pt x="944" y="360"/>
                    </a:cubicBezTo>
                    <a:cubicBezTo>
                      <a:pt x="943" y="360"/>
                      <a:pt x="943" y="363"/>
                      <a:pt x="942" y="363"/>
                    </a:cubicBezTo>
                    <a:cubicBezTo>
                      <a:pt x="942" y="363"/>
                      <a:pt x="942" y="360"/>
                      <a:pt x="942" y="359"/>
                    </a:cubicBezTo>
                    <a:cubicBezTo>
                      <a:pt x="942" y="359"/>
                      <a:pt x="939" y="359"/>
                      <a:pt x="939" y="359"/>
                    </a:cubicBezTo>
                    <a:cubicBezTo>
                      <a:pt x="938" y="359"/>
                      <a:pt x="937" y="359"/>
                      <a:pt x="936" y="359"/>
                    </a:cubicBezTo>
                    <a:cubicBezTo>
                      <a:pt x="935" y="358"/>
                      <a:pt x="933" y="357"/>
                      <a:pt x="932" y="356"/>
                    </a:cubicBezTo>
                    <a:cubicBezTo>
                      <a:pt x="931" y="355"/>
                      <a:pt x="929" y="356"/>
                      <a:pt x="929" y="356"/>
                    </a:cubicBezTo>
                    <a:cubicBezTo>
                      <a:pt x="928" y="356"/>
                      <a:pt x="927" y="354"/>
                      <a:pt x="926" y="354"/>
                    </a:cubicBezTo>
                    <a:cubicBezTo>
                      <a:pt x="926" y="353"/>
                      <a:pt x="925" y="352"/>
                      <a:pt x="924" y="352"/>
                    </a:cubicBezTo>
                    <a:cubicBezTo>
                      <a:pt x="923" y="352"/>
                      <a:pt x="923" y="350"/>
                      <a:pt x="923" y="350"/>
                    </a:cubicBezTo>
                    <a:cubicBezTo>
                      <a:pt x="922" y="350"/>
                      <a:pt x="921" y="348"/>
                      <a:pt x="920" y="348"/>
                    </a:cubicBezTo>
                    <a:cubicBezTo>
                      <a:pt x="920" y="347"/>
                      <a:pt x="919" y="347"/>
                      <a:pt x="919" y="346"/>
                    </a:cubicBezTo>
                    <a:cubicBezTo>
                      <a:pt x="919" y="345"/>
                      <a:pt x="917" y="345"/>
                      <a:pt x="916" y="344"/>
                    </a:cubicBezTo>
                    <a:cubicBezTo>
                      <a:pt x="915" y="344"/>
                      <a:pt x="914" y="342"/>
                      <a:pt x="914" y="342"/>
                    </a:cubicBezTo>
                    <a:cubicBezTo>
                      <a:pt x="913" y="341"/>
                      <a:pt x="909" y="341"/>
                      <a:pt x="909" y="341"/>
                    </a:cubicBezTo>
                    <a:cubicBezTo>
                      <a:pt x="909" y="341"/>
                      <a:pt x="908" y="341"/>
                      <a:pt x="907" y="341"/>
                    </a:cubicBezTo>
                    <a:cubicBezTo>
                      <a:pt x="907" y="340"/>
                      <a:pt x="906" y="339"/>
                      <a:pt x="905" y="339"/>
                    </a:cubicBezTo>
                    <a:cubicBezTo>
                      <a:pt x="904" y="339"/>
                      <a:pt x="903" y="335"/>
                      <a:pt x="903" y="335"/>
                    </a:cubicBezTo>
                    <a:cubicBezTo>
                      <a:pt x="898" y="325"/>
                      <a:pt x="898" y="325"/>
                      <a:pt x="898" y="325"/>
                    </a:cubicBezTo>
                    <a:cubicBezTo>
                      <a:pt x="898" y="325"/>
                      <a:pt x="897" y="324"/>
                      <a:pt x="897" y="324"/>
                    </a:cubicBezTo>
                    <a:cubicBezTo>
                      <a:pt x="896" y="324"/>
                      <a:pt x="896" y="323"/>
                      <a:pt x="896" y="323"/>
                    </a:cubicBezTo>
                    <a:cubicBezTo>
                      <a:pt x="895" y="323"/>
                      <a:pt x="894" y="323"/>
                      <a:pt x="894" y="323"/>
                    </a:cubicBezTo>
                    <a:cubicBezTo>
                      <a:pt x="893" y="322"/>
                      <a:pt x="891" y="322"/>
                      <a:pt x="889" y="320"/>
                    </a:cubicBezTo>
                    <a:cubicBezTo>
                      <a:pt x="887" y="319"/>
                      <a:pt x="887" y="319"/>
                      <a:pt x="887" y="318"/>
                    </a:cubicBezTo>
                    <a:cubicBezTo>
                      <a:pt x="887" y="317"/>
                      <a:pt x="887" y="317"/>
                      <a:pt x="887" y="315"/>
                    </a:cubicBezTo>
                    <a:cubicBezTo>
                      <a:pt x="887" y="313"/>
                      <a:pt x="887" y="313"/>
                      <a:pt x="886" y="313"/>
                    </a:cubicBezTo>
                    <a:cubicBezTo>
                      <a:pt x="885" y="312"/>
                      <a:pt x="883" y="311"/>
                      <a:pt x="882" y="311"/>
                    </a:cubicBezTo>
                    <a:cubicBezTo>
                      <a:pt x="882" y="310"/>
                      <a:pt x="882" y="309"/>
                      <a:pt x="881" y="308"/>
                    </a:cubicBezTo>
                    <a:cubicBezTo>
                      <a:pt x="881" y="307"/>
                      <a:pt x="881" y="307"/>
                      <a:pt x="881" y="306"/>
                    </a:cubicBezTo>
                    <a:cubicBezTo>
                      <a:pt x="881" y="305"/>
                      <a:pt x="881" y="304"/>
                      <a:pt x="882" y="303"/>
                    </a:cubicBezTo>
                    <a:cubicBezTo>
                      <a:pt x="882" y="302"/>
                      <a:pt x="883" y="302"/>
                      <a:pt x="883" y="302"/>
                    </a:cubicBezTo>
                    <a:cubicBezTo>
                      <a:pt x="883" y="301"/>
                      <a:pt x="883" y="300"/>
                      <a:pt x="883" y="300"/>
                    </a:cubicBezTo>
                    <a:cubicBezTo>
                      <a:pt x="884" y="299"/>
                      <a:pt x="884" y="299"/>
                      <a:pt x="884" y="299"/>
                    </a:cubicBezTo>
                    <a:cubicBezTo>
                      <a:pt x="884" y="299"/>
                      <a:pt x="883" y="298"/>
                      <a:pt x="883" y="297"/>
                    </a:cubicBezTo>
                    <a:cubicBezTo>
                      <a:pt x="882" y="297"/>
                      <a:pt x="882" y="297"/>
                      <a:pt x="883" y="296"/>
                    </a:cubicBezTo>
                    <a:cubicBezTo>
                      <a:pt x="883" y="295"/>
                      <a:pt x="881" y="294"/>
                      <a:pt x="880" y="294"/>
                    </a:cubicBezTo>
                    <a:cubicBezTo>
                      <a:pt x="879" y="293"/>
                      <a:pt x="878" y="293"/>
                      <a:pt x="877" y="293"/>
                    </a:cubicBezTo>
                    <a:cubicBezTo>
                      <a:pt x="877" y="293"/>
                      <a:pt x="877" y="292"/>
                      <a:pt x="877" y="292"/>
                    </a:cubicBezTo>
                    <a:cubicBezTo>
                      <a:pt x="877" y="291"/>
                      <a:pt x="878" y="290"/>
                      <a:pt x="879" y="289"/>
                    </a:cubicBezTo>
                    <a:cubicBezTo>
                      <a:pt x="880" y="289"/>
                      <a:pt x="880" y="288"/>
                      <a:pt x="880" y="288"/>
                    </a:cubicBezTo>
                    <a:cubicBezTo>
                      <a:pt x="880" y="287"/>
                      <a:pt x="879" y="287"/>
                      <a:pt x="878" y="287"/>
                    </a:cubicBezTo>
                    <a:cubicBezTo>
                      <a:pt x="877" y="287"/>
                      <a:pt x="878" y="287"/>
                      <a:pt x="877" y="286"/>
                    </a:cubicBezTo>
                    <a:cubicBezTo>
                      <a:pt x="877" y="285"/>
                      <a:pt x="876" y="285"/>
                      <a:pt x="876" y="284"/>
                    </a:cubicBezTo>
                    <a:cubicBezTo>
                      <a:pt x="875" y="283"/>
                      <a:pt x="875" y="283"/>
                      <a:pt x="875" y="281"/>
                    </a:cubicBezTo>
                    <a:cubicBezTo>
                      <a:pt x="874" y="280"/>
                      <a:pt x="873" y="281"/>
                      <a:pt x="872" y="281"/>
                    </a:cubicBezTo>
                    <a:cubicBezTo>
                      <a:pt x="871" y="281"/>
                      <a:pt x="870" y="280"/>
                      <a:pt x="870" y="279"/>
                    </a:cubicBezTo>
                    <a:cubicBezTo>
                      <a:pt x="869" y="278"/>
                      <a:pt x="869" y="278"/>
                      <a:pt x="869" y="277"/>
                    </a:cubicBezTo>
                    <a:cubicBezTo>
                      <a:pt x="869" y="276"/>
                      <a:pt x="868" y="276"/>
                      <a:pt x="867" y="275"/>
                    </a:cubicBezTo>
                    <a:cubicBezTo>
                      <a:pt x="867" y="275"/>
                      <a:pt x="866" y="274"/>
                      <a:pt x="866" y="273"/>
                    </a:cubicBezTo>
                    <a:cubicBezTo>
                      <a:pt x="866" y="272"/>
                      <a:pt x="865" y="271"/>
                      <a:pt x="864" y="271"/>
                    </a:cubicBezTo>
                    <a:cubicBezTo>
                      <a:pt x="864" y="271"/>
                      <a:pt x="864" y="270"/>
                      <a:pt x="864" y="269"/>
                    </a:cubicBezTo>
                    <a:cubicBezTo>
                      <a:pt x="864" y="268"/>
                      <a:pt x="864" y="268"/>
                      <a:pt x="863" y="267"/>
                    </a:cubicBezTo>
                    <a:cubicBezTo>
                      <a:pt x="863" y="266"/>
                      <a:pt x="862" y="265"/>
                      <a:pt x="862" y="264"/>
                    </a:cubicBezTo>
                    <a:cubicBezTo>
                      <a:pt x="862" y="263"/>
                      <a:pt x="861" y="263"/>
                      <a:pt x="861" y="263"/>
                    </a:cubicBezTo>
                    <a:cubicBezTo>
                      <a:pt x="861" y="262"/>
                      <a:pt x="862" y="262"/>
                      <a:pt x="862" y="262"/>
                    </a:cubicBezTo>
                    <a:cubicBezTo>
                      <a:pt x="863" y="262"/>
                      <a:pt x="863" y="261"/>
                      <a:pt x="863" y="260"/>
                    </a:cubicBezTo>
                    <a:cubicBezTo>
                      <a:pt x="863" y="258"/>
                      <a:pt x="864" y="258"/>
                      <a:pt x="865" y="258"/>
                    </a:cubicBezTo>
                    <a:cubicBezTo>
                      <a:pt x="865" y="258"/>
                      <a:pt x="866" y="258"/>
                      <a:pt x="866" y="257"/>
                    </a:cubicBezTo>
                    <a:cubicBezTo>
                      <a:pt x="867" y="256"/>
                      <a:pt x="867" y="256"/>
                      <a:pt x="868" y="256"/>
                    </a:cubicBezTo>
                    <a:cubicBezTo>
                      <a:pt x="868" y="256"/>
                      <a:pt x="869" y="256"/>
                      <a:pt x="870" y="256"/>
                    </a:cubicBezTo>
                    <a:cubicBezTo>
                      <a:pt x="871" y="257"/>
                      <a:pt x="871" y="257"/>
                      <a:pt x="871" y="257"/>
                    </a:cubicBezTo>
                    <a:cubicBezTo>
                      <a:pt x="871" y="257"/>
                      <a:pt x="871" y="256"/>
                      <a:pt x="871" y="255"/>
                    </a:cubicBezTo>
                    <a:cubicBezTo>
                      <a:pt x="872" y="254"/>
                      <a:pt x="872" y="255"/>
                      <a:pt x="873" y="255"/>
                    </a:cubicBezTo>
                    <a:cubicBezTo>
                      <a:pt x="874" y="255"/>
                      <a:pt x="875" y="254"/>
                      <a:pt x="876" y="254"/>
                    </a:cubicBezTo>
                    <a:cubicBezTo>
                      <a:pt x="876" y="254"/>
                      <a:pt x="877" y="253"/>
                      <a:pt x="876" y="252"/>
                    </a:cubicBezTo>
                    <a:cubicBezTo>
                      <a:pt x="875" y="252"/>
                      <a:pt x="876" y="252"/>
                      <a:pt x="876" y="251"/>
                    </a:cubicBezTo>
                    <a:cubicBezTo>
                      <a:pt x="877" y="251"/>
                      <a:pt x="877" y="251"/>
                      <a:pt x="877" y="251"/>
                    </a:cubicBezTo>
                    <a:cubicBezTo>
                      <a:pt x="878" y="251"/>
                      <a:pt x="878" y="250"/>
                      <a:pt x="877" y="249"/>
                    </a:cubicBezTo>
                    <a:cubicBezTo>
                      <a:pt x="877" y="248"/>
                      <a:pt x="878" y="248"/>
                      <a:pt x="879" y="247"/>
                    </a:cubicBezTo>
                    <a:cubicBezTo>
                      <a:pt x="880" y="246"/>
                      <a:pt x="879" y="244"/>
                      <a:pt x="879" y="243"/>
                    </a:cubicBezTo>
                    <a:cubicBezTo>
                      <a:pt x="878" y="242"/>
                      <a:pt x="880" y="242"/>
                      <a:pt x="880" y="241"/>
                    </a:cubicBezTo>
                    <a:cubicBezTo>
                      <a:pt x="881" y="241"/>
                      <a:pt x="882" y="241"/>
                      <a:pt x="882" y="240"/>
                    </a:cubicBezTo>
                    <a:cubicBezTo>
                      <a:pt x="883" y="239"/>
                      <a:pt x="882" y="239"/>
                      <a:pt x="882" y="238"/>
                    </a:cubicBezTo>
                    <a:cubicBezTo>
                      <a:pt x="882" y="237"/>
                      <a:pt x="881" y="237"/>
                      <a:pt x="880" y="237"/>
                    </a:cubicBezTo>
                    <a:cubicBezTo>
                      <a:pt x="879" y="237"/>
                      <a:pt x="879" y="236"/>
                      <a:pt x="880" y="235"/>
                    </a:cubicBezTo>
                    <a:cubicBezTo>
                      <a:pt x="880" y="234"/>
                      <a:pt x="879" y="234"/>
                      <a:pt x="878" y="234"/>
                    </a:cubicBezTo>
                    <a:cubicBezTo>
                      <a:pt x="878" y="234"/>
                      <a:pt x="880" y="232"/>
                      <a:pt x="880" y="231"/>
                    </a:cubicBezTo>
                    <a:cubicBezTo>
                      <a:pt x="880" y="230"/>
                      <a:pt x="881" y="228"/>
                      <a:pt x="880" y="227"/>
                    </a:cubicBezTo>
                    <a:cubicBezTo>
                      <a:pt x="880" y="226"/>
                      <a:pt x="881" y="226"/>
                      <a:pt x="881" y="225"/>
                    </a:cubicBezTo>
                    <a:cubicBezTo>
                      <a:pt x="881" y="224"/>
                      <a:pt x="881" y="223"/>
                      <a:pt x="881" y="222"/>
                    </a:cubicBezTo>
                    <a:cubicBezTo>
                      <a:pt x="881" y="222"/>
                      <a:pt x="881" y="221"/>
                      <a:pt x="881" y="220"/>
                    </a:cubicBezTo>
                    <a:cubicBezTo>
                      <a:pt x="881" y="220"/>
                      <a:pt x="881" y="218"/>
                      <a:pt x="880" y="218"/>
                    </a:cubicBezTo>
                    <a:cubicBezTo>
                      <a:pt x="879" y="217"/>
                      <a:pt x="879" y="216"/>
                      <a:pt x="879" y="216"/>
                    </a:cubicBezTo>
                    <a:cubicBezTo>
                      <a:pt x="879" y="215"/>
                      <a:pt x="880" y="215"/>
                      <a:pt x="880" y="215"/>
                    </a:cubicBezTo>
                    <a:cubicBezTo>
                      <a:pt x="881" y="215"/>
                      <a:pt x="881" y="214"/>
                      <a:pt x="881" y="213"/>
                    </a:cubicBezTo>
                    <a:cubicBezTo>
                      <a:pt x="881" y="212"/>
                      <a:pt x="880" y="212"/>
                      <a:pt x="880" y="212"/>
                    </a:cubicBezTo>
                    <a:cubicBezTo>
                      <a:pt x="880" y="211"/>
                      <a:pt x="880" y="211"/>
                      <a:pt x="879" y="211"/>
                    </a:cubicBezTo>
                    <a:cubicBezTo>
                      <a:pt x="878" y="211"/>
                      <a:pt x="877" y="211"/>
                      <a:pt x="877" y="210"/>
                    </a:cubicBezTo>
                    <a:cubicBezTo>
                      <a:pt x="877" y="210"/>
                      <a:pt x="877" y="209"/>
                      <a:pt x="877" y="209"/>
                    </a:cubicBezTo>
                    <a:cubicBezTo>
                      <a:pt x="876" y="208"/>
                      <a:pt x="877" y="208"/>
                      <a:pt x="877" y="207"/>
                    </a:cubicBezTo>
                    <a:cubicBezTo>
                      <a:pt x="878" y="206"/>
                      <a:pt x="877" y="206"/>
                      <a:pt x="877" y="205"/>
                    </a:cubicBezTo>
                    <a:cubicBezTo>
                      <a:pt x="877" y="204"/>
                      <a:pt x="877" y="203"/>
                      <a:pt x="878" y="203"/>
                    </a:cubicBezTo>
                    <a:cubicBezTo>
                      <a:pt x="878" y="202"/>
                      <a:pt x="880" y="202"/>
                      <a:pt x="880" y="202"/>
                    </a:cubicBezTo>
                    <a:cubicBezTo>
                      <a:pt x="881" y="201"/>
                      <a:pt x="882" y="202"/>
                      <a:pt x="883" y="202"/>
                    </a:cubicBezTo>
                    <a:cubicBezTo>
                      <a:pt x="883" y="203"/>
                      <a:pt x="884" y="202"/>
                      <a:pt x="884" y="201"/>
                    </a:cubicBezTo>
                    <a:cubicBezTo>
                      <a:pt x="884" y="200"/>
                      <a:pt x="884" y="200"/>
                      <a:pt x="885" y="200"/>
                    </a:cubicBezTo>
                    <a:cubicBezTo>
                      <a:pt x="886" y="199"/>
                      <a:pt x="885" y="198"/>
                      <a:pt x="886" y="198"/>
                    </a:cubicBezTo>
                    <a:cubicBezTo>
                      <a:pt x="886" y="197"/>
                      <a:pt x="888" y="197"/>
                      <a:pt x="889" y="197"/>
                    </a:cubicBezTo>
                    <a:cubicBezTo>
                      <a:pt x="889" y="197"/>
                      <a:pt x="888" y="196"/>
                      <a:pt x="888" y="196"/>
                    </a:cubicBezTo>
                    <a:cubicBezTo>
                      <a:pt x="887" y="196"/>
                      <a:pt x="888" y="194"/>
                      <a:pt x="888" y="193"/>
                    </a:cubicBezTo>
                    <a:cubicBezTo>
                      <a:pt x="888" y="192"/>
                      <a:pt x="888" y="192"/>
                      <a:pt x="887" y="192"/>
                    </a:cubicBezTo>
                    <a:cubicBezTo>
                      <a:pt x="886" y="191"/>
                      <a:pt x="886" y="192"/>
                      <a:pt x="885" y="191"/>
                    </a:cubicBezTo>
                    <a:cubicBezTo>
                      <a:pt x="885" y="191"/>
                      <a:pt x="886" y="191"/>
                      <a:pt x="886" y="191"/>
                    </a:cubicBezTo>
                    <a:cubicBezTo>
                      <a:pt x="887" y="190"/>
                      <a:pt x="886" y="190"/>
                      <a:pt x="886" y="189"/>
                    </a:cubicBezTo>
                    <a:cubicBezTo>
                      <a:pt x="886" y="187"/>
                      <a:pt x="885" y="187"/>
                      <a:pt x="885" y="186"/>
                    </a:cubicBezTo>
                    <a:cubicBezTo>
                      <a:pt x="884" y="186"/>
                      <a:pt x="882" y="187"/>
                      <a:pt x="882" y="187"/>
                    </a:cubicBezTo>
                    <a:cubicBezTo>
                      <a:pt x="881" y="188"/>
                      <a:pt x="880" y="187"/>
                      <a:pt x="880" y="186"/>
                    </a:cubicBezTo>
                    <a:cubicBezTo>
                      <a:pt x="879" y="185"/>
                      <a:pt x="879" y="186"/>
                      <a:pt x="878" y="186"/>
                    </a:cubicBezTo>
                    <a:cubicBezTo>
                      <a:pt x="877" y="187"/>
                      <a:pt x="877" y="187"/>
                      <a:pt x="876" y="187"/>
                    </a:cubicBezTo>
                    <a:cubicBezTo>
                      <a:pt x="876" y="188"/>
                      <a:pt x="875" y="188"/>
                      <a:pt x="874" y="188"/>
                    </a:cubicBezTo>
                    <a:cubicBezTo>
                      <a:pt x="873" y="188"/>
                      <a:pt x="873" y="188"/>
                      <a:pt x="872" y="188"/>
                    </a:cubicBezTo>
                    <a:cubicBezTo>
                      <a:pt x="872" y="188"/>
                      <a:pt x="872" y="188"/>
                      <a:pt x="872" y="187"/>
                    </a:cubicBezTo>
                    <a:cubicBezTo>
                      <a:pt x="872" y="187"/>
                      <a:pt x="870" y="187"/>
                      <a:pt x="870" y="187"/>
                    </a:cubicBezTo>
                    <a:cubicBezTo>
                      <a:pt x="869" y="186"/>
                      <a:pt x="869" y="186"/>
                      <a:pt x="869" y="186"/>
                    </a:cubicBezTo>
                    <a:cubicBezTo>
                      <a:pt x="869" y="185"/>
                      <a:pt x="870" y="185"/>
                      <a:pt x="869" y="185"/>
                    </a:cubicBezTo>
                    <a:cubicBezTo>
                      <a:pt x="868" y="184"/>
                      <a:pt x="868" y="183"/>
                      <a:pt x="868" y="183"/>
                    </a:cubicBezTo>
                    <a:cubicBezTo>
                      <a:pt x="868" y="182"/>
                      <a:pt x="869" y="180"/>
                      <a:pt x="869" y="179"/>
                    </a:cubicBezTo>
                    <a:cubicBezTo>
                      <a:pt x="870" y="179"/>
                      <a:pt x="870" y="178"/>
                      <a:pt x="870" y="177"/>
                    </a:cubicBezTo>
                    <a:cubicBezTo>
                      <a:pt x="869" y="175"/>
                      <a:pt x="870" y="176"/>
                      <a:pt x="871" y="175"/>
                    </a:cubicBezTo>
                    <a:cubicBezTo>
                      <a:pt x="871" y="175"/>
                      <a:pt x="872" y="174"/>
                      <a:pt x="871" y="173"/>
                    </a:cubicBezTo>
                    <a:cubicBezTo>
                      <a:pt x="871" y="172"/>
                      <a:pt x="871" y="172"/>
                      <a:pt x="872" y="172"/>
                    </a:cubicBezTo>
                    <a:cubicBezTo>
                      <a:pt x="872" y="172"/>
                      <a:pt x="872" y="170"/>
                      <a:pt x="873" y="170"/>
                    </a:cubicBezTo>
                    <a:cubicBezTo>
                      <a:pt x="873" y="169"/>
                      <a:pt x="873" y="168"/>
                      <a:pt x="872" y="167"/>
                    </a:cubicBezTo>
                    <a:cubicBezTo>
                      <a:pt x="872" y="166"/>
                      <a:pt x="871" y="166"/>
                      <a:pt x="870" y="166"/>
                    </a:cubicBezTo>
                    <a:cubicBezTo>
                      <a:pt x="870" y="166"/>
                      <a:pt x="869" y="165"/>
                      <a:pt x="868" y="165"/>
                    </a:cubicBezTo>
                    <a:cubicBezTo>
                      <a:pt x="867" y="164"/>
                      <a:pt x="868" y="163"/>
                      <a:pt x="867" y="162"/>
                    </a:cubicBezTo>
                    <a:cubicBezTo>
                      <a:pt x="867" y="161"/>
                      <a:pt x="866" y="160"/>
                      <a:pt x="866" y="159"/>
                    </a:cubicBezTo>
                    <a:cubicBezTo>
                      <a:pt x="866" y="158"/>
                      <a:pt x="865" y="156"/>
                      <a:pt x="864" y="156"/>
                    </a:cubicBezTo>
                    <a:cubicBezTo>
                      <a:pt x="864" y="155"/>
                      <a:pt x="866" y="154"/>
                      <a:pt x="866" y="154"/>
                    </a:cubicBezTo>
                    <a:cubicBezTo>
                      <a:pt x="867" y="153"/>
                      <a:pt x="870" y="152"/>
                      <a:pt x="871" y="152"/>
                    </a:cubicBezTo>
                    <a:cubicBezTo>
                      <a:pt x="872" y="152"/>
                      <a:pt x="870" y="151"/>
                      <a:pt x="870" y="151"/>
                    </a:cubicBezTo>
                    <a:cubicBezTo>
                      <a:pt x="869" y="151"/>
                      <a:pt x="869" y="151"/>
                      <a:pt x="868" y="150"/>
                    </a:cubicBezTo>
                    <a:cubicBezTo>
                      <a:pt x="868" y="149"/>
                      <a:pt x="869" y="148"/>
                      <a:pt x="870" y="147"/>
                    </a:cubicBezTo>
                    <a:cubicBezTo>
                      <a:pt x="871" y="147"/>
                      <a:pt x="870" y="146"/>
                      <a:pt x="870" y="145"/>
                    </a:cubicBezTo>
                    <a:cubicBezTo>
                      <a:pt x="870" y="145"/>
                      <a:pt x="869" y="144"/>
                      <a:pt x="870" y="143"/>
                    </a:cubicBezTo>
                    <a:cubicBezTo>
                      <a:pt x="870" y="143"/>
                      <a:pt x="871" y="143"/>
                      <a:pt x="872" y="144"/>
                    </a:cubicBezTo>
                    <a:cubicBezTo>
                      <a:pt x="873" y="144"/>
                      <a:pt x="873" y="143"/>
                      <a:pt x="874" y="143"/>
                    </a:cubicBezTo>
                    <a:cubicBezTo>
                      <a:pt x="874" y="143"/>
                      <a:pt x="875" y="143"/>
                      <a:pt x="876" y="143"/>
                    </a:cubicBezTo>
                    <a:cubicBezTo>
                      <a:pt x="877" y="143"/>
                      <a:pt x="877" y="142"/>
                      <a:pt x="878" y="141"/>
                    </a:cubicBezTo>
                    <a:cubicBezTo>
                      <a:pt x="879" y="141"/>
                      <a:pt x="880" y="140"/>
                      <a:pt x="882" y="140"/>
                    </a:cubicBezTo>
                    <a:cubicBezTo>
                      <a:pt x="883" y="140"/>
                      <a:pt x="883" y="141"/>
                      <a:pt x="884" y="141"/>
                    </a:cubicBezTo>
                    <a:cubicBezTo>
                      <a:pt x="884" y="141"/>
                      <a:pt x="885" y="140"/>
                      <a:pt x="886" y="140"/>
                    </a:cubicBezTo>
                    <a:cubicBezTo>
                      <a:pt x="886" y="139"/>
                      <a:pt x="887" y="139"/>
                      <a:pt x="887" y="138"/>
                    </a:cubicBezTo>
                    <a:cubicBezTo>
                      <a:pt x="888" y="137"/>
                      <a:pt x="888" y="137"/>
                      <a:pt x="889" y="137"/>
                    </a:cubicBezTo>
                    <a:cubicBezTo>
                      <a:pt x="889" y="136"/>
                      <a:pt x="889" y="136"/>
                      <a:pt x="890" y="136"/>
                    </a:cubicBezTo>
                    <a:cubicBezTo>
                      <a:pt x="891" y="136"/>
                      <a:pt x="890" y="135"/>
                      <a:pt x="890" y="135"/>
                    </a:cubicBezTo>
                    <a:cubicBezTo>
                      <a:pt x="890" y="134"/>
                      <a:pt x="889" y="134"/>
                      <a:pt x="889" y="134"/>
                    </a:cubicBezTo>
                    <a:cubicBezTo>
                      <a:pt x="888" y="134"/>
                      <a:pt x="887" y="134"/>
                      <a:pt x="887" y="133"/>
                    </a:cubicBezTo>
                    <a:cubicBezTo>
                      <a:pt x="887" y="133"/>
                      <a:pt x="887" y="131"/>
                      <a:pt x="887" y="130"/>
                    </a:cubicBezTo>
                    <a:cubicBezTo>
                      <a:pt x="887" y="130"/>
                      <a:pt x="888" y="128"/>
                      <a:pt x="888" y="127"/>
                    </a:cubicBezTo>
                    <a:cubicBezTo>
                      <a:pt x="888" y="127"/>
                      <a:pt x="889" y="127"/>
                      <a:pt x="890" y="127"/>
                    </a:cubicBezTo>
                    <a:cubicBezTo>
                      <a:pt x="891" y="127"/>
                      <a:pt x="892" y="127"/>
                      <a:pt x="892" y="127"/>
                    </a:cubicBezTo>
                    <a:cubicBezTo>
                      <a:pt x="893" y="126"/>
                      <a:pt x="891" y="125"/>
                      <a:pt x="891" y="124"/>
                    </a:cubicBezTo>
                    <a:cubicBezTo>
                      <a:pt x="891" y="124"/>
                      <a:pt x="891" y="122"/>
                      <a:pt x="890" y="121"/>
                    </a:cubicBezTo>
                    <a:cubicBezTo>
                      <a:pt x="890" y="121"/>
                      <a:pt x="891" y="120"/>
                      <a:pt x="891" y="120"/>
                    </a:cubicBezTo>
                    <a:cubicBezTo>
                      <a:pt x="892" y="120"/>
                      <a:pt x="892" y="120"/>
                      <a:pt x="892" y="119"/>
                    </a:cubicBezTo>
                    <a:cubicBezTo>
                      <a:pt x="892" y="119"/>
                      <a:pt x="892" y="118"/>
                      <a:pt x="892" y="117"/>
                    </a:cubicBezTo>
                    <a:cubicBezTo>
                      <a:pt x="892" y="115"/>
                      <a:pt x="893" y="115"/>
                      <a:pt x="893" y="114"/>
                    </a:cubicBezTo>
                    <a:cubicBezTo>
                      <a:pt x="894" y="114"/>
                      <a:pt x="893" y="113"/>
                      <a:pt x="893" y="112"/>
                    </a:cubicBezTo>
                    <a:cubicBezTo>
                      <a:pt x="893" y="112"/>
                      <a:pt x="894" y="111"/>
                      <a:pt x="894" y="111"/>
                    </a:cubicBezTo>
                    <a:cubicBezTo>
                      <a:pt x="895" y="112"/>
                      <a:pt x="895" y="112"/>
                      <a:pt x="896" y="111"/>
                    </a:cubicBezTo>
                    <a:cubicBezTo>
                      <a:pt x="896" y="110"/>
                      <a:pt x="895" y="110"/>
                      <a:pt x="895" y="109"/>
                    </a:cubicBezTo>
                    <a:cubicBezTo>
                      <a:pt x="895" y="108"/>
                      <a:pt x="896" y="108"/>
                      <a:pt x="896" y="108"/>
                    </a:cubicBezTo>
                    <a:cubicBezTo>
                      <a:pt x="896" y="108"/>
                      <a:pt x="897" y="107"/>
                      <a:pt x="897" y="106"/>
                    </a:cubicBezTo>
                    <a:cubicBezTo>
                      <a:pt x="897" y="105"/>
                      <a:pt x="897" y="106"/>
                      <a:pt x="898" y="105"/>
                    </a:cubicBezTo>
                    <a:cubicBezTo>
                      <a:pt x="899" y="104"/>
                      <a:pt x="898" y="104"/>
                      <a:pt x="897" y="103"/>
                    </a:cubicBezTo>
                    <a:cubicBezTo>
                      <a:pt x="897" y="102"/>
                      <a:pt x="895" y="103"/>
                      <a:pt x="894" y="103"/>
                    </a:cubicBezTo>
                    <a:cubicBezTo>
                      <a:pt x="894" y="102"/>
                      <a:pt x="893" y="103"/>
                      <a:pt x="892" y="103"/>
                    </a:cubicBezTo>
                    <a:cubicBezTo>
                      <a:pt x="892" y="103"/>
                      <a:pt x="890" y="103"/>
                      <a:pt x="890" y="103"/>
                    </a:cubicBezTo>
                    <a:cubicBezTo>
                      <a:pt x="889" y="102"/>
                      <a:pt x="889" y="102"/>
                      <a:pt x="888" y="103"/>
                    </a:cubicBezTo>
                    <a:cubicBezTo>
                      <a:pt x="888" y="103"/>
                      <a:pt x="888" y="102"/>
                      <a:pt x="887" y="102"/>
                    </a:cubicBezTo>
                    <a:cubicBezTo>
                      <a:pt x="887" y="102"/>
                      <a:pt x="885" y="101"/>
                      <a:pt x="885" y="101"/>
                    </a:cubicBezTo>
                    <a:cubicBezTo>
                      <a:pt x="884" y="101"/>
                      <a:pt x="884" y="101"/>
                      <a:pt x="884" y="101"/>
                    </a:cubicBezTo>
                    <a:cubicBezTo>
                      <a:pt x="884" y="101"/>
                      <a:pt x="883" y="101"/>
                      <a:pt x="882" y="100"/>
                    </a:cubicBezTo>
                    <a:cubicBezTo>
                      <a:pt x="882" y="100"/>
                      <a:pt x="881" y="100"/>
                      <a:pt x="881" y="101"/>
                    </a:cubicBezTo>
                    <a:cubicBezTo>
                      <a:pt x="880" y="101"/>
                      <a:pt x="880" y="100"/>
                      <a:pt x="880" y="100"/>
                    </a:cubicBezTo>
                    <a:cubicBezTo>
                      <a:pt x="880" y="99"/>
                      <a:pt x="879" y="99"/>
                      <a:pt x="879" y="99"/>
                    </a:cubicBezTo>
                    <a:cubicBezTo>
                      <a:pt x="879" y="99"/>
                      <a:pt x="879" y="99"/>
                      <a:pt x="880" y="99"/>
                    </a:cubicBezTo>
                    <a:cubicBezTo>
                      <a:pt x="880" y="99"/>
                      <a:pt x="881" y="99"/>
                      <a:pt x="881" y="99"/>
                    </a:cubicBezTo>
                    <a:cubicBezTo>
                      <a:pt x="881" y="99"/>
                      <a:pt x="880" y="98"/>
                      <a:pt x="880" y="98"/>
                    </a:cubicBezTo>
                    <a:cubicBezTo>
                      <a:pt x="879" y="98"/>
                      <a:pt x="878" y="97"/>
                      <a:pt x="877" y="96"/>
                    </a:cubicBezTo>
                    <a:cubicBezTo>
                      <a:pt x="877" y="96"/>
                      <a:pt x="876" y="96"/>
                      <a:pt x="875" y="96"/>
                    </a:cubicBezTo>
                    <a:cubicBezTo>
                      <a:pt x="875" y="96"/>
                      <a:pt x="874" y="95"/>
                      <a:pt x="874" y="95"/>
                    </a:cubicBezTo>
                    <a:cubicBezTo>
                      <a:pt x="873" y="94"/>
                      <a:pt x="872" y="94"/>
                      <a:pt x="872" y="93"/>
                    </a:cubicBezTo>
                    <a:cubicBezTo>
                      <a:pt x="872" y="93"/>
                      <a:pt x="872" y="92"/>
                      <a:pt x="873" y="92"/>
                    </a:cubicBezTo>
                    <a:cubicBezTo>
                      <a:pt x="873" y="91"/>
                      <a:pt x="873" y="90"/>
                      <a:pt x="873" y="90"/>
                    </a:cubicBezTo>
                    <a:cubicBezTo>
                      <a:pt x="873" y="89"/>
                      <a:pt x="873" y="88"/>
                      <a:pt x="874" y="87"/>
                    </a:cubicBezTo>
                    <a:cubicBezTo>
                      <a:pt x="874" y="87"/>
                      <a:pt x="873" y="86"/>
                      <a:pt x="872" y="85"/>
                    </a:cubicBezTo>
                    <a:cubicBezTo>
                      <a:pt x="872" y="84"/>
                      <a:pt x="873" y="83"/>
                      <a:pt x="873" y="82"/>
                    </a:cubicBezTo>
                    <a:cubicBezTo>
                      <a:pt x="874" y="82"/>
                      <a:pt x="875" y="83"/>
                      <a:pt x="875" y="83"/>
                    </a:cubicBezTo>
                    <a:cubicBezTo>
                      <a:pt x="875" y="84"/>
                      <a:pt x="875" y="84"/>
                      <a:pt x="876" y="84"/>
                    </a:cubicBezTo>
                    <a:cubicBezTo>
                      <a:pt x="876" y="84"/>
                      <a:pt x="876" y="84"/>
                      <a:pt x="877" y="85"/>
                    </a:cubicBezTo>
                    <a:cubicBezTo>
                      <a:pt x="877" y="85"/>
                      <a:pt x="877" y="85"/>
                      <a:pt x="878" y="85"/>
                    </a:cubicBezTo>
                    <a:cubicBezTo>
                      <a:pt x="879" y="85"/>
                      <a:pt x="879" y="85"/>
                      <a:pt x="880" y="85"/>
                    </a:cubicBezTo>
                    <a:cubicBezTo>
                      <a:pt x="880" y="85"/>
                      <a:pt x="881" y="85"/>
                      <a:pt x="882" y="85"/>
                    </a:cubicBezTo>
                    <a:cubicBezTo>
                      <a:pt x="883" y="85"/>
                      <a:pt x="884" y="85"/>
                      <a:pt x="884" y="85"/>
                    </a:cubicBezTo>
                    <a:cubicBezTo>
                      <a:pt x="885" y="84"/>
                      <a:pt x="885" y="85"/>
                      <a:pt x="886" y="85"/>
                    </a:cubicBezTo>
                    <a:cubicBezTo>
                      <a:pt x="887" y="85"/>
                      <a:pt x="888" y="85"/>
                      <a:pt x="888" y="85"/>
                    </a:cubicBezTo>
                    <a:cubicBezTo>
                      <a:pt x="889" y="84"/>
                      <a:pt x="890" y="84"/>
                      <a:pt x="890" y="84"/>
                    </a:cubicBezTo>
                    <a:cubicBezTo>
                      <a:pt x="890" y="83"/>
                      <a:pt x="890" y="83"/>
                      <a:pt x="891" y="83"/>
                    </a:cubicBezTo>
                    <a:cubicBezTo>
                      <a:pt x="892" y="83"/>
                      <a:pt x="892" y="82"/>
                      <a:pt x="893" y="82"/>
                    </a:cubicBezTo>
                    <a:cubicBezTo>
                      <a:pt x="894" y="81"/>
                      <a:pt x="894" y="82"/>
                      <a:pt x="895" y="82"/>
                    </a:cubicBezTo>
                    <a:cubicBezTo>
                      <a:pt x="895" y="82"/>
                      <a:pt x="895" y="81"/>
                      <a:pt x="895" y="81"/>
                    </a:cubicBezTo>
                    <a:cubicBezTo>
                      <a:pt x="894" y="81"/>
                      <a:pt x="894" y="81"/>
                      <a:pt x="894" y="81"/>
                    </a:cubicBezTo>
                    <a:cubicBezTo>
                      <a:pt x="893" y="81"/>
                      <a:pt x="893" y="81"/>
                      <a:pt x="893" y="81"/>
                    </a:cubicBezTo>
                    <a:cubicBezTo>
                      <a:pt x="892" y="80"/>
                      <a:pt x="890" y="79"/>
                      <a:pt x="890" y="79"/>
                    </a:cubicBezTo>
                    <a:cubicBezTo>
                      <a:pt x="889" y="79"/>
                      <a:pt x="887" y="77"/>
                      <a:pt x="886" y="76"/>
                    </a:cubicBezTo>
                    <a:cubicBezTo>
                      <a:pt x="885" y="75"/>
                      <a:pt x="883" y="75"/>
                      <a:pt x="882" y="75"/>
                    </a:cubicBezTo>
                    <a:cubicBezTo>
                      <a:pt x="881" y="74"/>
                      <a:pt x="880" y="73"/>
                      <a:pt x="879" y="72"/>
                    </a:cubicBezTo>
                    <a:cubicBezTo>
                      <a:pt x="879" y="72"/>
                      <a:pt x="878" y="71"/>
                      <a:pt x="877" y="70"/>
                    </a:cubicBezTo>
                    <a:cubicBezTo>
                      <a:pt x="876" y="69"/>
                      <a:pt x="876" y="68"/>
                      <a:pt x="875" y="67"/>
                    </a:cubicBezTo>
                    <a:cubicBezTo>
                      <a:pt x="874" y="67"/>
                      <a:pt x="873" y="67"/>
                      <a:pt x="873" y="66"/>
                    </a:cubicBezTo>
                    <a:cubicBezTo>
                      <a:pt x="872" y="65"/>
                      <a:pt x="870" y="64"/>
                      <a:pt x="869" y="64"/>
                    </a:cubicBezTo>
                    <a:cubicBezTo>
                      <a:pt x="867" y="65"/>
                      <a:pt x="867" y="63"/>
                      <a:pt x="866" y="63"/>
                    </a:cubicBezTo>
                    <a:cubicBezTo>
                      <a:pt x="866" y="62"/>
                      <a:pt x="866" y="61"/>
                      <a:pt x="865" y="61"/>
                    </a:cubicBezTo>
                    <a:cubicBezTo>
                      <a:pt x="864" y="60"/>
                      <a:pt x="865" y="58"/>
                      <a:pt x="864" y="58"/>
                    </a:cubicBezTo>
                    <a:cubicBezTo>
                      <a:pt x="863" y="58"/>
                      <a:pt x="863" y="59"/>
                      <a:pt x="862" y="60"/>
                    </a:cubicBezTo>
                    <a:cubicBezTo>
                      <a:pt x="862" y="60"/>
                      <a:pt x="861" y="61"/>
                      <a:pt x="860" y="60"/>
                    </a:cubicBezTo>
                    <a:cubicBezTo>
                      <a:pt x="859" y="60"/>
                      <a:pt x="858" y="60"/>
                      <a:pt x="856" y="60"/>
                    </a:cubicBezTo>
                    <a:cubicBezTo>
                      <a:pt x="855" y="60"/>
                      <a:pt x="855" y="61"/>
                      <a:pt x="855" y="59"/>
                    </a:cubicBezTo>
                    <a:cubicBezTo>
                      <a:pt x="854" y="58"/>
                      <a:pt x="854" y="57"/>
                      <a:pt x="852" y="57"/>
                    </a:cubicBezTo>
                    <a:cubicBezTo>
                      <a:pt x="851" y="56"/>
                      <a:pt x="851" y="56"/>
                      <a:pt x="850" y="55"/>
                    </a:cubicBezTo>
                    <a:cubicBezTo>
                      <a:pt x="849" y="53"/>
                      <a:pt x="847" y="53"/>
                      <a:pt x="845" y="53"/>
                    </a:cubicBezTo>
                    <a:cubicBezTo>
                      <a:pt x="844" y="52"/>
                      <a:pt x="844" y="50"/>
                      <a:pt x="843" y="49"/>
                    </a:cubicBezTo>
                    <a:cubicBezTo>
                      <a:pt x="843" y="48"/>
                      <a:pt x="841" y="49"/>
                      <a:pt x="839" y="49"/>
                    </a:cubicBezTo>
                    <a:cubicBezTo>
                      <a:pt x="838" y="49"/>
                      <a:pt x="839" y="48"/>
                      <a:pt x="838" y="48"/>
                    </a:cubicBezTo>
                    <a:cubicBezTo>
                      <a:pt x="837" y="48"/>
                      <a:pt x="836" y="48"/>
                      <a:pt x="834" y="49"/>
                    </a:cubicBezTo>
                    <a:cubicBezTo>
                      <a:pt x="833" y="49"/>
                      <a:pt x="833" y="51"/>
                      <a:pt x="833" y="52"/>
                    </a:cubicBezTo>
                    <a:cubicBezTo>
                      <a:pt x="832" y="53"/>
                      <a:pt x="831" y="53"/>
                      <a:pt x="830" y="52"/>
                    </a:cubicBezTo>
                    <a:cubicBezTo>
                      <a:pt x="830" y="52"/>
                      <a:pt x="830" y="51"/>
                      <a:pt x="829" y="50"/>
                    </a:cubicBezTo>
                    <a:cubicBezTo>
                      <a:pt x="828" y="50"/>
                      <a:pt x="828" y="48"/>
                      <a:pt x="828" y="47"/>
                    </a:cubicBezTo>
                    <a:cubicBezTo>
                      <a:pt x="828" y="46"/>
                      <a:pt x="827" y="46"/>
                      <a:pt x="826" y="46"/>
                    </a:cubicBezTo>
                    <a:cubicBezTo>
                      <a:pt x="825" y="46"/>
                      <a:pt x="822" y="43"/>
                      <a:pt x="822" y="42"/>
                    </a:cubicBezTo>
                    <a:cubicBezTo>
                      <a:pt x="821" y="42"/>
                      <a:pt x="822" y="39"/>
                      <a:pt x="821" y="37"/>
                    </a:cubicBezTo>
                    <a:cubicBezTo>
                      <a:pt x="820" y="35"/>
                      <a:pt x="819" y="35"/>
                      <a:pt x="819" y="35"/>
                    </a:cubicBezTo>
                    <a:cubicBezTo>
                      <a:pt x="818" y="35"/>
                      <a:pt x="817" y="36"/>
                      <a:pt x="817" y="36"/>
                    </a:cubicBezTo>
                    <a:cubicBezTo>
                      <a:pt x="816" y="35"/>
                      <a:pt x="815" y="35"/>
                      <a:pt x="814" y="35"/>
                    </a:cubicBezTo>
                    <a:cubicBezTo>
                      <a:pt x="814" y="35"/>
                      <a:pt x="813" y="34"/>
                      <a:pt x="813" y="34"/>
                    </a:cubicBezTo>
                    <a:cubicBezTo>
                      <a:pt x="813" y="33"/>
                      <a:pt x="813" y="32"/>
                      <a:pt x="812" y="32"/>
                    </a:cubicBezTo>
                    <a:cubicBezTo>
                      <a:pt x="811" y="32"/>
                      <a:pt x="809" y="32"/>
                      <a:pt x="808" y="32"/>
                    </a:cubicBezTo>
                    <a:cubicBezTo>
                      <a:pt x="807" y="32"/>
                      <a:pt x="806" y="31"/>
                      <a:pt x="805" y="31"/>
                    </a:cubicBezTo>
                    <a:cubicBezTo>
                      <a:pt x="804" y="31"/>
                      <a:pt x="805" y="31"/>
                      <a:pt x="805" y="33"/>
                    </a:cubicBezTo>
                    <a:cubicBezTo>
                      <a:pt x="804" y="34"/>
                      <a:pt x="802" y="32"/>
                      <a:pt x="801" y="32"/>
                    </a:cubicBezTo>
                    <a:cubicBezTo>
                      <a:pt x="800" y="32"/>
                      <a:pt x="798" y="31"/>
                      <a:pt x="797" y="31"/>
                    </a:cubicBezTo>
                    <a:cubicBezTo>
                      <a:pt x="795" y="30"/>
                      <a:pt x="795" y="31"/>
                      <a:pt x="794" y="32"/>
                    </a:cubicBezTo>
                    <a:cubicBezTo>
                      <a:pt x="794" y="32"/>
                      <a:pt x="793" y="32"/>
                      <a:pt x="792" y="31"/>
                    </a:cubicBezTo>
                    <a:cubicBezTo>
                      <a:pt x="791" y="31"/>
                      <a:pt x="791" y="31"/>
                      <a:pt x="790" y="32"/>
                    </a:cubicBezTo>
                    <a:cubicBezTo>
                      <a:pt x="790" y="32"/>
                      <a:pt x="790" y="32"/>
                      <a:pt x="788" y="33"/>
                    </a:cubicBezTo>
                    <a:cubicBezTo>
                      <a:pt x="787" y="33"/>
                      <a:pt x="785" y="32"/>
                      <a:pt x="784" y="32"/>
                    </a:cubicBezTo>
                    <a:cubicBezTo>
                      <a:pt x="783" y="31"/>
                      <a:pt x="780" y="31"/>
                      <a:pt x="779" y="31"/>
                    </a:cubicBezTo>
                    <a:cubicBezTo>
                      <a:pt x="778" y="31"/>
                      <a:pt x="777" y="30"/>
                      <a:pt x="776" y="30"/>
                    </a:cubicBezTo>
                    <a:cubicBezTo>
                      <a:pt x="775" y="30"/>
                      <a:pt x="776" y="31"/>
                      <a:pt x="776" y="32"/>
                    </a:cubicBezTo>
                    <a:cubicBezTo>
                      <a:pt x="776" y="32"/>
                      <a:pt x="775" y="33"/>
                      <a:pt x="774" y="33"/>
                    </a:cubicBezTo>
                    <a:cubicBezTo>
                      <a:pt x="773" y="33"/>
                      <a:pt x="771" y="33"/>
                      <a:pt x="770" y="33"/>
                    </a:cubicBezTo>
                    <a:cubicBezTo>
                      <a:pt x="770" y="33"/>
                      <a:pt x="767" y="33"/>
                      <a:pt x="766" y="33"/>
                    </a:cubicBezTo>
                    <a:cubicBezTo>
                      <a:pt x="765" y="33"/>
                      <a:pt x="764" y="33"/>
                      <a:pt x="763" y="33"/>
                    </a:cubicBezTo>
                    <a:cubicBezTo>
                      <a:pt x="762" y="33"/>
                      <a:pt x="760" y="33"/>
                      <a:pt x="759" y="32"/>
                    </a:cubicBezTo>
                    <a:cubicBezTo>
                      <a:pt x="757" y="31"/>
                      <a:pt x="756" y="32"/>
                      <a:pt x="755" y="32"/>
                    </a:cubicBezTo>
                    <a:cubicBezTo>
                      <a:pt x="754" y="32"/>
                      <a:pt x="752" y="32"/>
                      <a:pt x="750" y="32"/>
                    </a:cubicBezTo>
                    <a:cubicBezTo>
                      <a:pt x="749" y="32"/>
                      <a:pt x="747" y="33"/>
                      <a:pt x="746" y="33"/>
                    </a:cubicBezTo>
                    <a:cubicBezTo>
                      <a:pt x="745" y="33"/>
                      <a:pt x="745" y="34"/>
                      <a:pt x="745" y="33"/>
                    </a:cubicBezTo>
                    <a:cubicBezTo>
                      <a:pt x="744" y="32"/>
                      <a:pt x="743" y="32"/>
                      <a:pt x="742" y="32"/>
                    </a:cubicBezTo>
                    <a:cubicBezTo>
                      <a:pt x="741" y="31"/>
                      <a:pt x="741" y="31"/>
                      <a:pt x="740" y="31"/>
                    </a:cubicBezTo>
                    <a:cubicBezTo>
                      <a:pt x="739" y="31"/>
                      <a:pt x="738" y="31"/>
                      <a:pt x="738" y="29"/>
                    </a:cubicBezTo>
                    <a:cubicBezTo>
                      <a:pt x="738" y="28"/>
                      <a:pt x="739" y="27"/>
                      <a:pt x="739" y="26"/>
                    </a:cubicBezTo>
                    <a:cubicBezTo>
                      <a:pt x="739" y="26"/>
                      <a:pt x="738" y="25"/>
                      <a:pt x="737" y="25"/>
                    </a:cubicBezTo>
                    <a:cubicBezTo>
                      <a:pt x="736" y="24"/>
                      <a:pt x="736" y="24"/>
                      <a:pt x="735" y="25"/>
                    </a:cubicBezTo>
                    <a:cubicBezTo>
                      <a:pt x="735" y="25"/>
                      <a:pt x="734" y="24"/>
                      <a:pt x="733" y="24"/>
                    </a:cubicBezTo>
                    <a:cubicBezTo>
                      <a:pt x="732" y="23"/>
                      <a:pt x="732" y="25"/>
                      <a:pt x="731" y="25"/>
                    </a:cubicBezTo>
                    <a:cubicBezTo>
                      <a:pt x="731" y="26"/>
                      <a:pt x="729" y="27"/>
                      <a:pt x="728" y="28"/>
                    </a:cubicBezTo>
                    <a:cubicBezTo>
                      <a:pt x="728" y="28"/>
                      <a:pt x="727" y="28"/>
                      <a:pt x="726" y="28"/>
                    </a:cubicBezTo>
                    <a:cubicBezTo>
                      <a:pt x="726" y="27"/>
                      <a:pt x="725" y="28"/>
                      <a:pt x="724" y="28"/>
                    </a:cubicBezTo>
                    <a:cubicBezTo>
                      <a:pt x="723" y="27"/>
                      <a:pt x="721" y="27"/>
                      <a:pt x="720" y="27"/>
                    </a:cubicBezTo>
                    <a:cubicBezTo>
                      <a:pt x="719" y="27"/>
                      <a:pt x="717" y="29"/>
                      <a:pt x="717" y="30"/>
                    </a:cubicBezTo>
                    <a:cubicBezTo>
                      <a:pt x="716" y="30"/>
                      <a:pt x="716" y="30"/>
                      <a:pt x="716" y="31"/>
                    </a:cubicBezTo>
                    <a:cubicBezTo>
                      <a:pt x="716" y="32"/>
                      <a:pt x="714" y="32"/>
                      <a:pt x="713" y="32"/>
                    </a:cubicBezTo>
                    <a:cubicBezTo>
                      <a:pt x="712" y="31"/>
                      <a:pt x="711" y="30"/>
                      <a:pt x="711" y="30"/>
                    </a:cubicBezTo>
                    <a:cubicBezTo>
                      <a:pt x="710" y="30"/>
                      <a:pt x="709" y="30"/>
                      <a:pt x="708" y="31"/>
                    </a:cubicBezTo>
                    <a:cubicBezTo>
                      <a:pt x="708" y="31"/>
                      <a:pt x="707" y="30"/>
                      <a:pt x="706" y="30"/>
                    </a:cubicBezTo>
                    <a:cubicBezTo>
                      <a:pt x="705" y="29"/>
                      <a:pt x="702" y="30"/>
                      <a:pt x="701" y="30"/>
                    </a:cubicBezTo>
                    <a:cubicBezTo>
                      <a:pt x="700" y="30"/>
                      <a:pt x="700" y="30"/>
                      <a:pt x="700" y="31"/>
                    </a:cubicBezTo>
                    <a:cubicBezTo>
                      <a:pt x="700" y="32"/>
                      <a:pt x="699" y="32"/>
                      <a:pt x="698" y="32"/>
                    </a:cubicBezTo>
                    <a:cubicBezTo>
                      <a:pt x="698" y="32"/>
                      <a:pt x="697" y="31"/>
                      <a:pt x="696" y="31"/>
                    </a:cubicBezTo>
                    <a:cubicBezTo>
                      <a:pt x="695" y="30"/>
                      <a:pt x="695" y="28"/>
                      <a:pt x="695" y="28"/>
                    </a:cubicBezTo>
                    <a:cubicBezTo>
                      <a:pt x="695" y="28"/>
                      <a:pt x="694" y="28"/>
                      <a:pt x="693" y="28"/>
                    </a:cubicBezTo>
                    <a:cubicBezTo>
                      <a:pt x="693" y="28"/>
                      <a:pt x="691" y="28"/>
                      <a:pt x="690" y="27"/>
                    </a:cubicBezTo>
                    <a:cubicBezTo>
                      <a:pt x="689" y="27"/>
                      <a:pt x="688" y="27"/>
                      <a:pt x="687" y="27"/>
                    </a:cubicBezTo>
                    <a:cubicBezTo>
                      <a:pt x="685" y="27"/>
                      <a:pt x="686" y="27"/>
                      <a:pt x="685" y="28"/>
                    </a:cubicBezTo>
                    <a:cubicBezTo>
                      <a:pt x="685" y="29"/>
                      <a:pt x="684" y="29"/>
                      <a:pt x="683" y="30"/>
                    </a:cubicBezTo>
                    <a:cubicBezTo>
                      <a:pt x="682" y="30"/>
                      <a:pt x="681" y="30"/>
                      <a:pt x="680" y="30"/>
                    </a:cubicBezTo>
                    <a:cubicBezTo>
                      <a:pt x="679" y="30"/>
                      <a:pt x="679" y="30"/>
                      <a:pt x="679" y="30"/>
                    </a:cubicBezTo>
                    <a:cubicBezTo>
                      <a:pt x="679" y="31"/>
                      <a:pt x="677" y="31"/>
                      <a:pt x="677" y="31"/>
                    </a:cubicBezTo>
                    <a:cubicBezTo>
                      <a:pt x="676" y="31"/>
                      <a:pt x="674" y="31"/>
                      <a:pt x="673" y="31"/>
                    </a:cubicBezTo>
                    <a:cubicBezTo>
                      <a:pt x="673" y="31"/>
                      <a:pt x="671" y="30"/>
                      <a:pt x="670" y="30"/>
                    </a:cubicBezTo>
                    <a:cubicBezTo>
                      <a:pt x="669" y="29"/>
                      <a:pt x="670" y="31"/>
                      <a:pt x="669" y="32"/>
                    </a:cubicBezTo>
                    <a:cubicBezTo>
                      <a:pt x="668" y="32"/>
                      <a:pt x="666" y="31"/>
                      <a:pt x="666" y="30"/>
                    </a:cubicBezTo>
                    <a:cubicBezTo>
                      <a:pt x="665" y="30"/>
                      <a:pt x="664" y="29"/>
                      <a:pt x="664" y="29"/>
                    </a:cubicBezTo>
                    <a:cubicBezTo>
                      <a:pt x="663" y="28"/>
                      <a:pt x="663" y="29"/>
                      <a:pt x="663" y="30"/>
                    </a:cubicBezTo>
                    <a:cubicBezTo>
                      <a:pt x="663" y="30"/>
                      <a:pt x="661" y="30"/>
                      <a:pt x="660" y="30"/>
                    </a:cubicBezTo>
                    <a:cubicBezTo>
                      <a:pt x="659" y="30"/>
                      <a:pt x="657" y="32"/>
                      <a:pt x="657" y="33"/>
                    </a:cubicBezTo>
                    <a:cubicBezTo>
                      <a:pt x="656" y="34"/>
                      <a:pt x="652" y="31"/>
                      <a:pt x="652" y="31"/>
                    </a:cubicBezTo>
                    <a:cubicBezTo>
                      <a:pt x="651" y="31"/>
                      <a:pt x="650" y="32"/>
                      <a:pt x="649" y="33"/>
                    </a:cubicBezTo>
                    <a:cubicBezTo>
                      <a:pt x="648" y="33"/>
                      <a:pt x="645" y="33"/>
                      <a:pt x="644" y="33"/>
                    </a:cubicBezTo>
                    <a:cubicBezTo>
                      <a:pt x="643" y="33"/>
                      <a:pt x="643" y="35"/>
                      <a:pt x="643" y="36"/>
                    </a:cubicBezTo>
                    <a:cubicBezTo>
                      <a:pt x="643" y="37"/>
                      <a:pt x="643" y="37"/>
                      <a:pt x="642" y="38"/>
                    </a:cubicBezTo>
                    <a:cubicBezTo>
                      <a:pt x="642" y="40"/>
                      <a:pt x="643" y="40"/>
                      <a:pt x="643" y="41"/>
                    </a:cubicBezTo>
                    <a:cubicBezTo>
                      <a:pt x="643" y="42"/>
                      <a:pt x="643" y="42"/>
                      <a:pt x="642" y="42"/>
                    </a:cubicBezTo>
                    <a:cubicBezTo>
                      <a:pt x="641" y="42"/>
                      <a:pt x="641" y="43"/>
                      <a:pt x="641" y="44"/>
                    </a:cubicBezTo>
                    <a:cubicBezTo>
                      <a:pt x="640" y="44"/>
                      <a:pt x="640" y="44"/>
                      <a:pt x="639" y="44"/>
                    </a:cubicBezTo>
                    <a:cubicBezTo>
                      <a:pt x="637" y="45"/>
                      <a:pt x="637" y="47"/>
                      <a:pt x="636" y="49"/>
                    </a:cubicBezTo>
                    <a:cubicBezTo>
                      <a:pt x="635" y="51"/>
                      <a:pt x="634" y="51"/>
                      <a:pt x="633" y="51"/>
                    </a:cubicBezTo>
                    <a:cubicBezTo>
                      <a:pt x="632" y="52"/>
                      <a:pt x="633" y="53"/>
                      <a:pt x="633" y="53"/>
                    </a:cubicBezTo>
                    <a:cubicBezTo>
                      <a:pt x="633" y="54"/>
                      <a:pt x="630" y="56"/>
                      <a:pt x="630" y="57"/>
                    </a:cubicBezTo>
                    <a:cubicBezTo>
                      <a:pt x="629" y="57"/>
                      <a:pt x="629" y="57"/>
                      <a:pt x="628" y="56"/>
                    </a:cubicBezTo>
                    <a:cubicBezTo>
                      <a:pt x="628" y="56"/>
                      <a:pt x="623" y="60"/>
                      <a:pt x="622" y="61"/>
                    </a:cubicBezTo>
                    <a:cubicBezTo>
                      <a:pt x="621" y="61"/>
                      <a:pt x="620" y="61"/>
                      <a:pt x="619" y="61"/>
                    </a:cubicBezTo>
                    <a:cubicBezTo>
                      <a:pt x="618" y="60"/>
                      <a:pt x="616" y="60"/>
                      <a:pt x="615" y="60"/>
                    </a:cubicBezTo>
                    <a:cubicBezTo>
                      <a:pt x="614" y="60"/>
                      <a:pt x="613" y="60"/>
                      <a:pt x="612" y="60"/>
                    </a:cubicBezTo>
                    <a:cubicBezTo>
                      <a:pt x="611" y="60"/>
                      <a:pt x="611" y="59"/>
                      <a:pt x="610" y="59"/>
                    </a:cubicBezTo>
                    <a:cubicBezTo>
                      <a:pt x="609" y="60"/>
                      <a:pt x="608" y="59"/>
                      <a:pt x="607" y="59"/>
                    </a:cubicBezTo>
                    <a:cubicBezTo>
                      <a:pt x="606" y="59"/>
                      <a:pt x="605" y="60"/>
                      <a:pt x="604" y="60"/>
                    </a:cubicBezTo>
                    <a:cubicBezTo>
                      <a:pt x="603" y="60"/>
                      <a:pt x="602" y="60"/>
                      <a:pt x="601" y="60"/>
                    </a:cubicBezTo>
                    <a:cubicBezTo>
                      <a:pt x="600" y="61"/>
                      <a:pt x="600" y="61"/>
                      <a:pt x="599" y="61"/>
                    </a:cubicBezTo>
                    <a:cubicBezTo>
                      <a:pt x="598" y="61"/>
                      <a:pt x="598" y="62"/>
                      <a:pt x="597" y="63"/>
                    </a:cubicBezTo>
                    <a:cubicBezTo>
                      <a:pt x="597" y="64"/>
                      <a:pt x="596" y="64"/>
                      <a:pt x="596" y="65"/>
                    </a:cubicBezTo>
                    <a:cubicBezTo>
                      <a:pt x="596" y="66"/>
                      <a:pt x="595" y="66"/>
                      <a:pt x="595" y="67"/>
                    </a:cubicBezTo>
                    <a:cubicBezTo>
                      <a:pt x="595" y="67"/>
                      <a:pt x="594" y="68"/>
                      <a:pt x="593" y="68"/>
                    </a:cubicBezTo>
                    <a:cubicBezTo>
                      <a:pt x="593" y="68"/>
                      <a:pt x="591" y="68"/>
                      <a:pt x="590" y="67"/>
                    </a:cubicBezTo>
                    <a:cubicBezTo>
                      <a:pt x="590" y="67"/>
                      <a:pt x="588" y="66"/>
                      <a:pt x="588" y="65"/>
                    </a:cubicBezTo>
                    <a:cubicBezTo>
                      <a:pt x="588" y="63"/>
                      <a:pt x="587" y="63"/>
                      <a:pt x="586" y="63"/>
                    </a:cubicBezTo>
                    <a:cubicBezTo>
                      <a:pt x="585" y="63"/>
                      <a:pt x="584" y="62"/>
                      <a:pt x="583" y="62"/>
                    </a:cubicBezTo>
                    <a:cubicBezTo>
                      <a:pt x="582" y="62"/>
                      <a:pt x="581" y="61"/>
                      <a:pt x="580" y="60"/>
                    </a:cubicBezTo>
                    <a:cubicBezTo>
                      <a:pt x="579" y="60"/>
                      <a:pt x="579" y="60"/>
                      <a:pt x="578" y="60"/>
                    </a:cubicBezTo>
                    <a:cubicBezTo>
                      <a:pt x="577" y="60"/>
                      <a:pt x="578" y="58"/>
                      <a:pt x="578" y="57"/>
                    </a:cubicBezTo>
                    <a:cubicBezTo>
                      <a:pt x="578" y="56"/>
                      <a:pt x="577" y="54"/>
                      <a:pt x="576" y="54"/>
                    </a:cubicBezTo>
                    <a:cubicBezTo>
                      <a:pt x="575" y="53"/>
                      <a:pt x="573" y="52"/>
                      <a:pt x="573" y="52"/>
                    </a:cubicBezTo>
                    <a:cubicBezTo>
                      <a:pt x="573" y="51"/>
                      <a:pt x="573" y="51"/>
                      <a:pt x="572" y="51"/>
                    </a:cubicBezTo>
                    <a:cubicBezTo>
                      <a:pt x="572" y="51"/>
                      <a:pt x="570" y="51"/>
                      <a:pt x="569" y="51"/>
                    </a:cubicBezTo>
                    <a:cubicBezTo>
                      <a:pt x="568" y="51"/>
                      <a:pt x="566" y="52"/>
                      <a:pt x="565" y="52"/>
                    </a:cubicBezTo>
                    <a:cubicBezTo>
                      <a:pt x="564" y="52"/>
                      <a:pt x="562" y="52"/>
                      <a:pt x="561" y="52"/>
                    </a:cubicBezTo>
                    <a:cubicBezTo>
                      <a:pt x="560" y="52"/>
                      <a:pt x="557" y="51"/>
                      <a:pt x="557" y="51"/>
                    </a:cubicBezTo>
                    <a:cubicBezTo>
                      <a:pt x="556" y="50"/>
                      <a:pt x="553" y="51"/>
                      <a:pt x="552" y="51"/>
                    </a:cubicBezTo>
                    <a:cubicBezTo>
                      <a:pt x="552" y="51"/>
                      <a:pt x="550" y="53"/>
                      <a:pt x="550" y="53"/>
                    </a:cubicBezTo>
                    <a:cubicBezTo>
                      <a:pt x="550" y="53"/>
                      <a:pt x="543" y="54"/>
                      <a:pt x="542" y="54"/>
                    </a:cubicBezTo>
                    <a:cubicBezTo>
                      <a:pt x="541" y="54"/>
                      <a:pt x="540" y="55"/>
                      <a:pt x="539" y="55"/>
                    </a:cubicBezTo>
                    <a:cubicBezTo>
                      <a:pt x="539" y="56"/>
                      <a:pt x="537" y="56"/>
                      <a:pt x="537" y="56"/>
                    </a:cubicBezTo>
                    <a:cubicBezTo>
                      <a:pt x="536" y="56"/>
                      <a:pt x="533" y="58"/>
                      <a:pt x="532" y="58"/>
                    </a:cubicBezTo>
                    <a:cubicBezTo>
                      <a:pt x="531" y="58"/>
                      <a:pt x="530" y="58"/>
                      <a:pt x="529" y="57"/>
                    </a:cubicBezTo>
                    <a:cubicBezTo>
                      <a:pt x="528" y="57"/>
                      <a:pt x="526" y="57"/>
                      <a:pt x="524" y="58"/>
                    </a:cubicBezTo>
                    <a:cubicBezTo>
                      <a:pt x="523" y="58"/>
                      <a:pt x="521" y="58"/>
                      <a:pt x="520" y="58"/>
                    </a:cubicBezTo>
                    <a:cubicBezTo>
                      <a:pt x="519" y="57"/>
                      <a:pt x="515" y="59"/>
                      <a:pt x="514" y="59"/>
                    </a:cubicBezTo>
                    <a:cubicBezTo>
                      <a:pt x="513" y="59"/>
                      <a:pt x="512" y="58"/>
                      <a:pt x="511" y="59"/>
                    </a:cubicBezTo>
                    <a:cubicBezTo>
                      <a:pt x="510" y="59"/>
                      <a:pt x="509" y="59"/>
                      <a:pt x="509" y="60"/>
                    </a:cubicBezTo>
                    <a:cubicBezTo>
                      <a:pt x="509" y="61"/>
                      <a:pt x="510" y="61"/>
                      <a:pt x="510" y="62"/>
                    </a:cubicBezTo>
                    <a:cubicBezTo>
                      <a:pt x="511" y="62"/>
                      <a:pt x="510" y="63"/>
                      <a:pt x="510" y="63"/>
                    </a:cubicBezTo>
                    <a:cubicBezTo>
                      <a:pt x="509" y="63"/>
                      <a:pt x="509" y="64"/>
                      <a:pt x="508" y="65"/>
                    </a:cubicBezTo>
                    <a:cubicBezTo>
                      <a:pt x="508" y="65"/>
                      <a:pt x="508" y="66"/>
                      <a:pt x="507" y="66"/>
                    </a:cubicBezTo>
                    <a:cubicBezTo>
                      <a:pt x="506" y="66"/>
                      <a:pt x="505" y="66"/>
                      <a:pt x="503" y="67"/>
                    </a:cubicBezTo>
                    <a:cubicBezTo>
                      <a:pt x="502" y="68"/>
                      <a:pt x="500" y="69"/>
                      <a:pt x="499" y="69"/>
                    </a:cubicBezTo>
                    <a:cubicBezTo>
                      <a:pt x="498" y="70"/>
                      <a:pt x="496" y="69"/>
                      <a:pt x="494" y="69"/>
                    </a:cubicBezTo>
                    <a:cubicBezTo>
                      <a:pt x="493" y="69"/>
                      <a:pt x="491" y="69"/>
                      <a:pt x="490" y="70"/>
                    </a:cubicBezTo>
                    <a:cubicBezTo>
                      <a:pt x="490" y="70"/>
                      <a:pt x="487" y="71"/>
                      <a:pt x="486" y="72"/>
                    </a:cubicBezTo>
                    <a:cubicBezTo>
                      <a:pt x="486" y="72"/>
                      <a:pt x="485" y="71"/>
                      <a:pt x="485" y="71"/>
                    </a:cubicBezTo>
                    <a:cubicBezTo>
                      <a:pt x="484" y="70"/>
                      <a:pt x="484" y="70"/>
                      <a:pt x="483" y="70"/>
                    </a:cubicBezTo>
                    <a:cubicBezTo>
                      <a:pt x="483" y="69"/>
                      <a:pt x="481" y="70"/>
                      <a:pt x="480" y="70"/>
                    </a:cubicBezTo>
                    <a:cubicBezTo>
                      <a:pt x="480" y="70"/>
                      <a:pt x="480" y="67"/>
                      <a:pt x="479" y="66"/>
                    </a:cubicBezTo>
                    <a:cubicBezTo>
                      <a:pt x="479" y="65"/>
                      <a:pt x="478" y="65"/>
                      <a:pt x="477" y="65"/>
                    </a:cubicBezTo>
                    <a:cubicBezTo>
                      <a:pt x="476" y="65"/>
                      <a:pt x="476" y="64"/>
                      <a:pt x="475" y="64"/>
                    </a:cubicBezTo>
                    <a:cubicBezTo>
                      <a:pt x="475" y="63"/>
                      <a:pt x="470" y="63"/>
                      <a:pt x="469" y="63"/>
                    </a:cubicBezTo>
                    <a:cubicBezTo>
                      <a:pt x="468" y="63"/>
                      <a:pt x="466" y="65"/>
                      <a:pt x="466" y="66"/>
                    </a:cubicBezTo>
                    <a:cubicBezTo>
                      <a:pt x="465" y="67"/>
                      <a:pt x="464" y="67"/>
                      <a:pt x="462" y="66"/>
                    </a:cubicBezTo>
                    <a:cubicBezTo>
                      <a:pt x="461" y="66"/>
                      <a:pt x="460" y="66"/>
                      <a:pt x="459" y="66"/>
                    </a:cubicBezTo>
                    <a:cubicBezTo>
                      <a:pt x="458" y="66"/>
                      <a:pt x="458" y="66"/>
                      <a:pt x="458" y="65"/>
                    </a:cubicBezTo>
                    <a:cubicBezTo>
                      <a:pt x="457" y="65"/>
                      <a:pt x="454" y="64"/>
                      <a:pt x="452" y="64"/>
                    </a:cubicBezTo>
                    <a:cubicBezTo>
                      <a:pt x="451" y="64"/>
                      <a:pt x="449" y="64"/>
                      <a:pt x="447" y="65"/>
                    </a:cubicBezTo>
                    <a:cubicBezTo>
                      <a:pt x="446" y="65"/>
                      <a:pt x="445" y="65"/>
                      <a:pt x="445" y="64"/>
                    </a:cubicBezTo>
                    <a:cubicBezTo>
                      <a:pt x="445" y="63"/>
                      <a:pt x="443" y="63"/>
                      <a:pt x="442" y="63"/>
                    </a:cubicBezTo>
                    <a:cubicBezTo>
                      <a:pt x="441" y="63"/>
                      <a:pt x="440" y="63"/>
                      <a:pt x="440" y="63"/>
                    </a:cubicBezTo>
                    <a:cubicBezTo>
                      <a:pt x="440" y="62"/>
                      <a:pt x="441" y="62"/>
                      <a:pt x="440" y="61"/>
                    </a:cubicBezTo>
                    <a:cubicBezTo>
                      <a:pt x="440" y="60"/>
                      <a:pt x="439" y="61"/>
                      <a:pt x="438" y="61"/>
                    </a:cubicBezTo>
                    <a:cubicBezTo>
                      <a:pt x="437" y="61"/>
                      <a:pt x="436" y="59"/>
                      <a:pt x="435" y="59"/>
                    </a:cubicBezTo>
                    <a:cubicBezTo>
                      <a:pt x="434" y="58"/>
                      <a:pt x="430" y="58"/>
                      <a:pt x="429" y="57"/>
                    </a:cubicBezTo>
                    <a:cubicBezTo>
                      <a:pt x="428" y="57"/>
                      <a:pt x="429" y="56"/>
                      <a:pt x="429" y="56"/>
                    </a:cubicBezTo>
                    <a:cubicBezTo>
                      <a:pt x="429" y="56"/>
                      <a:pt x="429" y="55"/>
                      <a:pt x="428" y="55"/>
                    </a:cubicBezTo>
                    <a:cubicBezTo>
                      <a:pt x="427" y="55"/>
                      <a:pt x="425" y="55"/>
                      <a:pt x="424" y="54"/>
                    </a:cubicBezTo>
                    <a:cubicBezTo>
                      <a:pt x="422" y="54"/>
                      <a:pt x="421" y="51"/>
                      <a:pt x="421" y="51"/>
                    </a:cubicBezTo>
                    <a:cubicBezTo>
                      <a:pt x="421" y="51"/>
                      <a:pt x="419" y="52"/>
                      <a:pt x="419" y="52"/>
                    </a:cubicBezTo>
                    <a:cubicBezTo>
                      <a:pt x="418" y="53"/>
                      <a:pt x="417" y="53"/>
                      <a:pt x="416" y="53"/>
                    </a:cubicBezTo>
                    <a:cubicBezTo>
                      <a:pt x="415" y="53"/>
                      <a:pt x="414" y="52"/>
                      <a:pt x="414" y="52"/>
                    </a:cubicBezTo>
                    <a:cubicBezTo>
                      <a:pt x="413" y="52"/>
                      <a:pt x="411" y="51"/>
                      <a:pt x="411" y="51"/>
                    </a:cubicBezTo>
                    <a:cubicBezTo>
                      <a:pt x="410" y="50"/>
                      <a:pt x="411" y="49"/>
                      <a:pt x="410" y="49"/>
                    </a:cubicBezTo>
                    <a:cubicBezTo>
                      <a:pt x="409" y="48"/>
                      <a:pt x="409" y="48"/>
                      <a:pt x="409" y="47"/>
                    </a:cubicBezTo>
                    <a:cubicBezTo>
                      <a:pt x="410" y="46"/>
                      <a:pt x="409" y="45"/>
                      <a:pt x="408" y="44"/>
                    </a:cubicBezTo>
                    <a:cubicBezTo>
                      <a:pt x="407" y="43"/>
                      <a:pt x="406" y="43"/>
                      <a:pt x="405" y="43"/>
                    </a:cubicBezTo>
                    <a:cubicBezTo>
                      <a:pt x="404" y="43"/>
                      <a:pt x="405" y="41"/>
                      <a:pt x="405" y="41"/>
                    </a:cubicBezTo>
                    <a:cubicBezTo>
                      <a:pt x="405" y="40"/>
                      <a:pt x="405" y="38"/>
                      <a:pt x="404" y="37"/>
                    </a:cubicBezTo>
                    <a:cubicBezTo>
                      <a:pt x="403" y="36"/>
                      <a:pt x="404" y="36"/>
                      <a:pt x="404" y="36"/>
                    </a:cubicBezTo>
                    <a:cubicBezTo>
                      <a:pt x="405" y="35"/>
                      <a:pt x="405" y="32"/>
                      <a:pt x="406" y="31"/>
                    </a:cubicBezTo>
                    <a:cubicBezTo>
                      <a:pt x="406" y="30"/>
                      <a:pt x="405" y="29"/>
                      <a:pt x="405" y="28"/>
                    </a:cubicBezTo>
                    <a:cubicBezTo>
                      <a:pt x="405" y="27"/>
                      <a:pt x="406" y="26"/>
                      <a:pt x="406" y="25"/>
                    </a:cubicBezTo>
                    <a:cubicBezTo>
                      <a:pt x="405" y="24"/>
                      <a:pt x="402" y="24"/>
                      <a:pt x="401" y="24"/>
                    </a:cubicBezTo>
                    <a:cubicBezTo>
                      <a:pt x="401" y="23"/>
                      <a:pt x="400" y="23"/>
                      <a:pt x="400" y="22"/>
                    </a:cubicBezTo>
                    <a:cubicBezTo>
                      <a:pt x="400" y="21"/>
                      <a:pt x="399" y="22"/>
                      <a:pt x="398" y="22"/>
                    </a:cubicBezTo>
                    <a:cubicBezTo>
                      <a:pt x="396" y="22"/>
                      <a:pt x="396" y="22"/>
                      <a:pt x="395" y="21"/>
                    </a:cubicBezTo>
                    <a:cubicBezTo>
                      <a:pt x="393" y="20"/>
                      <a:pt x="393" y="23"/>
                      <a:pt x="392" y="23"/>
                    </a:cubicBezTo>
                    <a:cubicBezTo>
                      <a:pt x="391" y="23"/>
                      <a:pt x="390" y="24"/>
                      <a:pt x="389" y="24"/>
                    </a:cubicBezTo>
                    <a:cubicBezTo>
                      <a:pt x="388" y="24"/>
                      <a:pt x="387" y="22"/>
                      <a:pt x="387" y="22"/>
                    </a:cubicBezTo>
                    <a:cubicBezTo>
                      <a:pt x="386" y="21"/>
                      <a:pt x="386" y="20"/>
                      <a:pt x="385" y="20"/>
                    </a:cubicBezTo>
                    <a:cubicBezTo>
                      <a:pt x="384" y="20"/>
                      <a:pt x="384" y="20"/>
                      <a:pt x="384" y="19"/>
                    </a:cubicBezTo>
                    <a:cubicBezTo>
                      <a:pt x="384" y="18"/>
                      <a:pt x="381" y="17"/>
                      <a:pt x="380" y="17"/>
                    </a:cubicBezTo>
                    <a:cubicBezTo>
                      <a:pt x="379" y="17"/>
                      <a:pt x="379" y="16"/>
                      <a:pt x="378" y="15"/>
                    </a:cubicBezTo>
                    <a:cubicBezTo>
                      <a:pt x="377" y="14"/>
                      <a:pt x="376" y="15"/>
                      <a:pt x="376" y="15"/>
                    </a:cubicBezTo>
                    <a:cubicBezTo>
                      <a:pt x="375" y="15"/>
                      <a:pt x="374" y="15"/>
                      <a:pt x="373" y="14"/>
                    </a:cubicBezTo>
                    <a:cubicBezTo>
                      <a:pt x="372" y="13"/>
                      <a:pt x="369" y="13"/>
                      <a:pt x="368" y="13"/>
                    </a:cubicBezTo>
                    <a:cubicBezTo>
                      <a:pt x="367" y="13"/>
                      <a:pt x="366" y="14"/>
                      <a:pt x="366" y="14"/>
                    </a:cubicBezTo>
                    <a:cubicBezTo>
                      <a:pt x="366" y="15"/>
                      <a:pt x="366" y="17"/>
                      <a:pt x="365" y="17"/>
                    </a:cubicBezTo>
                    <a:cubicBezTo>
                      <a:pt x="363" y="17"/>
                      <a:pt x="362" y="16"/>
                      <a:pt x="361" y="16"/>
                    </a:cubicBezTo>
                    <a:cubicBezTo>
                      <a:pt x="360" y="16"/>
                      <a:pt x="361" y="17"/>
                      <a:pt x="361" y="19"/>
                    </a:cubicBezTo>
                    <a:cubicBezTo>
                      <a:pt x="361" y="20"/>
                      <a:pt x="361" y="20"/>
                      <a:pt x="360" y="21"/>
                    </a:cubicBezTo>
                    <a:cubicBezTo>
                      <a:pt x="359" y="21"/>
                      <a:pt x="359" y="22"/>
                      <a:pt x="359" y="23"/>
                    </a:cubicBezTo>
                    <a:cubicBezTo>
                      <a:pt x="358" y="24"/>
                      <a:pt x="358" y="25"/>
                      <a:pt x="357" y="25"/>
                    </a:cubicBezTo>
                    <a:cubicBezTo>
                      <a:pt x="356" y="26"/>
                      <a:pt x="355" y="25"/>
                      <a:pt x="354" y="24"/>
                    </a:cubicBezTo>
                    <a:cubicBezTo>
                      <a:pt x="354" y="24"/>
                      <a:pt x="353" y="24"/>
                      <a:pt x="353" y="24"/>
                    </a:cubicBezTo>
                    <a:cubicBezTo>
                      <a:pt x="353" y="25"/>
                      <a:pt x="352" y="26"/>
                      <a:pt x="351" y="26"/>
                    </a:cubicBezTo>
                    <a:cubicBezTo>
                      <a:pt x="350" y="26"/>
                      <a:pt x="349" y="25"/>
                      <a:pt x="348" y="26"/>
                    </a:cubicBezTo>
                    <a:cubicBezTo>
                      <a:pt x="347" y="26"/>
                      <a:pt x="347" y="27"/>
                      <a:pt x="347" y="27"/>
                    </a:cubicBezTo>
                    <a:cubicBezTo>
                      <a:pt x="346" y="28"/>
                      <a:pt x="346" y="28"/>
                      <a:pt x="345" y="27"/>
                    </a:cubicBezTo>
                    <a:cubicBezTo>
                      <a:pt x="345" y="26"/>
                      <a:pt x="344" y="27"/>
                      <a:pt x="344" y="27"/>
                    </a:cubicBezTo>
                    <a:cubicBezTo>
                      <a:pt x="343" y="28"/>
                      <a:pt x="342" y="28"/>
                      <a:pt x="340" y="28"/>
                    </a:cubicBezTo>
                    <a:cubicBezTo>
                      <a:pt x="339" y="28"/>
                      <a:pt x="340" y="28"/>
                      <a:pt x="339" y="29"/>
                    </a:cubicBezTo>
                    <a:cubicBezTo>
                      <a:pt x="338" y="30"/>
                      <a:pt x="337" y="29"/>
                      <a:pt x="336" y="29"/>
                    </a:cubicBezTo>
                    <a:cubicBezTo>
                      <a:pt x="335" y="29"/>
                      <a:pt x="334" y="31"/>
                      <a:pt x="334" y="32"/>
                    </a:cubicBezTo>
                    <a:cubicBezTo>
                      <a:pt x="334" y="33"/>
                      <a:pt x="334" y="34"/>
                      <a:pt x="334" y="35"/>
                    </a:cubicBezTo>
                    <a:cubicBezTo>
                      <a:pt x="334" y="36"/>
                      <a:pt x="334" y="38"/>
                      <a:pt x="333" y="39"/>
                    </a:cubicBezTo>
                    <a:cubicBezTo>
                      <a:pt x="333" y="40"/>
                      <a:pt x="331" y="41"/>
                      <a:pt x="330" y="41"/>
                    </a:cubicBezTo>
                    <a:cubicBezTo>
                      <a:pt x="329" y="41"/>
                      <a:pt x="328" y="40"/>
                      <a:pt x="327" y="40"/>
                    </a:cubicBezTo>
                    <a:cubicBezTo>
                      <a:pt x="327" y="39"/>
                      <a:pt x="325" y="41"/>
                      <a:pt x="325" y="42"/>
                    </a:cubicBezTo>
                    <a:cubicBezTo>
                      <a:pt x="324" y="43"/>
                      <a:pt x="323" y="42"/>
                      <a:pt x="322" y="42"/>
                    </a:cubicBezTo>
                    <a:cubicBezTo>
                      <a:pt x="321" y="42"/>
                      <a:pt x="321" y="42"/>
                      <a:pt x="320" y="42"/>
                    </a:cubicBezTo>
                    <a:cubicBezTo>
                      <a:pt x="319" y="43"/>
                      <a:pt x="318" y="42"/>
                      <a:pt x="317" y="42"/>
                    </a:cubicBezTo>
                    <a:cubicBezTo>
                      <a:pt x="316" y="41"/>
                      <a:pt x="315" y="40"/>
                      <a:pt x="314" y="40"/>
                    </a:cubicBezTo>
                    <a:cubicBezTo>
                      <a:pt x="313" y="40"/>
                      <a:pt x="312" y="40"/>
                      <a:pt x="311" y="40"/>
                    </a:cubicBezTo>
                    <a:cubicBezTo>
                      <a:pt x="310" y="40"/>
                      <a:pt x="309" y="40"/>
                      <a:pt x="308" y="41"/>
                    </a:cubicBezTo>
                    <a:cubicBezTo>
                      <a:pt x="306" y="42"/>
                      <a:pt x="305" y="41"/>
                      <a:pt x="304" y="41"/>
                    </a:cubicBezTo>
                    <a:cubicBezTo>
                      <a:pt x="303" y="41"/>
                      <a:pt x="301" y="40"/>
                      <a:pt x="300" y="40"/>
                    </a:cubicBezTo>
                    <a:cubicBezTo>
                      <a:pt x="300" y="40"/>
                      <a:pt x="298" y="40"/>
                      <a:pt x="297" y="39"/>
                    </a:cubicBezTo>
                    <a:cubicBezTo>
                      <a:pt x="296" y="39"/>
                      <a:pt x="296" y="39"/>
                      <a:pt x="294" y="39"/>
                    </a:cubicBezTo>
                    <a:cubicBezTo>
                      <a:pt x="293" y="39"/>
                      <a:pt x="293" y="38"/>
                      <a:pt x="293" y="37"/>
                    </a:cubicBezTo>
                    <a:cubicBezTo>
                      <a:pt x="293" y="36"/>
                      <a:pt x="294" y="35"/>
                      <a:pt x="294" y="34"/>
                    </a:cubicBezTo>
                    <a:cubicBezTo>
                      <a:pt x="294" y="34"/>
                      <a:pt x="292" y="32"/>
                      <a:pt x="291" y="31"/>
                    </a:cubicBezTo>
                    <a:cubicBezTo>
                      <a:pt x="290" y="30"/>
                      <a:pt x="290" y="30"/>
                      <a:pt x="290" y="29"/>
                    </a:cubicBezTo>
                    <a:cubicBezTo>
                      <a:pt x="290" y="28"/>
                      <a:pt x="288" y="28"/>
                      <a:pt x="287" y="28"/>
                    </a:cubicBezTo>
                    <a:cubicBezTo>
                      <a:pt x="286" y="28"/>
                      <a:pt x="286" y="27"/>
                      <a:pt x="286" y="26"/>
                    </a:cubicBezTo>
                    <a:cubicBezTo>
                      <a:pt x="285" y="26"/>
                      <a:pt x="285" y="26"/>
                      <a:pt x="284" y="26"/>
                    </a:cubicBezTo>
                    <a:cubicBezTo>
                      <a:pt x="284" y="26"/>
                      <a:pt x="283" y="26"/>
                      <a:pt x="282" y="26"/>
                    </a:cubicBezTo>
                    <a:cubicBezTo>
                      <a:pt x="281" y="26"/>
                      <a:pt x="280" y="25"/>
                      <a:pt x="279" y="25"/>
                    </a:cubicBezTo>
                    <a:cubicBezTo>
                      <a:pt x="278" y="24"/>
                      <a:pt x="278" y="25"/>
                      <a:pt x="278" y="26"/>
                    </a:cubicBezTo>
                    <a:cubicBezTo>
                      <a:pt x="277" y="26"/>
                      <a:pt x="277" y="26"/>
                      <a:pt x="276" y="26"/>
                    </a:cubicBezTo>
                    <a:cubicBezTo>
                      <a:pt x="276" y="25"/>
                      <a:pt x="274" y="26"/>
                      <a:pt x="274" y="25"/>
                    </a:cubicBezTo>
                    <a:cubicBezTo>
                      <a:pt x="274" y="25"/>
                      <a:pt x="273" y="23"/>
                      <a:pt x="273" y="22"/>
                    </a:cubicBezTo>
                    <a:cubicBezTo>
                      <a:pt x="273" y="21"/>
                      <a:pt x="272" y="21"/>
                      <a:pt x="271" y="21"/>
                    </a:cubicBezTo>
                    <a:cubicBezTo>
                      <a:pt x="270" y="21"/>
                      <a:pt x="269" y="20"/>
                      <a:pt x="269" y="19"/>
                    </a:cubicBezTo>
                    <a:cubicBezTo>
                      <a:pt x="269" y="18"/>
                      <a:pt x="268" y="18"/>
                      <a:pt x="267" y="18"/>
                    </a:cubicBezTo>
                    <a:cubicBezTo>
                      <a:pt x="266" y="18"/>
                      <a:pt x="267" y="17"/>
                      <a:pt x="268" y="16"/>
                    </a:cubicBezTo>
                    <a:cubicBezTo>
                      <a:pt x="268" y="16"/>
                      <a:pt x="267" y="16"/>
                      <a:pt x="266" y="16"/>
                    </a:cubicBezTo>
                    <a:cubicBezTo>
                      <a:pt x="265" y="16"/>
                      <a:pt x="265" y="16"/>
                      <a:pt x="265" y="16"/>
                    </a:cubicBezTo>
                    <a:cubicBezTo>
                      <a:pt x="265" y="15"/>
                      <a:pt x="264" y="16"/>
                      <a:pt x="263" y="16"/>
                    </a:cubicBezTo>
                    <a:cubicBezTo>
                      <a:pt x="263" y="17"/>
                      <a:pt x="262" y="18"/>
                      <a:pt x="262" y="18"/>
                    </a:cubicBezTo>
                    <a:cubicBezTo>
                      <a:pt x="262" y="19"/>
                      <a:pt x="262" y="20"/>
                      <a:pt x="261" y="21"/>
                    </a:cubicBezTo>
                    <a:cubicBezTo>
                      <a:pt x="261" y="21"/>
                      <a:pt x="260" y="21"/>
                      <a:pt x="259" y="21"/>
                    </a:cubicBezTo>
                    <a:cubicBezTo>
                      <a:pt x="258" y="21"/>
                      <a:pt x="259" y="22"/>
                      <a:pt x="260" y="22"/>
                    </a:cubicBezTo>
                    <a:cubicBezTo>
                      <a:pt x="260" y="23"/>
                      <a:pt x="260" y="23"/>
                      <a:pt x="259" y="23"/>
                    </a:cubicBezTo>
                    <a:cubicBezTo>
                      <a:pt x="259" y="23"/>
                      <a:pt x="258" y="23"/>
                      <a:pt x="257" y="23"/>
                    </a:cubicBezTo>
                    <a:cubicBezTo>
                      <a:pt x="255" y="22"/>
                      <a:pt x="254" y="20"/>
                      <a:pt x="254" y="20"/>
                    </a:cubicBezTo>
                    <a:cubicBezTo>
                      <a:pt x="254" y="19"/>
                      <a:pt x="252" y="20"/>
                      <a:pt x="251" y="20"/>
                    </a:cubicBezTo>
                    <a:cubicBezTo>
                      <a:pt x="251" y="20"/>
                      <a:pt x="250" y="20"/>
                      <a:pt x="250" y="18"/>
                    </a:cubicBezTo>
                    <a:cubicBezTo>
                      <a:pt x="249" y="17"/>
                      <a:pt x="248" y="17"/>
                      <a:pt x="247" y="17"/>
                    </a:cubicBezTo>
                    <a:cubicBezTo>
                      <a:pt x="246" y="16"/>
                      <a:pt x="241" y="16"/>
                      <a:pt x="240" y="16"/>
                    </a:cubicBezTo>
                    <a:cubicBezTo>
                      <a:pt x="239" y="16"/>
                      <a:pt x="237" y="15"/>
                      <a:pt x="237" y="15"/>
                    </a:cubicBezTo>
                    <a:cubicBezTo>
                      <a:pt x="236" y="14"/>
                      <a:pt x="237" y="14"/>
                      <a:pt x="237" y="13"/>
                    </a:cubicBezTo>
                    <a:cubicBezTo>
                      <a:pt x="238" y="13"/>
                      <a:pt x="237" y="12"/>
                      <a:pt x="236" y="12"/>
                    </a:cubicBezTo>
                    <a:cubicBezTo>
                      <a:pt x="235" y="11"/>
                      <a:pt x="235" y="11"/>
                      <a:pt x="236" y="10"/>
                    </a:cubicBezTo>
                    <a:cubicBezTo>
                      <a:pt x="236" y="10"/>
                      <a:pt x="236" y="10"/>
                      <a:pt x="236" y="9"/>
                    </a:cubicBezTo>
                    <a:cubicBezTo>
                      <a:pt x="236" y="9"/>
                      <a:pt x="235" y="9"/>
                      <a:pt x="234" y="9"/>
                    </a:cubicBezTo>
                    <a:cubicBezTo>
                      <a:pt x="233" y="9"/>
                      <a:pt x="233" y="8"/>
                      <a:pt x="233" y="7"/>
                    </a:cubicBezTo>
                    <a:cubicBezTo>
                      <a:pt x="232" y="7"/>
                      <a:pt x="231" y="7"/>
                      <a:pt x="230" y="8"/>
                    </a:cubicBezTo>
                    <a:cubicBezTo>
                      <a:pt x="229" y="8"/>
                      <a:pt x="229" y="7"/>
                      <a:pt x="228" y="7"/>
                    </a:cubicBezTo>
                    <a:cubicBezTo>
                      <a:pt x="227" y="6"/>
                      <a:pt x="227" y="6"/>
                      <a:pt x="226" y="7"/>
                    </a:cubicBezTo>
                    <a:cubicBezTo>
                      <a:pt x="225" y="7"/>
                      <a:pt x="225" y="7"/>
                      <a:pt x="225" y="6"/>
                    </a:cubicBezTo>
                    <a:cubicBezTo>
                      <a:pt x="225" y="5"/>
                      <a:pt x="223" y="4"/>
                      <a:pt x="222" y="4"/>
                    </a:cubicBezTo>
                    <a:cubicBezTo>
                      <a:pt x="221" y="3"/>
                      <a:pt x="221" y="3"/>
                      <a:pt x="221" y="2"/>
                    </a:cubicBezTo>
                    <a:cubicBezTo>
                      <a:pt x="221" y="1"/>
                      <a:pt x="222" y="0"/>
                      <a:pt x="221" y="0"/>
                    </a:cubicBezTo>
                    <a:cubicBezTo>
                      <a:pt x="221" y="0"/>
                      <a:pt x="218" y="2"/>
                      <a:pt x="218" y="3"/>
                    </a:cubicBezTo>
                    <a:cubicBezTo>
                      <a:pt x="217" y="3"/>
                      <a:pt x="217" y="4"/>
                      <a:pt x="216" y="5"/>
                    </a:cubicBezTo>
                    <a:cubicBezTo>
                      <a:pt x="215" y="5"/>
                      <a:pt x="212" y="4"/>
                      <a:pt x="212" y="4"/>
                    </a:cubicBezTo>
                    <a:cubicBezTo>
                      <a:pt x="211" y="4"/>
                      <a:pt x="210" y="5"/>
                      <a:pt x="209" y="6"/>
                    </a:cubicBezTo>
                    <a:cubicBezTo>
                      <a:pt x="208" y="6"/>
                      <a:pt x="207" y="8"/>
                      <a:pt x="207" y="9"/>
                    </a:cubicBezTo>
                    <a:cubicBezTo>
                      <a:pt x="207" y="9"/>
                      <a:pt x="206" y="11"/>
                      <a:pt x="206" y="11"/>
                    </a:cubicBezTo>
                    <a:cubicBezTo>
                      <a:pt x="206" y="11"/>
                      <a:pt x="207" y="13"/>
                      <a:pt x="208" y="14"/>
                    </a:cubicBezTo>
                    <a:cubicBezTo>
                      <a:pt x="208" y="15"/>
                      <a:pt x="209" y="17"/>
                      <a:pt x="209" y="18"/>
                    </a:cubicBezTo>
                    <a:cubicBezTo>
                      <a:pt x="209" y="18"/>
                      <a:pt x="210" y="19"/>
                      <a:pt x="210" y="20"/>
                    </a:cubicBezTo>
                    <a:cubicBezTo>
                      <a:pt x="211" y="20"/>
                      <a:pt x="210" y="21"/>
                      <a:pt x="210" y="21"/>
                    </a:cubicBezTo>
                    <a:cubicBezTo>
                      <a:pt x="210" y="21"/>
                      <a:pt x="208" y="20"/>
                      <a:pt x="207" y="20"/>
                    </a:cubicBezTo>
                    <a:cubicBezTo>
                      <a:pt x="206" y="19"/>
                      <a:pt x="205" y="19"/>
                      <a:pt x="204" y="19"/>
                    </a:cubicBezTo>
                    <a:cubicBezTo>
                      <a:pt x="203" y="19"/>
                      <a:pt x="203" y="19"/>
                      <a:pt x="203" y="20"/>
                    </a:cubicBezTo>
                    <a:cubicBezTo>
                      <a:pt x="202" y="20"/>
                      <a:pt x="201" y="20"/>
                      <a:pt x="200" y="20"/>
                    </a:cubicBezTo>
                    <a:cubicBezTo>
                      <a:pt x="199" y="20"/>
                      <a:pt x="200" y="21"/>
                      <a:pt x="200" y="22"/>
                    </a:cubicBezTo>
                    <a:cubicBezTo>
                      <a:pt x="201" y="23"/>
                      <a:pt x="200" y="23"/>
                      <a:pt x="199" y="24"/>
                    </a:cubicBezTo>
                    <a:cubicBezTo>
                      <a:pt x="199" y="24"/>
                      <a:pt x="198" y="25"/>
                      <a:pt x="197" y="25"/>
                    </a:cubicBezTo>
                    <a:cubicBezTo>
                      <a:pt x="197" y="25"/>
                      <a:pt x="190" y="28"/>
                      <a:pt x="190" y="28"/>
                    </a:cubicBezTo>
                    <a:cubicBezTo>
                      <a:pt x="189" y="28"/>
                      <a:pt x="188" y="27"/>
                      <a:pt x="187" y="27"/>
                    </a:cubicBezTo>
                    <a:cubicBezTo>
                      <a:pt x="187" y="27"/>
                      <a:pt x="185" y="28"/>
                      <a:pt x="184" y="29"/>
                    </a:cubicBezTo>
                    <a:cubicBezTo>
                      <a:pt x="183" y="29"/>
                      <a:pt x="184" y="30"/>
                      <a:pt x="184" y="30"/>
                    </a:cubicBezTo>
                    <a:cubicBezTo>
                      <a:pt x="184" y="31"/>
                      <a:pt x="183" y="33"/>
                      <a:pt x="183" y="33"/>
                    </a:cubicBezTo>
                    <a:cubicBezTo>
                      <a:pt x="183" y="34"/>
                      <a:pt x="182" y="34"/>
                      <a:pt x="182" y="34"/>
                    </a:cubicBezTo>
                    <a:cubicBezTo>
                      <a:pt x="181" y="34"/>
                      <a:pt x="181" y="35"/>
                      <a:pt x="181" y="36"/>
                    </a:cubicBezTo>
                    <a:cubicBezTo>
                      <a:pt x="181" y="37"/>
                      <a:pt x="181" y="37"/>
                      <a:pt x="182" y="37"/>
                    </a:cubicBezTo>
                    <a:cubicBezTo>
                      <a:pt x="182" y="38"/>
                      <a:pt x="181" y="40"/>
                      <a:pt x="181" y="40"/>
                    </a:cubicBezTo>
                    <a:cubicBezTo>
                      <a:pt x="180" y="41"/>
                      <a:pt x="180" y="41"/>
                      <a:pt x="179" y="41"/>
                    </a:cubicBezTo>
                    <a:cubicBezTo>
                      <a:pt x="178" y="41"/>
                      <a:pt x="177" y="43"/>
                      <a:pt x="177" y="44"/>
                    </a:cubicBezTo>
                    <a:cubicBezTo>
                      <a:pt x="177" y="45"/>
                      <a:pt x="176" y="44"/>
                      <a:pt x="175" y="43"/>
                    </a:cubicBezTo>
                    <a:cubicBezTo>
                      <a:pt x="175" y="43"/>
                      <a:pt x="174" y="43"/>
                      <a:pt x="172" y="43"/>
                    </a:cubicBezTo>
                    <a:cubicBezTo>
                      <a:pt x="171" y="43"/>
                      <a:pt x="171" y="44"/>
                      <a:pt x="172" y="46"/>
                    </a:cubicBezTo>
                    <a:cubicBezTo>
                      <a:pt x="172" y="47"/>
                      <a:pt x="172" y="48"/>
                      <a:pt x="172" y="48"/>
                    </a:cubicBezTo>
                    <a:cubicBezTo>
                      <a:pt x="171" y="48"/>
                      <a:pt x="168" y="52"/>
                      <a:pt x="167" y="53"/>
                    </a:cubicBezTo>
                    <a:cubicBezTo>
                      <a:pt x="167" y="53"/>
                      <a:pt x="166" y="56"/>
                      <a:pt x="166" y="57"/>
                    </a:cubicBezTo>
                    <a:cubicBezTo>
                      <a:pt x="166" y="58"/>
                      <a:pt x="166" y="58"/>
                      <a:pt x="164" y="58"/>
                    </a:cubicBezTo>
                    <a:cubicBezTo>
                      <a:pt x="162" y="58"/>
                      <a:pt x="163" y="60"/>
                      <a:pt x="164" y="60"/>
                    </a:cubicBezTo>
                    <a:cubicBezTo>
                      <a:pt x="165" y="61"/>
                      <a:pt x="164" y="61"/>
                      <a:pt x="164" y="62"/>
                    </a:cubicBezTo>
                    <a:cubicBezTo>
                      <a:pt x="164" y="62"/>
                      <a:pt x="164" y="63"/>
                      <a:pt x="163" y="63"/>
                    </a:cubicBezTo>
                    <a:cubicBezTo>
                      <a:pt x="162" y="63"/>
                      <a:pt x="162" y="63"/>
                      <a:pt x="161" y="64"/>
                    </a:cubicBezTo>
                    <a:cubicBezTo>
                      <a:pt x="161" y="65"/>
                      <a:pt x="161" y="66"/>
                      <a:pt x="160" y="66"/>
                    </a:cubicBezTo>
                    <a:cubicBezTo>
                      <a:pt x="159" y="67"/>
                      <a:pt x="159" y="67"/>
                      <a:pt x="159" y="68"/>
                    </a:cubicBezTo>
                    <a:cubicBezTo>
                      <a:pt x="158" y="69"/>
                      <a:pt x="159" y="70"/>
                      <a:pt x="159" y="71"/>
                    </a:cubicBezTo>
                    <a:cubicBezTo>
                      <a:pt x="159" y="71"/>
                      <a:pt x="158" y="71"/>
                      <a:pt x="157" y="71"/>
                    </a:cubicBezTo>
                    <a:cubicBezTo>
                      <a:pt x="156" y="71"/>
                      <a:pt x="156" y="73"/>
                      <a:pt x="156" y="73"/>
                    </a:cubicBezTo>
                    <a:cubicBezTo>
                      <a:pt x="155" y="73"/>
                      <a:pt x="154" y="74"/>
                      <a:pt x="153" y="74"/>
                    </a:cubicBezTo>
                    <a:cubicBezTo>
                      <a:pt x="152" y="73"/>
                      <a:pt x="150" y="73"/>
                      <a:pt x="149" y="73"/>
                    </a:cubicBezTo>
                    <a:cubicBezTo>
                      <a:pt x="149" y="73"/>
                      <a:pt x="148" y="73"/>
                      <a:pt x="148" y="72"/>
                    </a:cubicBezTo>
                    <a:cubicBezTo>
                      <a:pt x="148" y="72"/>
                      <a:pt x="147" y="71"/>
                      <a:pt x="147" y="72"/>
                    </a:cubicBezTo>
                    <a:cubicBezTo>
                      <a:pt x="146" y="72"/>
                      <a:pt x="145" y="72"/>
                      <a:pt x="145" y="73"/>
                    </a:cubicBezTo>
                    <a:cubicBezTo>
                      <a:pt x="145" y="74"/>
                      <a:pt x="144" y="74"/>
                      <a:pt x="143" y="73"/>
                    </a:cubicBezTo>
                    <a:cubicBezTo>
                      <a:pt x="142" y="73"/>
                      <a:pt x="141" y="73"/>
                      <a:pt x="140" y="73"/>
                    </a:cubicBezTo>
                    <a:cubicBezTo>
                      <a:pt x="140" y="73"/>
                      <a:pt x="140" y="72"/>
                      <a:pt x="139" y="71"/>
                    </a:cubicBezTo>
                    <a:cubicBezTo>
                      <a:pt x="139" y="71"/>
                      <a:pt x="138" y="71"/>
                      <a:pt x="137" y="71"/>
                    </a:cubicBezTo>
                    <a:cubicBezTo>
                      <a:pt x="136" y="71"/>
                      <a:pt x="136" y="70"/>
                      <a:pt x="136" y="70"/>
                    </a:cubicBezTo>
                    <a:cubicBezTo>
                      <a:pt x="136" y="69"/>
                      <a:pt x="135" y="69"/>
                      <a:pt x="135" y="70"/>
                    </a:cubicBezTo>
                    <a:cubicBezTo>
                      <a:pt x="134" y="70"/>
                      <a:pt x="133" y="70"/>
                      <a:pt x="132" y="70"/>
                    </a:cubicBezTo>
                    <a:cubicBezTo>
                      <a:pt x="131" y="71"/>
                      <a:pt x="130" y="71"/>
                      <a:pt x="130" y="70"/>
                    </a:cubicBezTo>
                    <a:cubicBezTo>
                      <a:pt x="129" y="69"/>
                      <a:pt x="127" y="69"/>
                      <a:pt x="126" y="69"/>
                    </a:cubicBezTo>
                    <a:cubicBezTo>
                      <a:pt x="124" y="69"/>
                      <a:pt x="124" y="70"/>
                      <a:pt x="123" y="70"/>
                    </a:cubicBezTo>
                    <a:cubicBezTo>
                      <a:pt x="122" y="69"/>
                      <a:pt x="121" y="70"/>
                      <a:pt x="121" y="69"/>
                    </a:cubicBezTo>
                    <a:cubicBezTo>
                      <a:pt x="120" y="68"/>
                      <a:pt x="117" y="67"/>
                      <a:pt x="116" y="67"/>
                    </a:cubicBezTo>
                    <a:cubicBezTo>
                      <a:pt x="115" y="67"/>
                      <a:pt x="115" y="67"/>
                      <a:pt x="115" y="68"/>
                    </a:cubicBezTo>
                    <a:cubicBezTo>
                      <a:pt x="114" y="69"/>
                      <a:pt x="113" y="69"/>
                      <a:pt x="112" y="68"/>
                    </a:cubicBezTo>
                    <a:cubicBezTo>
                      <a:pt x="111" y="68"/>
                      <a:pt x="110" y="68"/>
                      <a:pt x="109" y="67"/>
                    </a:cubicBezTo>
                    <a:cubicBezTo>
                      <a:pt x="109" y="66"/>
                      <a:pt x="108" y="66"/>
                      <a:pt x="108" y="65"/>
                    </a:cubicBezTo>
                    <a:cubicBezTo>
                      <a:pt x="107" y="64"/>
                      <a:pt x="107" y="64"/>
                      <a:pt x="106" y="65"/>
                    </a:cubicBezTo>
                    <a:cubicBezTo>
                      <a:pt x="106" y="65"/>
                      <a:pt x="103" y="65"/>
                      <a:pt x="103" y="65"/>
                    </a:cubicBezTo>
                    <a:cubicBezTo>
                      <a:pt x="102" y="65"/>
                      <a:pt x="101" y="66"/>
                      <a:pt x="100" y="65"/>
                    </a:cubicBezTo>
                    <a:cubicBezTo>
                      <a:pt x="100" y="65"/>
                      <a:pt x="100" y="64"/>
                      <a:pt x="100" y="64"/>
                    </a:cubicBezTo>
                    <a:cubicBezTo>
                      <a:pt x="99" y="63"/>
                      <a:pt x="97" y="65"/>
                      <a:pt x="96" y="65"/>
                    </a:cubicBezTo>
                    <a:cubicBezTo>
                      <a:pt x="96" y="66"/>
                      <a:pt x="96" y="69"/>
                      <a:pt x="97" y="70"/>
                    </a:cubicBezTo>
                    <a:cubicBezTo>
                      <a:pt x="97" y="71"/>
                      <a:pt x="96" y="72"/>
                      <a:pt x="96" y="72"/>
                    </a:cubicBezTo>
                    <a:cubicBezTo>
                      <a:pt x="94" y="72"/>
                      <a:pt x="91" y="71"/>
                      <a:pt x="91" y="7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5" name="AutoShape 35"/>
              <p:cNvSpPr/>
              <p:nvPr/>
            </p:nvSpPr>
            <p:spPr>
              <a:xfrm>
                <a:off x="7271962" y="2278396"/>
                <a:ext cx="1310545" cy="919359"/>
              </a:xfrm>
              <a:custGeom>
                <a:avLst/>
                <a:gdLst/>
                <a:ahLst/>
                <a:cxnLst/>
                <a:rect l="l" t="t" r="r" b="b"/>
                <a:pathLst>
                  <a:path w="1001" h="702">
                    <a:moveTo>
                      <a:pt x="262" y="7"/>
                    </a:moveTo>
                    <a:cubicBezTo>
                      <a:pt x="263" y="7"/>
                      <a:pt x="263" y="7"/>
                      <a:pt x="263" y="7"/>
                    </a:cubicBezTo>
                    <a:cubicBezTo>
                      <a:pt x="262" y="8"/>
                      <a:pt x="263" y="8"/>
                      <a:pt x="263" y="9"/>
                    </a:cubicBezTo>
                    <a:cubicBezTo>
                      <a:pt x="263" y="10"/>
                      <a:pt x="263" y="10"/>
                      <a:pt x="262" y="10"/>
                    </a:cubicBezTo>
                    <a:cubicBezTo>
                      <a:pt x="261" y="10"/>
                      <a:pt x="261" y="10"/>
                      <a:pt x="260" y="10"/>
                    </a:cubicBezTo>
                    <a:cubicBezTo>
                      <a:pt x="258" y="10"/>
                      <a:pt x="254" y="9"/>
                      <a:pt x="253" y="9"/>
                    </a:cubicBezTo>
                    <a:cubicBezTo>
                      <a:pt x="251" y="9"/>
                      <a:pt x="248" y="10"/>
                      <a:pt x="248" y="10"/>
                    </a:cubicBezTo>
                    <a:cubicBezTo>
                      <a:pt x="247" y="10"/>
                      <a:pt x="246" y="11"/>
                      <a:pt x="246" y="12"/>
                    </a:cubicBezTo>
                    <a:cubicBezTo>
                      <a:pt x="245" y="12"/>
                      <a:pt x="244" y="12"/>
                      <a:pt x="242" y="11"/>
                    </a:cubicBezTo>
                    <a:cubicBezTo>
                      <a:pt x="241" y="11"/>
                      <a:pt x="238" y="12"/>
                      <a:pt x="237" y="12"/>
                    </a:cubicBezTo>
                    <a:cubicBezTo>
                      <a:pt x="235" y="12"/>
                      <a:pt x="231" y="12"/>
                      <a:pt x="230" y="13"/>
                    </a:cubicBezTo>
                    <a:cubicBezTo>
                      <a:pt x="229" y="13"/>
                      <a:pt x="226" y="14"/>
                      <a:pt x="225" y="15"/>
                    </a:cubicBezTo>
                    <a:cubicBezTo>
                      <a:pt x="224" y="15"/>
                      <a:pt x="224" y="15"/>
                      <a:pt x="224" y="16"/>
                    </a:cubicBezTo>
                    <a:cubicBezTo>
                      <a:pt x="224" y="16"/>
                      <a:pt x="222" y="17"/>
                      <a:pt x="221" y="16"/>
                    </a:cubicBezTo>
                    <a:cubicBezTo>
                      <a:pt x="220" y="16"/>
                      <a:pt x="218" y="16"/>
                      <a:pt x="218" y="17"/>
                    </a:cubicBezTo>
                    <a:cubicBezTo>
                      <a:pt x="217" y="17"/>
                      <a:pt x="216" y="17"/>
                      <a:pt x="216" y="16"/>
                    </a:cubicBezTo>
                    <a:cubicBezTo>
                      <a:pt x="215" y="16"/>
                      <a:pt x="214" y="16"/>
                      <a:pt x="212" y="16"/>
                    </a:cubicBezTo>
                    <a:cubicBezTo>
                      <a:pt x="211" y="15"/>
                      <a:pt x="210" y="17"/>
                      <a:pt x="208" y="16"/>
                    </a:cubicBezTo>
                    <a:cubicBezTo>
                      <a:pt x="207" y="16"/>
                      <a:pt x="207" y="17"/>
                      <a:pt x="207" y="17"/>
                    </a:cubicBezTo>
                    <a:cubicBezTo>
                      <a:pt x="206" y="17"/>
                      <a:pt x="204" y="17"/>
                      <a:pt x="203" y="17"/>
                    </a:cubicBezTo>
                    <a:cubicBezTo>
                      <a:pt x="202" y="17"/>
                      <a:pt x="200" y="18"/>
                      <a:pt x="199" y="18"/>
                    </a:cubicBezTo>
                    <a:cubicBezTo>
                      <a:pt x="197" y="18"/>
                      <a:pt x="195" y="18"/>
                      <a:pt x="194" y="18"/>
                    </a:cubicBezTo>
                    <a:cubicBezTo>
                      <a:pt x="193" y="18"/>
                      <a:pt x="191" y="19"/>
                      <a:pt x="190" y="19"/>
                    </a:cubicBezTo>
                    <a:cubicBezTo>
                      <a:pt x="189" y="19"/>
                      <a:pt x="187" y="20"/>
                      <a:pt x="187" y="21"/>
                    </a:cubicBezTo>
                    <a:cubicBezTo>
                      <a:pt x="186" y="21"/>
                      <a:pt x="185" y="21"/>
                      <a:pt x="184" y="21"/>
                    </a:cubicBezTo>
                    <a:cubicBezTo>
                      <a:pt x="184" y="21"/>
                      <a:pt x="183" y="22"/>
                      <a:pt x="182" y="23"/>
                    </a:cubicBezTo>
                    <a:cubicBezTo>
                      <a:pt x="182" y="23"/>
                      <a:pt x="180" y="22"/>
                      <a:pt x="179" y="22"/>
                    </a:cubicBezTo>
                    <a:cubicBezTo>
                      <a:pt x="178" y="21"/>
                      <a:pt x="177" y="22"/>
                      <a:pt x="176" y="22"/>
                    </a:cubicBezTo>
                    <a:cubicBezTo>
                      <a:pt x="176" y="22"/>
                      <a:pt x="173" y="23"/>
                      <a:pt x="172" y="23"/>
                    </a:cubicBezTo>
                    <a:cubicBezTo>
                      <a:pt x="171" y="23"/>
                      <a:pt x="170" y="23"/>
                      <a:pt x="169" y="24"/>
                    </a:cubicBezTo>
                    <a:cubicBezTo>
                      <a:pt x="168" y="24"/>
                      <a:pt x="167" y="24"/>
                      <a:pt x="166" y="24"/>
                    </a:cubicBezTo>
                    <a:cubicBezTo>
                      <a:pt x="165" y="24"/>
                      <a:pt x="163" y="24"/>
                      <a:pt x="162" y="24"/>
                    </a:cubicBezTo>
                    <a:cubicBezTo>
                      <a:pt x="162" y="24"/>
                      <a:pt x="160" y="24"/>
                      <a:pt x="159" y="24"/>
                    </a:cubicBezTo>
                    <a:cubicBezTo>
                      <a:pt x="158" y="23"/>
                      <a:pt x="154" y="25"/>
                      <a:pt x="152" y="25"/>
                    </a:cubicBezTo>
                    <a:cubicBezTo>
                      <a:pt x="150" y="25"/>
                      <a:pt x="148" y="25"/>
                      <a:pt x="147" y="25"/>
                    </a:cubicBezTo>
                    <a:cubicBezTo>
                      <a:pt x="147" y="25"/>
                      <a:pt x="147" y="25"/>
                      <a:pt x="146" y="25"/>
                    </a:cubicBezTo>
                    <a:cubicBezTo>
                      <a:pt x="146" y="24"/>
                      <a:pt x="143" y="25"/>
                      <a:pt x="141" y="25"/>
                    </a:cubicBezTo>
                    <a:cubicBezTo>
                      <a:pt x="140" y="24"/>
                      <a:pt x="138" y="23"/>
                      <a:pt x="137" y="23"/>
                    </a:cubicBezTo>
                    <a:cubicBezTo>
                      <a:pt x="136" y="22"/>
                      <a:pt x="135" y="23"/>
                      <a:pt x="134" y="23"/>
                    </a:cubicBezTo>
                    <a:cubicBezTo>
                      <a:pt x="133" y="23"/>
                      <a:pt x="135" y="26"/>
                      <a:pt x="135" y="26"/>
                    </a:cubicBezTo>
                    <a:cubicBezTo>
                      <a:pt x="135" y="26"/>
                      <a:pt x="134" y="26"/>
                      <a:pt x="133" y="27"/>
                    </a:cubicBezTo>
                    <a:cubicBezTo>
                      <a:pt x="132" y="27"/>
                      <a:pt x="132" y="28"/>
                      <a:pt x="132" y="29"/>
                    </a:cubicBezTo>
                    <a:cubicBezTo>
                      <a:pt x="132" y="29"/>
                      <a:pt x="129" y="29"/>
                      <a:pt x="128" y="29"/>
                    </a:cubicBezTo>
                    <a:cubicBezTo>
                      <a:pt x="128" y="29"/>
                      <a:pt x="126" y="29"/>
                      <a:pt x="127" y="30"/>
                    </a:cubicBezTo>
                    <a:cubicBezTo>
                      <a:pt x="127" y="31"/>
                      <a:pt x="126" y="31"/>
                      <a:pt x="125" y="31"/>
                    </a:cubicBezTo>
                    <a:cubicBezTo>
                      <a:pt x="124" y="31"/>
                      <a:pt x="124" y="31"/>
                      <a:pt x="122" y="31"/>
                    </a:cubicBezTo>
                    <a:cubicBezTo>
                      <a:pt x="120" y="31"/>
                      <a:pt x="121" y="33"/>
                      <a:pt x="121" y="33"/>
                    </a:cubicBezTo>
                    <a:cubicBezTo>
                      <a:pt x="121" y="34"/>
                      <a:pt x="120" y="35"/>
                      <a:pt x="120" y="35"/>
                    </a:cubicBezTo>
                    <a:cubicBezTo>
                      <a:pt x="119" y="35"/>
                      <a:pt x="118" y="36"/>
                      <a:pt x="117" y="36"/>
                    </a:cubicBezTo>
                    <a:cubicBezTo>
                      <a:pt x="116" y="36"/>
                      <a:pt x="115" y="36"/>
                      <a:pt x="115" y="36"/>
                    </a:cubicBezTo>
                    <a:cubicBezTo>
                      <a:pt x="114" y="36"/>
                      <a:pt x="113" y="36"/>
                      <a:pt x="112" y="36"/>
                    </a:cubicBezTo>
                    <a:cubicBezTo>
                      <a:pt x="111" y="35"/>
                      <a:pt x="111" y="35"/>
                      <a:pt x="110" y="35"/>
                    </a:cubicBezTo>
                    <a:cubicBezTo>
                      <a:pt x="110" y="34"/>
                      <a:pt x="109" y="34"/>
                      <a:pt x="109" y="34"/>
                    </a:cubicBezTo>
                    <a:cubicBezTo>
                      <a:pt x="108" y="34"/>
                      <a:pt x="107" y="34"/>
                      <a:pt x="107" y="34"/>
                    </a:cubicBezTo>
                    <a:cubicBezTo>
                      <a:pt x="106" y="35"/>
                      <a:pt x="105" y="34"/>
                      <a:pt x="104" y="34"/>
                    </a:cubicBezTo>
                    <a:cubicBezTo>
                      <a:pt x="103" y="34"/>
                      <a:pt x="101" y="33"/>
                      <a:pt x="100" y="33"/>
                    </a:cubicBezTo>
                    <a:cubicBezTo>
                      <a:pt x="99" y="33"/>
                      <a:pt x="98" y="33"/>
                      <a:pt x="97" y="33"/>
                    </a:cubicBezTo>
                    <a:cubicBezTo>
                      <a:pt x="96" y="34"/>
                      <a:pt x="96" y="36"/>
                      <a:pt x="95" y="37"/>
                    </a:cubicBezTo>
                    <a:cubicBezTo>
                      <a:pt x="95" y="39"/>
                      <a:pt x="96" y="41"/>
                      <a:pt x="96" y="41"/>
                    </a:cubicBezTo>
                    <a:cubicBezTo>
                      <a:pt x="96" y="41"/>
                      <a:pt x="96" y="41"/>
                      <a:pt x="97" y="41"/>
                    </a:cubicBezTo>
                    <a:cubicBezTo>
                      <a:pt x="97" y="41"/>
                      <a:pt x="99" y="42"/>
                      <a:pt x="99" y="42"/>
                    </a:cubicBezTo>
                    <a:cubicBezTo>
                      <a:pt x="99" y="42"/>
                      <a:pt x="98" y="44"/>
                      <a:pt x="98" y="45"/>
                    </a:cubicBezTo>
                    <a:cubicBezTo>
                      <a:pt x="97" y="45"/>
                      <a:pt x="97" y="45"/>
                      <a:pt x="96" y="45"/>
                    </a:cubicBezTo>
                    <a:cubicBezTo>
                      <a:pt x="96" y="45"/>
                      <a:pt x="96" y="47"/>
                      <a:pt x="96" y="47"/>
                    </a:cubicBezTo>
                    <a:cubicBezTo>
                      <a:pt x="104" y="57"/>
                      <a:pt x="104" y="57"/>
                      <a:pt x="104" y="57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23" y="53"/>
                      <a:pt x="123" y="53"/>
                      <a:pt x="123" y="53"/>
                    </a:cubicBezTo>
                    <a:cubicBezTo>
                      <a:pt x="120" y="63"/>
                      <a:pt x="120" y="63"/>
                      <a:pt x="120" y="63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5" y="98"/>
                      <a:pt x="115" y="98"/>
                      <a:pt x="115" y="98"/>
                    </a:cubicBezTo>
                    <a:cubicBezTo>
                      <a:pt x="115" y="98"/>
                      <a:pt x="114" y="104"/>
                      <a:pt x="114" y="104"/>
                    </a:cubicBezTo>
                    <a:cubicBezTo>
                      <a:pt x="114" y="105"/>
                      <a:pt x="115" y="105"/>
                      <a:pt x="116" y="105"/>
                    </a:cubicBezTo>
                    <a:cubicBezTo>
                      <a:pt x="116" y="105"/>
                      <a:pt x="117" y="106"/>
                      <a:pt x="117" y="106"/>
                    </a:cubicBezTo>
                    <a:cubicBezTo>
                      <a:pt x="118" y="106"/>
                      <a:pt x="118" y="107"/>
                      <a:pt x="118" y="107"/>
                    </a:cubicBezTo>
                    <a:cubicBezTo>
                      <a:pt x="118" y="108"/>
                      <a:pt x="119" y="108"/>
                      <a:pt x="120" y="108"/>
                    </a:cubicBezTo>
                    <a:cubicBezTo>
                      <a:pt x="120" y="109"/>
                      <a:pt x="121" y="109"/>
                      <a:pt x="122" y="109"/>
                    </a:cubicBezTo>
                    <a:cubicBezTo>
                      <a:pt x="123" y="109"/>
                      <a:pt x="123" y="109"/>
                      <a:pt x="124" y="109"/>
                    </a:cubicBezTo>
                    <a:cubicBezTo>
                      <a:pt x="124" y="109"/>
                      <a:pt x="125" y="109"/>
                      <a:pt x="125" y="110"/>
                    </a:cubicBezTo>
                    <a:cubicBezTo>
                      <a:pt x="125" y="111"/>
                      <a:pt x="125" y="111"/>
                      <a:pt x="125" y="111"/>
                    </a:cubicBezTo>
                    <a:cubicBezTo>
                      <a:pt x="126" y="111"/>
                      <a:pt x="126" y="112"/>
                      <a:pt x="126" y="112"/>
                    </a:cubicBezTo>
                    <a:cubicBezTo>
                      <a:pt x="126" y="112"/>
                      <a:pt x="127" y="112"/>
                      <a:pt x="128" y="112"/>
                    </a:cubicBezTo>
                    <a:cubicBezTo>
                      <a:pt x="128" y="113"/>
                      <a:pt x="129" y="113"/>
                      <a:pt x="129" y="114"/>
                    </a:cubicBezTo>
                    <a:cubicBezTo>
                      <a:pt x="129" y="114"/>
                      <a:pt x="130" y="114"/>
                      <a:pt x="130" y="114"/>
                    </a:cubicBezTo>
                    <a:cubicBezTo>
                      <a:pt x="131" y="115"/>
                      <a:pt x="131" y="115"/>
                      <a:pt x="132" y="115"/>
                    </a:cubicBezTo>
                    <a:cubicBezTo>
                      <a:pt x="132" y="116"/>
                      <a:pt x="132" y="116"/>
                      <a:pt x="133" y="117"/>
                    </a:cubicBezTo>
                    <a:cubicBezTo>
                      <a:pt x="134" y="117"/>
                      <a:pt x="133" y="118"/>
                      <a:pt x="134" y="118"/>
                    </a:cubicBezTo>
                    <a:cubicBezTo>
                      <a:pt x="134" y="119"/>
                      <a:pt x="135" y="119"/>
                      <a:pt x="135" y="119"/>
                    </a:cubicBezTo>
                    <a:cubicBezTo>
                      <a:pt x="136" y="120"/>
                      <a:pt x="138" y="123"/>
                      <a:pt x="138" y="123"/>
                    </a:cubicBezTo>
                    <a:cubicBezTo>
                      <a:pt x="138" y="123"/>
                      <a:pt x="137" y="123"/>
                      <a:pt x="137" y="123"/>
                    </a:cubicBezTo>
                    <a:cubicBezTo>
                      <a:pt x="136" y="124"/>
                      <a:pt x="136" y="124"/>
                      <a:pt x="136" y="125"/>
                    </a:cubicBezTo>
                    <a:cubicBezTo>
                      <a:pt x="136" y="125"/>
                      <a:pt x="136" y="126"/>
                      <a:pt x="136" y="126"/>
                    </a:cubicBezTo>
                    <a:cubicBezTo>
                      <a:pt x="137" y="127"/>
                      <a:pt x="137" y="127"/>
                      <a:pt x="138" y="127"/>
                    </a:cubicBezTo>
                    <a:cubicBezTo>
                      <a:pt x="139" y="128"/>
                      <a:pt x="139" y="128"/>
                      <a:pt x="139" y="128"/>
                    </a:cubicBezTo>
                    <a:cubicBezTo>
                      <a:pt x="139" y="129"/>
                      <a:pt x="140" y="129"/>
                      <a:pt x="141" y="130"/>
                    </a:cubicBezTo>
                    <a:cubicBezTo>
                      <a:pt x="141" y="130"/>
                      <a:pt x="141" y="130"/>
                      <a:pt x="140" y="131"/>
                    </a:cubicBezTo>
                    <a:cubicBezTo>
                      <a:pt x="140" y="132"/>
                      <a:pt x="141" y="132"/>
                      <a:pt x="141" y="132"/>
                    </a:cubicBezTo>
                    <a:cubicBezTo>
                      <a:pt x="142" y="132"/>
                      <a:pt x="143" y="132"/>
                      <a:pt x="143" y="132"/>
                    </a:cubicBezTo>
                    <a:cubicBezTo>
                      <a:pt x="144" y="132"/>
                      <a:pt x="144" y="131"/>
                      <a:pt x="145" y="131"/>
                    </a:cubicBezTo>
                    <a:cubicBezTo>
                      <a:pt x="145" y="131"/>
                      <a:pt x="147" y="132"/>
                      <a:pt x="148" y="132"/>
                    </a:cubicBezTo>
                    <a:cubicBezTo>
                      <a:pt x="148" y="132"/>
                      <a:pt x="149" y="133"/>
                      <a:pt x="149" y="133"/>
                    </a:cubicBezTo>
                    <a:cubicBezTo>
                      <a:pt x="150" y="133"/>
                      <a:pt x="150" y="134"/>
                      <a:pt x="151" y="136"/>
                    </a:cubicBezTo>
                    <a:cubicBezTo>
                      <a:pt x="152" y="137"/>
                      <a:pt x="151" y="139"/>
                      <a:pt x="151" y="140"/>
                    </a:cubicBezTo>
                    <a:cubicBezTo>
                      <a:pt x="151" y="140"/>
                      <a:pt x="151" y="142"/>
                      <a:pt x="152" y="142"/>
                    </a:cubicBezTo>
                    <a:cubicBezTo>
                      <a:pt x="152" y="143"/>
                      <a:pt x="152" y="143"/>
                      <a:pt x="152" y="144"/>
                    </a:cubicBezTo>
                    <a:cubicBezTo>
                      <a:pt x="153" y="145"/>
                      <a:pt x="152" y="146"/>
                      <a:pt x="152" y="147"/>
                    </a:cubicBezTo>
                    <a:cubicBezTo>
                      <a:pt x="152" y="148"/>
                      <a:pt x="153" y="148"/>
                      <a:pt x="154" y="149"/>
                    </a:cubicBezTo>
                    <a:cubicBezTo>
                      <a:pt x="155" y="150"/>
                      <a:pt x="154" y="150"/>
                      <a:pt x="154" y="151"/>
                    </a:cubicBezTo>
                    <a:cubicBezTo>
                      <a:pt x="154" y="151"/>
                      <a:pt x="155" y="152"/>
                      <a:pt x="155" y="152"/>
                    </a:cubicBezTo>
                    <a:cubicBezTo>
                      <a:pt x="156" y="152"/>
                      <a:pt x="155" y="155"/>
                      <a:pt x="155" y="155"/>
                    </a:cubicBezTo>
                    <a:cubicBezTo>
                      <a:pt x="155" y="156"/>
                      <a:pt x="155" y="157"/>
                      <a:pt x="155" y="158"/>
                    </a:cubicBezTo>
                    <a:cubicBezTo>
                      <a:pt x="155" y="159"/>
                      <a:pt x="155" y="159"/>
                      <a:pt x="156" y="159"/>
                    </a:cubicBezTo>
                    <a:cubicBezTo>
                      <a:pt x="156" y="160"/>
                      <a:pt x="157" y="160"/>
                      <a:pt x="157" y="160"/>
                    </a:cubicBezTo>
                    <a:cubicBezTo>
                      <a:pt x="157" y="161"/>
                      <a:pt x="158" y="161"/>
                      <a:pt x="158" y="161"/>
                    </a:cubicBezTo>
                    <a:cubicBezTo>
                      <a:pt x="159" y="162"/>
                      <a:pt x="159" y="163"/>
                      <a:pt x="160" y="163"/>
                    </a:cubicBezTo>
                    <a:cubicBezTo>
                      <a:pt x="160" y="164"/>
                      <a:pt x="160" y="164"/>
                      <a:pt x="160" y="165"/>
                    </a:cubicBezTo>
                    <a:cubicBezTo>
                      <a:pt x="160" y="165"/>
                      <a:pt x="160" y="168"/>
                      <a:pt x="160" y="168"/>
                    </a:cubicBezTo>
                    <a:cubicBezTo>
                      <a:pt x="160" y="168"/>
                      <a:pt x="161" y="170"/>
                      <a:pt x="161" y="170"/>
                    </a:cubicBezTo>
                    <a:cubicBezTo>
                      <a:pt x="161" y="171"/>
                      <a:pt x="161" y="173"/>
                      <a:pt x="160" y="173"/>
                    </a:cubicBezTo>
                    <a:cubicBezTo>
                      <a:pt x="159" y="174"/>
                      <a:pt x="160" y="175"/>
                      <a:pt x="161" y="175"/>
                    </a:cubicBezTo>
                    <a:cubicBezTo>
                      <a:pt x="161" y="175"/>
                      <a:pt x="161" y="177"/>
                      <a:pt x="161" y="177"/>
                    </a:cubicBezTo>
                    <a:cubicBezTo>
                      <a:pt x="160" y="177"/>
                      <a:pt x="159" y="177"/>
                      <a:pt x="158" y="177"/>
                    </a:cubicBezTo>
                    <a:cubicBezTo>
                      <a:pt x="156" y="176"/>
                      <a:pt x="155" y="176"/>
                      <a:pt x="155" y="176"/>
                    </a:cubicBezTo>
                    <a:cubicBezTo>
                      <a:pt x="154" y="176"/>
                      <a:pt x="153" y="175"/>
                      <a:pt x="152" y="175"/>
                    </a:cubicBezTo>
                    <a:cubicBezTo>
                      <a:pt x="151" y="174"/>
                      <a:pt x="149" y="176"/>
                      <a:pt x="148" y="176"/>
                    </a:cubicBezTo>
                    <a:cubicBezTo>
                      <a:pt x="148" y="176"/>
                      <a:pt x="148" y="177"/>
                      <a:pt x="147" y="178"/>
                    </a:cubicBezTo>
                    <a:cubicBezTo>
                      <a:pt x="146" y="179"/>
                      <a:pt x="143" y="178"/>
                      <a:pt x="142" y="178"/>
                    </a:cubicBezTo>
                    <a:cubicBezTo>
                      <a:pt x="141" y="178"/>
                      <a:pt x="141" y="181"/>
                      <a:pt x="140" y="181"/>
                    </a:cubicBezTo>
                    <a:cubicBezTo>
                      <a:pt x="140" y="182"/>
                      <a:pt x="138" y="182"/>
                      <a:pt x="137" y="182"/>
                    </a:cubicBezTo>
                    <a:cubicBezTo>
                      <a:pt x="137" y="182"/>
                      <a:pt x="136" y="182"/>
                      <a:pt x="135" y="182"/>
                    </a:cubicBezTo>
                    <a:cubicBezTo>
                      <a:pt x="135" y="182"/>
                      <a:pt x="134" y="181"/>
                      <a:pt x="133" y="181"/>
                    </a:cubicBezTo>
                    <a:cubicBezTo>
                      <a:pt x="132" y="181"/>
                      <a:pt x="130" y="181"/>
                      <a:pt x="128" y="181"/>
                    </a:cubicBezTo>
                    <a:cubicBezTo>
                      <a:pt x="127" y="181"/>
                      <a:pt x="125" y="183"/>
                      <a:pt x="124" y="183"/>
                    </a:cubicBezTo>
                    <a:cubicBezTo>
                      <a:pt x="124" y="184"/>
                      <a:pt x="123" y="185"/>
                      <a:pt x="122" y="185"/>
                    </a:cubicBezTo>
                    <a:cubicBezTo>
                      <a:pt x="122" y="186"/>
                      <a:pt x="120" y="187"/>
                      <a:pt x="120" y="187"/>
                    </a:cubicBezTo>
                    <a:cubicBezTo>
                      <a:pt x="119" y="188"/>
                      <a:pt x="119" y="188"/>
                      <a:pt x="118" y="188"/>
                    </a:cubicBezTo>
                    <a:cubicBezTo>
                      <a:pt x="117" y="187"/>
                      <a:pt x="117" y="189"/>
                      <a:pt x="116" y="190"/>
                    </a:cubicBezTo>
                    <a:cubicBezTo>
                      <a:pt x="116" y="190"/>
                      <a:pt x="116" y="192"/>
                      <a:pt x="116" y="192"/>
                    </a:cubicBezTo>
                    <a:cubicBezTo>
                      <a:pt x="116" y="193"/>
                      <a:pt x="116" y="194"/>
                      <a:pt x="116" y="195"/>
                    </a:cubicBezTo>
                    <a:cubicBezTo>
                      <a:pt x="117" y="195"/>
                      <a:pt x="117" y="196"/>
                      <a:pt x="117" y="196"/>
                    </a:cubicBezTo>
                    <a:cubicBezTo>
                      <a:pt x="118" y="197"/>
                      <a:pt x="117" y="198"/>
                      <a:pt x="116" y="198"/>
                    </a:cubicBezTo>
                    <a:cubicBezTo>
                      <a:pt x="115" y="198"/>
                      <a:pt x="115" y="199"/>
                      <a:pt x="115" y="199"/>
                    </a:cubicBezTo>
                    <a:cubicBezTo>
                      <a:pt x="114" y="200"/>
                      <a:pt x="114" y="200"/>
                      <a:pt x="114" y="201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15" y="203"/>
                      <a:pt x="115" y="204"/>
                      <a:pt x="115" y="205"/>
                    </a:cubicBezTo>
                    <a:cubicBezTo>
                      <a:pt x="115" y="205"/>
                      <a:pt x="114" y="205"/>
                      <a:pt x="114" y="206"/>
                    </a:cubicBezTo>
                    <a:cubicBezTo>
                      <a:pt x="113" y="206"/>
                      <a:pt x="114" y="208"/>
                      <a:pt x="114" y="209"/>
                    </a:cubicBezTo>
                    <a:cubicBezTo>
                      <a:pt x="115" y="209"/>
                      <a:pt x="115" y="209"/>
                      <a:pt x="116" y="209"/>
                    </a:cubicBezTo>
                    <a:cubicBezTo>
                      <a:pt x="116" y="209"/>
                      <a:pt x="117" y="209"/>
                      <a:pt x="117" y="210"/>
                    </a:cubicBezTo>
                    <a:cubicBezTo>
                      <a:pt x="118" y="210"/>
                      <a:pt x="119" y="210"/>
                      <a:pt x="120" y="210"/>
                    </a:cubicBezTo>
                    <a:cubicBezTo>
                      <a:pt x="121" y="210"/>
                      <a:pt x="120" y="211"/>
                      <a:pt x="120" y="212"/>
                    </a:cubicBezTo>
                    <a:cubicBezTo>
                      <a:pt x="120" y="212"/>
                      <a:pt x="122" y="212"/>
                      <a:pt x="123" y="213"/>
                    </a:cubicBezTo>
                    <a:cubicBezTo>
                      <a:pt x="124" y="213"/>
                      <a:pt x="124" y="213"/>
                      <a:pt x="125" y="213"/>
                    </a:cubicBezTo>
                    <a:cubicBezTo>
                      <a:pt x="126" y="213"/>
                      <a:pt x="126" y="213"/>
                      <a:pt x="126" y="214"/>
                    </a:cubicBezTo>
                    <a:cubicBezTo>
                      <a:pt x="127" y="214"/>
                      <a:pt x="127" y="214"/>
                      <a:pt x="128" y="214"/>
                    </a:cubicBezTo>
                    <a:cubicBezTo>
                      <a:pt x="129" y="214"/>
                      <a:pt x="132" y="215"/>
                      <a:pt x="133" y="216"/>
                    </a:cubicBezTo>
                    <a:cubicBezTo>
                      <a:pt x="133" y="216"/>
                      <a:pt x="134" y="217"/>
                      <a:pt x="134" y="217"/>
                    </a:cubicBezTo>
                    <a:cubicBezTo>
                      <a:pt x="135" y="217"/>
                      <a:pt x="135" y="218"/>
                      <a:pt x="134" y="218"/>
                    </a:cubicBezTo>
                    <a:cubicBezTo>
                      <a:pt x="134" y="219"/>
                      <a:pt x="134" y="219"/>
                      <a:pt x="134" y="220"/>
                    </a:cubicBezTo>
                    <a:cubicBezTo>
                      <a:pt x="135" y="220"/>
                      <a:pt x="134" y="221"/>
                      <a:pt x="134" y="222"/>
                    </a:cubicBezTo>
                    <a:cubicBezTo>
                      <a:pt x="134" y="223"/>
                      <a:pt x="133" y="223"/>
                      <a:pt x="133" y="224"/>
                    </a:cubicBezTo>
                    <a:cubicBezTo>
                      <a:pt x="133" y="225"/>
                      <a:pt x="134" y="225"/>
                      <a:pt x="135" y="226"/>
                    </a:cubicBezTo>
                    <a:cubicBezTo>
                      <a:pt x="135" y="226"/>
                      <a:pt x="134" y="228"/>
                      <a:pt x="134" y="228"/>
                    </a:cubicBezTo>
                    <a:cubicBezTo>
                      <a:pt x="133" y="229"/>
                      <a:pt x="133" y="229"/>
                      <a:pt x="133" y="230"/>
                    </a:cubicBezTo>
                    <a:cubicBezTo>
                      <a:pt x="134" y="230"/>
                      <a:pt x="133" y="231"/>
                      <a:pt x="132" y="232"/>
                    </a:cubicBezTo>
                    <a:cubicBezTo>
                      <a:pt x="132" y="232"/>
                      <a:pt x="132" y="233"/>
                      <a:pt x="132" y="234"/>
                    </a:cubicBezTo>
                    <a:cubicBezTo>
                      <a:pt x="133" y="234"/>
                      <a:pt x="132" y="234"/>
                      <a:pt x="132" y="235"/>
                    </a:cubicBezTo>
                    <a:cubicBezTo>
                      <a:pt x="131" y="236"/>
                      <a:pt x="133" y="237"/>
                      <a:pt x="134" y="238"/>
                    </a:cubicBezTo>
                    <a:cubicBezTo>
                      <a:pt x="135" y="239"/>
                      <a:pt x="135" y="240"/>
                      <a:pt x="134" y="240"/>
                    </a:cubicBezTo>
                    <a:cubicBezTo>
                      <a:pt x="133" y="240"/>
                      <a:pt x="132" y="241"/>
                      <a:pt x="132" y="242"/>
                    </a:cubicBezTo>
                    <a:cubicBezTo>
                      <a:pt x="132" y="243"/>
                      <a:pt x="134" y="244"/>
                      <a:pt x="135" y="245"/>
                    </a:cubicBezTo>
                    <a:cubicBezTo>
                      <a:pt x="136" y="245"/>
                      <a:pt x="135" y="247"/>
                      <a:pt x="135" y="247"/>
                    </a:cubicBezTo>
                    <a:cubicBezTo>
                      <a:pt x="135" y="248"/>
                      <a:pt x="134" y="248"/>
                      <a:pt x="135" y="249"/>
                    </a:cubicBezTo>
                    <a:cubicBezTo>
                      <a:pt x="135" y="249"/>
                      <a:pt x="135" y="250"/>
                      <a:pt x="134" y="250"/>
                    </a:cubicBezTo>
                    <a:cubicBezTo>
                      <a:pt x="134" y="251"/>
                      <a:pt x="135" y="251"/>
                      <a:pt x="135" y="251"/>
                    </a:cubicBezTo>
                    <a:cubicBezTo>
                      <a:pt x="136" y="252"/>
                      <a:pt x="136" y="253"/>
                      <a:pt x="136" y="254"/>
                    </a:cubicBezTo>
                    <a:cubicBezTo>
                      <a:pt x="136" y="255"/>
                      <a:pt x="136" y="256"/>
                      <a:pt x="135" y="256"/>
                    </a:cubicBezTo>
                    <a:cubicBezTo>
                      <a:pt x="134" y="257"/>
                      <a:pt x="133" y="257"/>
                      <a:pt x="132" y="257"/>
                    </a:cubicBezTo>
                    <a:cubicBezTo>
                      <a:pt x="131" y="256"/>
                      <a:pt x="129" y="255"/>
                      <a:pt x="128" y="255"/>
                    </a:cubicBezTo>
                    <a:cubicBezTo>
                      <a:pt x="128" y="255"/>
                      <a:pt x="126" y="254"/>
                      <a:pt x="125" y="254"/>
                    </a:cubicBezTo>
                    <a:cubicBezTo>
                      <a:pt x="125" y="254"/>
                      <a:pt x="123" y="256"/>
                      <a:pt x="123" y="257"/>
                    </a:cubicBezTo>
                    <a:cubicBezTo>
                      <a:pt x="123" y="258"/>
                      <a:pt x="122" y="259"/>
                      <a:pt x="122" y="259"/>
                    </a:cubicBezTo>
                    <a:cubicBezTo>
                      <a:pt x="121" y="260"/>
                      <a:pt x="119" y="260"/>
                      <a:pt x="118" y="260"/>
                    </a:cubicBezTo>
                    <a:cubicBezTo>
                      <a:pt x="117" y="260"/>
                      <a:pt x="116" y="261"/>
                      <a:pt x="115" y="261"/>
                    </a:cubicBezTo>
                    <a:cubicBezTo>
                      <a:pt x="114" y="260"/>
                      <a:pt x="113" y="258"/>
                      <a:pt x="112" y="258"/>
                    </a:cubicBezTo>
                    <a:cubicBezTo>
                      <a:pt x="112" y="257"/>
                      <a:pt x="111" y="255"/>
                      <a:pt x="111" y="254"/>
                    </a:cubicBezTo>
                    <a:cubicBezTo>
                      <a:pt x="110" y="253"/>
                      <a:pt x="109" y="253"/>
                      <a:pt x="108" y="252"/>
                    </a:cubicBezTo>
                    <a:cubicBezTo>
                      <a:pt x="107" y="252"/>
                      <a:pt x="105" y="249"/>
                      <a:pt x="104" y="249"/>
                    </a:cubicBezTo>
                    <a:cubicBezTo>
                      <a:pt x="103" y="248"/>
                      <a:pt x="102" y="248"/>
                      <a:pt x="101" y="248"/>
                    </a:cubicBezTo>
                    <a:cubicBezTo>
                      <a:pt x="99" y="248"/>
                      <a:pt x="99" y="248"/>
                      <a:pt x="98" y="248"/>
                    </a:cubicBezTo>
                    <a:cubicBezTo>
                      <a:pt x="98" y="247"/>
                      <a:pt x="96" y="247"/>
                      <a:pt x="96" y="247"/>
                    </a:cubicBezTo>
                    <a:cubicBezTo>
                      <a:pt x="95" y="246"/>
                      <a:pt x="95" y="246"/>
                      <a:pt x="93" y="246"/>
                    </a:cubicBezTo>
                    <a:cubicBezTo>
                      <a:pt x="92" y="245"/>
                      <a:pt x="91" y="246"/>
                      <a:pt x="90" y="246"/>
                    </a:cubicBezTo>
                    <a:cubicBezTo>
                      <a:pt x="90" y="247"/>
                      <a:pt x="89" y="247"/>
                      <a:pt x="88" y="246"/>
                    </a:cubicBezTo>
                    <a:cubicBezTo>
                      <a:pt x="88" y="246"/>
                      <a:pt x="84" y="245"/>
                      <a:pt x="83" y="244"/>
                    </a:cubicBezTo>
                    <a:cubicBezTo>
                      <a:pt x="83" y="244"/>
                      <a:pt x="81" y="244"/>
                      <a:pt x="81" y="244"/>
                    </a:cubicBezTo>
                    <a:cubicBezTo>
                      <a:pt x="80" y="244"/>
                      <a:pt x="79" y="242"/>
                      <a:pt x="78" y="242"/>
                    </a:cubicBezTo>
                    <a:cubicBezTo>
                      <a:pt x="77" y="242"/>
                      <a:pt x="75" y="242"/>
                      <a:pt x="74" y="242"/>
                    </a:cubicBezTo>
                    <a:cubicBezTo>
                      <a:pt x="74" y="242"/>
                      <a:pt x="73" y="241"/>
                      <a:pt x="72" y="240"/>
                    </a:cubicBezTo>
                    <a:cubicBezTo>
                      <a:pt x="72" y="239"/>
                      <a:pt x="71" y="238"/>
                      <a:pt x="69" y="238"/>
                    </a:cubicBezTo>
                    <a:cubicBezTo>
                      <a:pt x="67" y="237"/>
                      <a:pt x="66" y="236"/>
                      <a:pt x="66" y="236"/>
                    </a:cubicBezTo>
                    <a:cubicBezTo>
                      <a:pt x="65" y="235"/>
                      <a:pt x="66" y="234"/>
                      <a:pt x="67" y="234"/>
                    </a:cubicBezTo>
                    <a:cubicBezTo>
                      <a:pt x="68" y="233"/>
                      <a:pt x="65" y="232"/>
                      <a:pt x="64" y="232"/>
                    </a:cubicBezTo>
                    <a:cubicBezTo>
                      <a:pt x="63" y="232"/>
                      <a:pt x="63" y="231"/>
                      <a:pt x="62" y="231"/>
                    </a:cubicBezTo>
                    <a:cubicBezTo>
                      <a:pt x="61" y="231"/>
                      <a:pt x="61" y="230"/>
                      <a:pt x="61" y="230"/>
                    </a:cubicBezTo>
                    <a:cubicBezTo>
                      <a:pt x="61" y="229"/>
                      <a:pt x="60" y="229"/>
                      <a:pt x="60" y="229"/>
                    </a:cubicBezTo>
                    <a:cubicBezTo>
                      <a:pt x="59" y="229"/>
                      <a:pt x="59" y="229"/>
                      <a:pt x="58" y="228"/>
                    </a:cubicBezTo>
                    <a:cubicBezTo>
                      <a:pt x="58" y="228"/>
                      <a:pt x="58" y="229"/>
                      <a:pt x="58" y="229"/>
                    </a:cubicBezTo>
                    <a:cubicBezTo>
                      <a:pt x="58" y="230"/>
                      <a:pt x="59" y="230"/>
                      <a:pt x="59" y="230"/>
                    </a:cubicBezTo>
                    <a:cubicBezTo>
                      <a:pt x="60" y="230"/>
                      <a:pt x="59" y="233"/>
                      <a:pt x="58" y="233"/>
                    </a:cubicBezTo>
                    <a:cubicBezTo>
                      <a:pt x="58" y="234"/>
                      <a:pt x="58" y="235"/>
                      <a:pt x="57" y="235"/>
                    </a:cubicBezTo>
                    <a:cubicBezTo>
                      <a:pt x="57" y="236"/>
                      <a:pt x="57" y="237"/>
                      <a:pt x="56" y="238"/>
                    </a:cubicBezTo>
                    <a:cubicBezTo>
                      <a:pt x="56" y="238"/>
                      <a:pt x="53" y="239"/>
                      <a:pt x="52" y="240"/>
                    </a:cubicBezTo>
                    <a:cubicBezTo>
                      <a:pt x="51" y="240"/>
                      <a:pt x="51" y="241"/>
                      <a:pt x="51" y="242"/>
                    </a:cubicBezTo>
                    <a:cubicBezTo>
                      <a:pt x="51" y="242"/>
                      <a:pt x="52" y="244"/>
                      <a:pt x="51" y="244"/>
                    </a:cubicBezTo>
                    <a:cubicBezTo>
                      <a:pt x="50" y="245"/>
                      <a:pt x="51" y="245"/>
                      <a:pt x="51" y="246"/>
                    </a:cubicBezTo>
                    <a:cubicBezTo>
                      <a:pt x="51" y="247"/>
                      <a:pt x="50" y="246"/>
                      <a:pt x="50" y="246"/>
                    </a:cubicBezTo>
                    <a:cubicBezTo>
                      <a:pt x="49" y="245"/>
                      <a:pt x="46" y="245"/>
                      <a:pt x="45" y="244"/>
                    </a:cubicBezTo>
                    <a:cubicBezTo>
                      <a:pt x="44" y="244"/>
                      <a:pt x="43" y="245"/>
                      <a:pt x="42" y="244"/>
                    </a:cubicBezTo>
                    <a:cubicBezTo>
                      <a:pt x="42" y="244"/>
                      <a:pt x="41" y="244"/>
                      <a:pt x="41" y="244"/>
                    </a:cubicBezTo>
                    <a:cubicBezTo>
                      <a:pt x="40" y="244"/>
                      <a:pt x="39" y="244"/>
                      <a:pt x="39" y="244"/>
                    </a:cubicBezTo>
                    <a:cubicBezTo>
                      <a:pt x="39" y="243"/>
                      <a:pt x="37" y="244"/>
                      <a:pt x="37" y="243"/>
                    </a:cubicBezTo>
                    <a:cubicBezTo>
                      <a:pt x="36" y="242"/>
                      <a:pt x="34" y="241"/>
                      <a:pt x="34" y="241"/>
                    </a:cubicBezTo>
                    <a:cubicBezTo>
                      <a:pt x="34" y="241"/>
                      <a:pt x="34" y="241"/>
                      <a:pt x="34" y="241"/>
                    </a:cubicBezTo>
                    <a:cubicBezTo>
                      <a:pt x="34" y="241"/>
                      <a:pt x="34" y="242"/>
                      <a:pt x="34" y="242"/>
                    </a:cubicBezTo>
                    <a:cubicBezTo>
                      <a:pt x="33" y="242"/>
                      <a:pt x="33" y="241"/>
                      <a:pt x="32" y="242"/>
                    </a:cubicBezTo>
                    <a:cubicBezTo>
                      <a:pt x="31" y="242"/>
                      <a:pt x="31" y="243"/>
                      <a:pt x="30" y="243"/>
                    </a:cubicBezTo>
                    <a:cubicBezTo>
                      <a:pt x="29" y="243"/>
                      <a:pt x="29" y="243"/>
                      <a:pt x="29" y="244"/>
                    </a:cubicBezTo>
                    <a:cubicBezTo>
                      <a:pt x="29" y="244"/>
                      <a:pt x="28" y="244"/>
                      <a:pt x="27" y="245"/>
                    </a:cubicBezTo>
                    <a:cubicBezTo>
                      <a:pt x="27" y="245"/>
                      <a:pt x="26" y="245"/>
                      <a:pt x="25" y="245"/>
                    </a:cubicBezTo>
                    <a:cubicBezTo>
                      <a:pt x="24" y="245"/>
                      <a:pt x="24" y="244"/>
                      <a:pt x="23" y="245"/>
                    </a:cubicBezTo>
                    <a:cubicBezTo>
                      <a:pt x="23" y="245"/>
                      <a:pt x="22" y="245"/>
                      <a:pt x="21" y="245"/>
                    </a:cubicBezTo>
                    <a:cubicBezTo>
                      <a:pt x="20" y="245"/>
                      <a:pt x="19" y="245"/>
                      <a:pt x="19" y="245"/>
                    </a:cubicBezTo>
                    <a:cubicBezTo>
                      <a:pt x="18" y="245"/>
                      <a:pt x="18" y="245"/>
                      <a:pt x="17" y="245"/>
                    </a:cubicBezTo>
                    <a:cubicBezTo>
                      <a:pt x="16" y="245"/>
                      <a:pt x="16" y="245"/>
                      <a:pt x="16" y="245"/>
                    </a:cubicBezTo>
                    <a:cubicBezTo>
                      <a:pt x="15" y="244"/>
                      <a:pt x="15" y="244"/>
                      <a:pt x="15" y="244"/>
                    </a:cubicBezTo>
                    <a:cubicBezTo>
                      <a:pt x="14" y="244"/>
                      <a:pt x="14" y="244"/>
                      <a:pt x="14" y="243"/>
                    </a:cubicBezTo>
                    <a:cubicBezTo>
                      <a:pt x="14" y="243"/>
                      <a:pt x="13" y="242"/>
                      <a:pt x="12" y="242"/>
                    </a:cubicBezTo>
                    <a:cubicBezTo>
                      <a:pt x="12" y="243"/>
                      <a:pt x="11" y="244"/>
                      <a:pt x="11" y="245"/>
                    </a:cubicBezTo>
                    <a:cubicBezTo>
                      <a:pt x="12" y="246"/>
                      <a:pt x="13" y="247"/>
                      <a:pt x="13" y="247"/>
                    </a:cubicBezTo>
                    <a:cubicBezTo>
                      <a:pt x="12" y="248"/>
                      <a:pt x="12" y="249"/>
                      <a:pt x="12" y="250"/>
                    </a:cubicBezTo>
                    <a:cubicBezTo>
                      <a:pt x="12" y="250"/>
                      <a:pt x="12" y="251"/>
                      <a:pt x="12" y="252"/>
                    </a:cubicBezTo>
                    <a:cubicBezTo>
                      <a:pt x="11" y="252"/>
                      <a:pt x="11" y="253"/>
                      <a:pt x="11" y="253"/>
                    </a:cubicBezTo>
                    <a:cubicBezTo>
                      <a:pt x="11" y="254"/>
                      <a:pt x="12" y="254"/>
                      <a:pt x="13" y="255"/>
                    </a:cubicBezTo>
                    <a:cubicBezTo>
                      <a:pt x="13" y="255"/>
                      <a:pt x="14" y="256"/>
                      <a:pt x="14" y="256"/>
                    </a:cubicBezTo>
                    <a:cubicBezTo>
                      <a:pt x="15" y="256"/>
                      <a:pt x="16" y="256"/>
                      <a:pt x="16" y="256"/>
                    </a:cubicBezTo>
                    <a:cubicBezTo>
                      <a:pt x="17" y="257"/>
                      <a:pt x="18" y="258"/>
                      <a:pt x="19" y="258"/>
                    </a:cubicBezTo>
                    <a:cubicBezTo>
                      <a:pt x="19" y="258"/>
                      <a:pt x="20" y="259"/>
                      <a:pt x="20" y="259"/>
                    </a:cubicBezTo>
                    <a:cubicBezTo>
                      <a:pt x="20" y="259"/>
                      <a:pt x="19" y="259"/>
                      <a:pt x="19" y="259"/>
                    </a:cubicBezTo>
                    <a:cubicBezTo>
                      <a:pt x="18" y="259"/>
                      <a:pt x="18" y="259"/>
                      <a:pt x="18" y="259"/>
                    </a:cubicBezTo>
                    <a:cubicBezTo>
                      <a:pt x="18" y="259"/>
                      <a:pt x="19" y="259"/>
                      <a:pt x="19" y="260"/>
                    </a:cubicBezTo>
                    <a:cubicBezTo>
                      <a:pt x="19" y="260"/>
                      <a:pt x="19" y="261"/>
                      <a:pt x="20" y="261"/>
                    </a:cubicBezTo>
                    <a:cubicBezTo>
                      <a:pt x="20" y="260"/>
                      <a:pt x="21" y="260"/>
                      <a:pt x="21" y="260"/>
                    </a:cubicBezTo>
                    <a:cubicBezTo>
                      <a:pt x="22" y="261"/>
                      <a:pt x="23" y="261"/>
                      <a:pt x="23" y="261"/>
                    </a:cubicBezTo>
                    <a:cubicBezTo>
                      <a:pt x="23" y="261"/>
                      <a:pt x="23" y="261"/>
                      <a:pt x="24" y="261"/>
                    </a:cubicBezTo>
                    <a:cubicBezTo>
                      <a:pt x="24" y="261"/>
                      <a:pt x="26" y="262"/>
                      <a:pt x="26" y="262"/>
                    </a:cubicBezTo>
                    <a:cubicBezTo>
                      <a:pt x="27" y="262"/>
                      <a:pt x="27" y="263"/>
                      <a:pt x="27" y="263"/>
                    </a:cubicBezTo>
                    <a:cubicBezTo>
                      <a:pt x="28" y="262"/>
                      <a:pt x="28" y="262"/>
                      <a:pt x="29" y="263"/>
                    </a:cubicBezTo>
                    <a:cubicBezTo>
                      <a:pt x="29" y="263"/>
                      <a:pt x="31" y="263"/>
                      <a:pt x="31" y="263"/>
                    </a:cubicBezTo>
                    <a:cubicBezTo>
                      <a:pt x="32" y="263"/>
                      <a:pt x="33" y="262"/>
                      <a:pt x="33" y="263"/>
                    </a:cubicBezTo>
                    <a:cubicBezTo>
                      <a:pt x="34" y="263"/>
                      <a:pt x="36" y="262"/>
                      <a:pt x="36" y="263"/>
                    </a:cubicBezTo>
                    <a:cubicBezTo>
                      <a:pt x="37" y="264"/>
                      <a:pt x="38" y="264"/>
                      <a:pt x="37" y="265"/>
                    </a:cubicBezTo>
                    <a:cubicBezTo>
                      <a:pt x="36" y="266"/>
                      <a:pt x="36" y="265"/>
                      <a:pt x="36" y="266"/>
                    </a:cubicBezTo>
                    <a:cubicBezTo>
                      <a:pt x="36" y="267"/>
                      <a:pt x="35" y="268"/>
                      <a:pt x="35" y="268"/>
                    </a:cubicBezTo>
                    <a:cubicBezTo>
                      <a:pt x="35" y="268"/>
                      <a:pt x="34" y="268"/>
                      <a:pt x="34" y="269"/>
                    </a:cubicBezTo>
                    <a:cubicBezTo>
                      <a:pt x="34" y="270"/>
                      <a:pt x="35" y="270"/>
                      <a:pt x="35" y="271"/>
                    </a:cubicBezTo>
                    <a:cubicBezTo>
                      <a:pt x="34" y="272"/>
                      <a:pt x="34" y="272"/>
                      <a:pt x="33" y="271"/>
                    </a:cubicBezTo>
                    <a:cubicBezTo>
                      <a:pt x="33" y="271"/>
                      <a:pt x="32" y="272"/>
                      <a:pt x="32" y="272"/>
                    </a:cubicBezTo>
                    <a:cubicBezTo>
                      <a:pt x="32" y="273"/>
                      <a:pt x="33" y="274"/>
                      <a:pt x="32" y="274"/>
                    </a:cubicBezTo>
                    <a:cubicBezTo>
                      <a:pt x="32" y="275"/>
                      <a:pt x="31" y="275"/>
                      <a:pt x="31" y="277"/>
                    </a:cubicBezTo>
                    <a:cubicBezTo>
                      <a:pt x="31" y="278"/>
                      <a:pt x="31" y="279"/>
                      <a:pt x="31" y="279"/>
                    </a:cubicBezTo>
                    <a:cubicBezTo>
                      <a:pt x="31" y="280"/>
                      <a:pt x="31" y="280"/>
                      <a:pt x="30" y="280"/>
                    </a:cubicBezTo>
                    <a:cubicBezTo>
                      <a:pt x="30" y="280"/>
                      <a:pt x="29" y="281"/>
                      <a:pt x="29" y="281"/>
                    </a:cubicBezTo>
                    <a:cubicBezTo>
                      <a:pt x="30" y="282"/>
                      <a:pt x="30" y="284"/>
                      <a:pt x="30" y="284"/>
                    </a:cubicBezTo>
                    <a:cubicBezTo>
                      <a:pt x="30" y="285"/>
                      <a:pt x="32" y="286"/>
                      <a:pt x="31" y="287"/>
                    </a:cubicBezTo>
                    <a:cubicBezTo>
                      <a:pt x="31" y="287"/>
                      <a:pt x="30" y="287"/>
                      <a:pt x="29" y="287"/>
                    </a:cubicBezTo>
                    <a:cubicBezTo>
                      <a:pt x="28" y="287"/>
                      <a:pt x="27" y="287"/>
                      <a:pt x="27" y="287"/>
                    </a:cubicBezTo>
                    <a:cubicBezTo>
                      <a:pt x="27" y="288"/>
                      <a:pt x="26" y="290"/>
                      <a:pt x="26" y="290"/>
                    </a:cubicBezTo>
                    <a:cubicBezTo>
                      <a:pt x="26" y="291"/>
                      <a:pt x="26" y="293"/>
                      <a:pt x="26" y="293"/>
                    </a:cubicBezTo>
                    <a:cubicBezTo>
                      <a:pt x="26" y="294"/>
                      <a:pt x="27" y="294"/>
                      <a:pt x="28" y="294"/>
                    </a:cubicBezTo>
                    <a:cubicBezTo>
                      <a:pt x="28" y="294"/>
                      <a:pt x="29" y="294"/>
                      <a:pt x="29" y="295"/>
                    </a:cubicBezTo>
                    <a:cubicBezTo>
                      <a:pt x="29" y="295"/>
                      <a:pt x="30" y="296"/>
                      <a:pt x="29" y="296"/>
                    </a:cubicBezTo>
                    <a:cubicBezTo>
                      <a:pt x="28" y="296"/>
                      <a:pt x="28" y="296"/>
                      <a:pt x="28" y="297"/>
                    </a:cubicBezTo>
                    <a:cubicBezTo>
                      <a:pt x="27" y="297"/>
                      <a:pt x="27" y="297"/>
                      <a:pt x="26" y="298"/>
                    </a:cubicBezTo>
                    <a:cubicBezTo>
                      <a:pt x="26" y="299"/>
                      <a:pt x="25" y="299"/>
                      <a:pt x="25" y="300"/>
                    </a:cubicBezTo>
                    <a:cubicBezTo>
                      <a:pt x="24" y="300"/>
                      <a:pt x="23" y="301"/>
                      <a:pt x="23" y="301"/>
                    </a:cubicBezTo>
                    <a:cubicBezTo>
                      <a:pt x="22" y="301"/>
                      <a:pt x="22" y="300"/>
                      <a:pt x="21" y="300"/>
                    </a:cubicBezTo>
                    <a:cubicBezTo>
                      <a:pt x="19" y="300"/>
                      <a:pt x="18" y="301"/>
                      <a:pt x="17" y="301"/>
                    </a:cubicBezTo>
                    <a:cubicBezTo>
                      <a:pt x="16" y="302"/>
                      <a:pt x="16" y="303"/>
                      <a:pt x="15" y="303"/>
                    </a:cubicBezTo>
                    <a:cubicBezTo>
                      <a:pt x="14" y="303"/>
                      <a:pt x="13" y="303"/>
                      <a:pt x="13" y="303"/>
                    </a:cubicBezTo>
                    <a:cubicBezTo>
                      <a:pt x="12" y="303"/>
                      <a:pt x="12" y="304"/>
                      <a:pt x="11" y="304"/>
                    </a:cubicBezTo>
                    <a:cubicBezTo>
                      <a:pt x="10" y="303"/>
                      <a:pt x="9" y="303"/>
                      <a:pt x="9" y="303"/>
                    </a:cubicBezTo>
                    <a:cubicBezTo>
                      <a:pt x="8" y="304"/>
                      <a:pt x="9" y="305"/>
                      <a:pt x="9" y="305"/>
                    </a:cubicBezTo>
                    <a:cubicBezTo>
                      <a:pt x="9" y="306"/>
                      <a:pt x="10" y="307"/>
                      <a:pt x="9" y="307"/>
                    </a:cubicBezTo>
                    <a:cubicBezTo>
                      <a:pt x="8" y="308"/>
                      <a:pt x="7" y="309"/>
                      <a:pt x="7" y="310"/>
                    </a:cubicBezTo>
                    <a:cubicBezTo>
                      <a:pt x="8" y="311"/>
                      <a:pt x="8" y="311"/>
                      <a:pt x="9" y="311"/>
                    </a:cubicBezTo>
                    <a:cubicBezTo>
                      <a:pt x="9" y="311"/>
                      <a:pt x="11" y="312"/>
                      <a:pt x="10" y="312"/>
                    </a:cubicBezTo>
                    <a:cubicBezTo>
                      <a:pt x="9" y="312"/>
                      <a:pt x="6" y="313"/>
                      <a:pt x="5" y="314"/>
                    </a:cubicBezTo>
                    <a:cubicBezTo>
                      <a:pt x="5" y="314"/>
                      <a:pt x="3" y="315"/>
                      <a:pt x="3" y="316"/>
                    </a:cubicBezTo>
                    <a:cubicBezTo>
                      <a:pt x="4" y="316"/>
                      <a:pt x="5" y="318"/>
                      <a:pt x="5" y="319"/>
                    </a:cubicBezTo>
                    <a:cubicBezTo>
                      <a:pt x="5" y="320"/>
                      <a:pt x="6" y="321"/>
                      <a:pt x="6" y="322"/>
                    </a:cubicBezTo>
                    <a:cubicBezTo>
                      <a:pt x="7" y="323"/>
                      <a:pt x="6" y="324"/>
                      <a:pt x="7" y="325"/>
                    </a:cubicBezTo>
                    <a:cubicBezTo>
                      <a:pt x="8" y="325"/>
                      <a:pt x="9" y="326"/>
                      <a:pt x="9" y="326"/>
                    </a:cubicBezTo>
                    <a:cubicBezTo>
                      <a:pt x="10" y="326"/>
                      <a:pt x="11" y="326"/>
                      <a:pt x="11" y="327"/>
                    </a:cubicBezTo>
                    <a:cubicBezTo>
                      <a:pt x="12" y="328"/>
                      <a:pt x="12" y="329"/>
                      <a:pt x="12" y="330"/>
                    </a:cubicBezTo>
                    <a:cubicBezTo>
                      <a:pt x="11" y="330"/>
                      <a:pt x="11" y="332"/>
                      <a:pt x="11" y="332"/>
                    </a:cubicBezTo>
                    <a:cubicBezTo>
                      <a:pt x="10" y="332"/>
                      <a:pt x="10" y="332"/>
                      <a:pt x="10" y="333"/>
                    </a:cubicBezTo>
                    <a:cubicBezTo>
                      <a:pt x="11" y="334"/>
                      <a:pt x="10" y="335"/>
                      <a:pt x="10" y="335"/>
                    </a:cubicBezTo>
                    <a:cubicBezTo>
                      <a:pt x="9" y="336"/>
                      <a:pt x="8" y="335"/>
                      <a:pt x="9" y="337"/>
                    </a:cubicBezTo>
                    <a:cubicBezTo>
                      <a:pt x="9" y="338"/>
                      <a:pt x="9" y="339"/>
                      <a:pt x="8" y="339"/>
                    </a:cubicBezTo>
                    <a:cubicBezTo>
                      <a:pt x="8" y="340"/>
                      <a:pt x="7" y="342"/>
                      <a:pt x="7" y="343"/>
                    </a:cubicBezTo>
                    <a:cubicBezTo>
                      <a:pt x="7" y="343"/>
                      <a:pt x="7" y="344"/>
                      <a:pt x="8" y="345"/>
                    </a:cubicBezTo>
                    <a:cubicBezTo>
                      <a:pt x="9" y="345"/>
                      <a:pt x="8" y="345"/>
                      <a:pt x="8" y="346"/>
                    </a:cubicBezTo>
                    <a:cubicBezTo>
                      <a:pt x="8" y="346"/>
                      <a:pt x="8" y="346"/>
                      <a:pt x="9" y="347"/>
                    </a:cubicBezTo>
                    <a:cubicBezTo>
                      <a:pt x="9" y="347"/>
                      <a:pt x="11" y="347"/>
                      <a:pt x="11" y="347"/>
                    </a:cubicBezTo>
                    <a:cubicBezTo>
                      <a:pt x="11" y="348"/>
                      <a:pt x="11" y="348"/>
                      <a:pt x="11" y="348"/>
                    </a:cubicBezTo>
                    <a:cubicBezTo>
                      <a:pt x="12" y="348"/>
                      <a:pt x="12" y="348"/>
                      <a:pt x="13" y="348"/>
                    </a:cubicBezTo>
                    <a:cubicBezTo>
                      <a:pt x="14" y="348"/>
                      <a:pt x="15" y="348"/>
                      <a:pt x="15" y="347"/>
                    </a:cubicBezTo>
                    <a:cubicBezTo>
                      <a:pt x="16" y="347"/>
                      <a:pt x="16" y="347"/>
                      <a:pt x="17" y="346"/>
                    </a:cubicBezTo>
                    <a:cubicBezTo>
                      <a:pt x="18" y="346"/>
                      <a:pt x="18" y="345"/>
                      <a:pt x="19" y="346"/>
                    </a:cubicBezTo>
                    <a:cubicBezTo>
                      <a:pt x="19" y="347"/>
                      <a:pt x="20" y="348"/>
                      <a:pt x="21" y="347"/>
                    </a:cubicBezTo>
                    <a:cubicBezTo>
                      <a:pt x="21" y="347"/>
                      <a:pt x="23" y="346"/>
                      <a:pt x="24" y="346"/>
                    </a:cubicBezTo>
                    <a:cubicBezTo>
                      <a:pt x="24" y="347"/>
                      <a:pt x="25" y="347"/>
                      <a:pt x="25" y="349"/>
                    </a:cubicBezTo>
                    <a:cubicBezTo>
                      <a:pt x="25" y="350"/>
                      <a:pt x="26" y="350"/>
                      <a:pt x="25" y="351"/>
                    </a:cubicBezTo>
                    <a:cubicBezTo>
                      <a:pt x="25" y="351"/>
                      <a:pt x="24" y="351"/>
                      <a:pt x="24" y="351"/>
                    </a:cubicBezTo>
                    <a:cubicBezTo>
                      <a:pt x="25" y="352"/>
                      <a:pt x="25" y="351"/>
                      <a:pt x="26" y="352"/>
                    </a:cubicBezTo>
                    <a:cubicBezTo>
                      <a:pt x="27" y="352"/>
                      <a:pt x="27" y="352"/>
                      <a:pt x="27" y="353"/>
                    </a:cubicBezTo>
                    <a:cubicBezTo>
                      <a:pt x="27" y="354"/>
                      <a:pt x="26" y="356"/>
                      <a:pt x="27" y="356"/>
                    </a:cubicBezTo>
                    <a:cubicBezTo>
                      <a:pt x="27" y="356"/>
                      <a:pt x="28" y="357"/>
                      <a:pt x="28" y="357"/>
                    </a:cubicBezTo>
                    <a:cubicBezTo>
                      <a:pt x="27" y="357"/>
                      <a:pt x="25" y="357"/>
                      <a:pt x="25" y="358"/>
                    </a:cubicBezTo>
                    <a:cubicBezTo>
                      <a:pt x="24" y="358"/>
                      <a:pt x="25" y="359"/>
                      <a:pt x="24" y="360"/>
                    </a:cubicBezTo>
                    <a:cubicBezTo>
                      <a:pt x="23" y="360"/>
                      <a:pt x="23" y="360"/>
                      <a:pt x="23" y="361"/>
                    </a:cubicBezTo>
                    <a:cubicBezTo>
                      <a:pt x="23" y="362"/>
                      <a:pt x="22" y="363"/>
                      <a:pt x="22" y="362"/>
                    </a:cubicBezTo>
                    <a:cubicBezTo>
                      <a:pt x="21" y="362"/>
                      <a:pt x="20" y="361"/>
                      <a:pt x="19" y="362"/>
                    </a:cubicBezTo>
                    <a:cubicBezTo>
                      <a:pt x="19" y="362"/>
                      <a:pt x="17" y="362"/>
                      <a:pt x="17" y="363"/>
                    </a:cubicBezTo>
                    <a:cubicBezTo>
                      <a:pt x="16" y="363"/>
                      <a:pt x="16" y="364"/>
                      <a:pt x="16" y="365"/>
                    </a:cubicBezTo>
                    <a:cubicBezTo>
                      <a:pt x="16" y="366"/>
                      <a:pt x="17" y="366"/>
                      <a:pt x="16" y="367"/>
                    </a:cubicBezTo>
                    <a:cubicBezTo>
                      <a:pt x="16" y="368"/>
                      <a:pt x="15" y="368"/>
                      <a:pt x="16" y="369"/>
                    </a:cubicBezTo>
                    <a:cubicBezTo>
                      <a:pt x="16" y="369"/>
                      <a:pt x="16" y="370"/>
                      <a:pt x="16" y="370"/>
                    </a:cubicBezTo>
                    <a:cubicBezTo>
                      <a:pt x="16" y="371"/>
                      <a:pt x="17" y="371"/>
                      <a:pt x="18" y="371"/>
                    </a:cubicBezTo>
                    <a:cubicBezTo>
                      <a:pt x="19" y="371"/>
                      <a:pt x="19" y="371"/>
                      <a:pt x="19" y="372"/>
                    </a:cubicBezTo>
                    <a:cubicBezTo>
                      <a:pt x="19" y="372"/>
                      <a:pt x="20" y="372"/>
                      <a:pt x="20" y="373"/>
                    </a:cubicBezTo>
                    <a:cubicBezTo>
                      <a:pt x="20" y="374"/>
                      <a:pt x="20" y="375"/>
                      <a:pt x="19" y="375"/>
                    </a:cubicBezTo>
                    <a:cubicBezTo>
                      <a:pt x="19" y="375"/>
                      <a:pt x="18" y="375"/>
                      <a:pt x="18" y="376"/>
                    </a:cubicBezTo>
                    <a:cubicBezTo>
                      <a:pt x="18" y="376"/>
                      <a:pt x="18" y="377"/>
                      <a:pt x="19" y="378"/>
                    </a:cubicBezTo>
                    <a:cubicBezTo>
                      <a:pt x="20" y="378"/>
                      <a:pt x="20" y="380"/>
                      <a:pt x="20" y="380"/>
                    </a:cubicBezTo>
                    <a:cubicBezTo>
                      <a:pt x="20" y="381"/>
                      <a:pt x="20" y="382"/>
                      <a:pt x="20" y="382"/>
                    </a:cubicBezTo>
                    <a:cubicBezTo>
                      <a:pt x="20" y="383"/>
                      <a:pt x="20" y="384"/>
                      <a:pt x="20" y="385"/>
                    </a:cubicBezTo>
                    <a:cubicBezTo>
                      <a:pt x="20" y="386"/>
                      <a:pt x="19" y="386"/>
                      <a:pt x="19" y="387"/>
                    </a:cubicBezTo>
                    <a:cubicBezTo>
                      <a:pt x="20" y="388"/>
                      <a:pt x="19" y="390"/>
                      <a:pt x="19" y="391"/>
                    </a:cubicBezTo>
                    <a:cubicBezTo>
                      <a:pt x="19" y="392"/>
                      <a:pt x="17" y="394"/>
                      <a:pt x="17" y="394"/>
                    </a:cubicBezTo>
                    <a:cubicBezTo>
                      <a:pt x="18" y="394"/>
                      <a:pt x="19" y="394"/>
                      <a:pt x="19" y="395"/>
                    </a:cubicBezTo>
                    <a:cubicBezTo>
                      <a:pt x="18" y="396"/>
                      <a:pt x="18" y="397"/>
                      <a:pt x="19" y="397"/>
                    </a:cubicBezTo>
                    <a:cubicBezTo>
                      <a:pt x="20" y="397"/>
                      <a:pt x="21" y="397"/>
                      <a:pt x="21" y="398"/>
                    </a:cubicBezTo>
                    <a:cubicBezTo>
                      <a:pt x="21" y="399"/>
                      <a:pt x="22" y="399"/>
                      <a:pt x="21" y="400"/>
                    </a:cubicBezTo>
                    <a:cubicBezTo>
                      <a:pt x="21" y="401"/>
                      <a:pt x="20" y="401"/>
                      <a:pt x="19" y="401"/>
                    </a:cubicBezTo>
                    <a:cubicBezTo>
                      <a:pt x="19" y="402"/>
                      <a:pt x="17" y="402"/>
                      <a:pt x="18" y="403"/>
                    </a:cubicBezTo>
                    <a:cubicBezTo>
                      <a:pt x="18" y="404"/>
                      <a:pt x="19" y="406"/>
                      <a:pt x="18" y="407"/>
                    </a:cubicBezTo>
                    <a:cubicBezTo>
                      <a:pt x="17" y="408"/>
                      <a:pt x="16" y="408"/>
                      <a:pt x="16" y="409"/>
                    </a:cubicBezTo>
                    <a:cubicBezTo>
                      <a:pt x="17" y="410"/>
                      <a:pt x="17" y="411"/>
                      <a:pt x="16" y="411"/>
                    </a:cubicBezTo>
                    <a:cubicBezTo>
                      <a:pt x="16" y="411"/>
                      <a:pt x="16" y="411"/>
                      <a:pt x="15" y="411"/>
                    </a:cubicBezTo>
                    <a:cubicBezTo>
                      <a:pt x="15" y="412"/>
                      <a:pt x="14" y="412"/>
                      <a:pt x="15" y="412"/>
                    </a:cubicBezTo>
                    <a:cubicBezTo>
                      <a:pt x="16" y="413"/>
                      <a:pt x="15" y="414"/>
                      <a:pt x="15" y="414"/>
                    </a:cubicBezTo>
                    <a:cubicBezTo>
                      <a:pt x="14" y="414"/>
                      <a:pt x="13" y="415"/>
                      <a:pt x="12" y="415"/>
                    </a:cubicBezTo>
                    <a:cubicBezTo>
                      <a:pt x="11" y="415"/>
                      <a:pt x="11" y="414"/>
                      <a:pt x="10" y="415"/>
                    </a:cubicBezTo>
                    <a:cubicBezTo>
                      <a:pt x="10" y="416"/>
                      <a:pt x="10" y="417"/>
                      <a:pt x="10" y="417"/>
                    </a:cubicBezTo>
                    <a:cubicBezTo>
                      <a:pt x="10" y="417"/>
                      <a:pt x="10" y="417"/>
                      <a:pt x="9" y="416"/>
                    </a:cubicBezTo>
                    <a:cubicBezTo>
                      <a:pt x="8" y="416"/>
                      <a:pt x="7" y="416"/>
                      <a:pt x="7" y="416"/>
                    </a:cubicBezTo>
                    <a:cubicBezTo>
                      <a:pt x="6" y="416"/>
                      <a:pt x="6" y="416"/>
                      <a:pt x="5" y="417"/>
                    </a:cubicBezTo>
                    <a:cubicBezTo>
                      <a:pt x="5" y="418"/>
                      <a:pt x="4" y="418"/>
                      <a:pt x="4" y="418"/>
                    </a:cubicBezTo>
                    <a:cubicBezTo>
                      <a:pt x="3" y="418"/>
                      <a:pt x="2" y="418"/>
                      <a:pt x="2" y="420"/>
                    </a:cubicBezTo>
                    <a:cubicBezTo>
                      <a:pt x="2" y="421"/>
                      <a:pt x="2" y="422"/>
                      <a:pt x="1" y="422"/>
                    </a:cubicBezTo>
                    <a:cubicBezTo>
                      <a:pt x="1" y="422"/>
                      <a:pt x="0" y="422"/>
                      <a:pt x="0" y="423"/>
                    </a:cubicBezTo>
                    <a:cubicBezTo>
                      <a:pt x="0" y="423"/>
                      <a:pt x="1" y="423"/>
                      <a:pt x="1" y="424"/>
                    </a:cubicBezTo>
                    <a:cubicBezTo>
                      <a:pt x="1" y="425"/>
                      <a:pt x="2" y="426"/>
                      <a:pt x="2" y="427"/>
                    </a:cubicBezTo>
                    <a:cubicBezTo>
                      <a:pt x="3" y="428"/>
                      <a:pt x="3" y="428"/>
                      <a:pt x="3" y="429"/>
                    </a:cubicBezTo>
                    <a:cubicBezTo>
                      <a:pt x="3" y="430"/>
                      <a:pt x="3" y="431"/>
                      <a:pt x="3" y="431"/>
                    </a:cubicBezTo>
                    <a:cubicBezTo>
                      <a:pt x="4" y="431"/>
                      <a:pt x="5" y="432"/>
                      <a:pt x="5" y="433"/>
                    </a:cubicBezTo>
                    <a:cubicBezTo>
                      <a:pt x="5" y="434"/>
                      <a:pt x="6" y="435"/>
                      <a:pt x="6" y="435"/>
                    </a:cubicBezTo>
                    <a:cubicBezTo>
                      <a:pt x="7" y="436"/>
                      <a:pt x="8" y="436"/>
                      <a:pt x="8" y="437"/>
                    </a:cubicBezTo>
                    <a:cubicBezTo>
                      <a:pt x="8" y="438"/>
                      <a:pt x="8" y="438"/>
                      <a:pt x="9" y="439"/>
                    </a:cubicBezTo>
                    <a:cubicBezTo>
                      <a:pt x="9" y="440"/>
                      <a:pt x="10" y="441"/>
                      <a:pt x="11" y="441"/>
                    </a:cubicBezTo>
                    <a:cubicBezTo>
                      <a:pt x="12" y="441"/>
                      <a:pt x="13" y="440"/>
                      <a:pt x="14" y="441"/>
                    </a:cubicBezTo>
                    <a:cubicBezTo>
                      <a:pt x="14" y="443"/>
                      <a:pt x="14" y="443"/>
                      <a:pt x="15" y="444"/>
                    </a:cubicBezTo>
                    <a:cubicBezTo>
                      <a:pt x="15" y="445"/>
                      <a:pt x="16" y="445"/>
                      <a:pt x="16" y="446"/>
                    </a:cubicBezTo>
                    <a:cubicBezTo>
                      <a:pt x="17" y="447"/>
                      <a:pt x="16" y="447"/>
                      <a:pt x="17" y="447"/>
                    </a:cubicBezTo>
                    <a:cubicBezTo>
                      <a:pt x="18" y="447"/>
                      <a:pt x="19" y="447"/>
                      <a:pt x="19" y="448"/>
                    </a:cubicBezTo>
                    <a:cubicBezTo>
                      <a:pt x="19" y="448"/>
                      <a:pt x="19" y="449"/>
                      <a:pt x="18" y="449"/>
                    </a:cubicBezTo>
                    <a:cubicBezTo>
                      <a:pt x="17" y="450"/>
                      <a:pt x="16" y="451"/>
                      <a:pt x="16" y="452"/>
                    </a:cubicBezTo>
                    <a:cubicBezTo>
                      <a:pt x="16" y="452"/>
                      <a:pt x="16" y="453"/>
                      <a:pt x="16" y="453"/>
                    </a:cubicBezTo>
                    <a:cubicBezTo>
                      <a:pt x="17" y="453"/>
                      <a:pt x="18" y="453"/>
                      <a:pt x="19" y="454"/>
                    </a:cubicBezTo>
                    <a:cubicBezTo>
                      <a:pt x="20" y="454"/>
                      <a:pt x="22" y="455"/>
                      <a:pt x="22" y="456"/>
                    </a:cubicBezTo>
                    <a:cubicBezTo>
                      <a:pt x="21" y="457"/>
                      <a:pt x="21" y="457"/>
                      <a:pt x="22" y="457"/>
                    </a:cubicBezTo>
                    <a:cubicBezTo>
                      <a:pt x="22" y="458"/>
                      <a:pt x="23" y="459"/>
                      <a:pt x="23" y="459"/>
                    </a:cubicBezTo>
                    <a:cubicBezTo>
                      <a:pt x="22" y="460"/>
                      <a:pt x="22" y="460"/>
                      <a:pt x="22" y="460"/>
                    </a:cubicBezTo>
                    <a:cubicBezTo>
                      <a:pt x="22" y="460"/>
                      <a:pt x="22" y="461"/>
                      <a:pt x="22" y="462"/>
                    </a:cubicBezTo>
                    <a:cubicBezTo>
                      <a:pt x="22" y="462"/>
                      <a:pt x="21" y="462"/>
                      <a:pt x="21" y="463"/>
                    </a:cubicBezTo>
                    <a:cubicBezTo>
                      <a:pt x="20" y="464"/>
                      <a:pt x="20" y="465"/>
                      <a:pt x="20" y="466"/>
                    </a:cubicBezTo>
                    <a:cubicBezTo>
                      <a:pt x="20" y="467"/>
                      <a:pt x="20" y="467"/>
                      <a:pt x="20" y="468"/>
                    </a:cubicBezTo>
                    <a:cubicBezTo>
                      <a:pt x="21" y="469"/>
                      <a:pt x="21" y="470"/>
                      <a:pt x="21" y="471"/>
                    </a:cubicBezTo>
                    <a:cubicBezTo>
                      <a:pt x="22" y="471"/>
                      <a:pt x="24" y="472"/>
                      <a:pt x="25" y="473"/>
                    </a:cubicBezTo>
                    <a:cubicBezTo>
                      <a:pt x="26" y="473"/>
                      <a:pt x="26" y="473"/>
                      <a:pt x="26" y="475"/>
                    </a:cubicBezTo>
                    <a:cubicBezTo>
                      <a:pt x="26" y="477"/>
                      <a:pt x="26" y="477"/>
                      <a:pt x="26" y="478"/>
                    </a:cubicBezTo>
                    <a:cubicBezTo>
                      <a:pt x="26" y="479"/>
                      <a:pt x="26" y="479"/>
                      <a:pt x="28" y="480"/>
                    </a:cubicBezTo>
                    <a:cubicBezTo>
                      <a:pt x="30" y="482"/>
                      <a:pt x="32" y="482"/>
                      <a:pt x="33" y="483"/>
                    </a:cubicBezTo>
                    <a:cubicBezTo>
                      <a:pt x="33" y="483"/>
                      <a:pt x="34" y="483"/>
                      <a:pt x="35" y="483"/>
                    </a:cubicBezTo>
                    <a:cubicBezTo>
                      <a:pt x="35" y="483"/>
                      <a:pt x="35" y="484"/>
                      <a:pt x="36" y="484"/>
                    </a:cubicBezTo>
                    <a:cubicBezTo>
                      <a:pt x="36" y="484"/>
                      <a:pt x="37" y="485"/>
                      <a:pt x="37" y="485"/>
                    </a:cubicBezTo>
                    <a:cubicBezTo>
                      <a:pt x="42" y="495"/>
                      <a:pt x="42" y="495"/>
                      <a:pt x="42" y="495"/>
                    </a:cubicBezTo>
                    <a:cubicBezTo>
                      <a:pt x="42" y="495"/>
                      <a:pt x="43" y="499"/>
                      <a:pt x="44" y="499"/>
                    </a:cubicBezTo>
                    <a:cubicBezTo>
                      <a:pt x="45" y="499"/>
                      <a:pt x="46" y="500"/>
                      <a:pt x="46" y="501"/>
                    </a:cubicBezTo>
                    <a:cubicBezTo>
                      <a:pt x="47" y="501"/>
                      <a:pt x="48" y="501"/>
                      <a:pt x="48" y="501"/>
                    </a:cubicBezTo>
                    <a:cubicBezTo>
                      <a:pt x="48" y="501"/>
                      <a:pt x="52" y="501"/>
                      <a:pt x="53" y="502"/>
                    </a:cubicBezTo>
                    <a:cubicBezTo>
                      <a:pt x="53" y="502"/>
                      <a:pt x="54" y="504"/>
                      <a:pt x="55" y="504"/>
                    </a:cubicBezTo>
                    <a:cubicBezTo>
                      <a:pt x="56" y="505"/>
                      <a:pt x="58" y="505"/>
                      <a:pt x="58" y="506"/>
                    </a:cubicBezTo>
                    <a:cubicBezTo>
                      <a:pt x="58" y="507"/>
                      <a:pt x="59" y="507"/>
                      <a:pt x="59" y="508"/>
                    </a:cubicBezTo>
                    <a:cubicBezTo>
                      <a:pt x="60" y="508"/>
                      <a:pt x="61" y="510"/>
                      <a:pt x="62" y="510"/>
                    </a:cubicBezTo>
                    <a:cubicBezTo>
                      <a:pt x="62" y="510"/>
                      <a:pt x="62" y="512"/>
                      <a:pt x="63" y="512"/>
                    </a:cubicBezTo>
                    <a:cubicBezTo>
                      <a:pt x="64" y="512"/>
                      <a:pt x="65" y="513"/>
                      <a:pt x="65" y="514"/>
                    </a:cubicBezTo>
                    <a:cubicBezTo>
                      <a:pt x="66" y="514"/>
                      <a:pt x="67" y="516"/>
                      <a:pt x="68" y="516"/>
                    </a:cubicBezTo>
                    <a:cubicBezTo>
                      <a:pt x="68" y="516"/>
                      <a:pt x="70" y="515"/>
                      <a:pt x="71" y="516"/>
                    </a:cubicBezTo>
                    <a:cubicBezTo>
                      <a:pt x="72" y="517"/>
                      <a:pt x="74" y="518"/>
                      <a:pt x="75" y="519"/>
                    </a:cubicBezTo>
                    <a:cubicBezTo>
                      <a:pt x="76" y="519"/>
                      <a:pt x="77" y="519"/>
                      <a:pt x="78" y="519"/>
                    </a:cubicBezTo>
                    <a:cubicBezTo>
                      <a:pt x="78" y="519"/>
                      <a:pt x="81" y="519"/>
                      <a:pt x="81" y="519"/>
                    </a:cubicBezTo>
                    <a:cubicBezTo>
                      <a:pt x="81" y="520"/>
                      <a:pt x="81" y="523"/>
                      <a:pt x="81" y="523"/>
                    </a:cubicBezTo>
                    <a:cubicBezTo>
                      <a:pt x="82" y="523"/>
                      <a:pt x="82" y="520"/>
                      <a:pt x="83" y="520"/>
                    </a:cubicBezTo>
                    <a:cubicBezTo>
                      <a:pt x="84" y="519"/>
                      <a:pt x="85" y="520"/>
                      <a:pt x="85" y="520"/>
                    </a:cubicBezTo>
                    <a:cubicBezTo>
                      <a:pt x="86" y="520"/>
                      <a:pt x="88" y="520"/>
                      <a:pt x="88" y="520"/>
                    </a:cubicBezTo>
                    <a:cubicBezTo>
                      <a:pt x="89" y="520"/>
                      <a:pt x="90" y="520"/>
                      <a:pt x="90" y="521"/>
                    </a:cubicBezTo>
                    <a:cubicBezTo>
                      <a:pt x="91" y="521"/>
                      <a:pt x="91" y="523"/>
                      <a:pt x="92" y="523"/>
                    </a:cubicBezTo>
                    <a:cubicBezTo>
                      <a:pt x="93" y="522"/>
                      <a:pt x="94" y="521"/>
                      <a:pt x="95" y="522"/>
                    </a:cubicBezTo>
                    <a:cubicBezTo>
                      <a:pt x="96" y="523"/>
                      <a:pt x="97" y="524"/>
                      <a:pt x="97" y="525"/>
                    </a:cubicBezTo>
                    <a:cubicBezTo>
                      <a:pt x="98" y="525"/>
                      <a:pt x="100" y="527"/>
                      <a:pt x="100" y="526"/>
                    </a:cubicBezTo>
                    <a:cubicBezTo>
                      <a:pt x="100" y="525"/>
                      <a:pt x="100" y="525"/>
                      <a:pt x="100" y="524"/>
                    </a:cubicBezTo>
                    <a:cubicBezTo>
                      <a:pt x="101" y="524"/>
                      <a:pt x="102" y="522"/>
                      <a:pt x="102" y="523"/>
                    </a:cubicBezTo>
                    <a:cubicBezTo>
                      <a:pt x="103" y="523"/>
                      <a:pt x="103" y="524"/>
                      <a:pt x="104" y="523"/>
                    </a:cubicBezTo>
                    <a:cubicBezTo>
                      <a:pt x="104" y="522"/>
                      <a:pt x="104" y="522"/>
                      <a:pt x="104" y="522"/>
                    </a:cubicBezTo>
                    <a:cubicBezTo>
                      <a:pt x="105" y="522"/>
                      <a:pt x="106" y="522"/>
                      <a:pt x="106" y="522"/>
                    </a:cubicBezTo>
                    <a:cubicBezTo>
                      <a:pt x="106" y="521"/>
                      <a:pt x="106" y="521"/>
                      <a:pt x="107" y="521"/>
                    </a:cubicBezTo>
                    <a:cubicBezTo>
                      <a:pt x="107" y="521"/>
                      <a:pt x="109" y="521"/>
                      <a:pt x="109" y="522"/>
                    </a:cubicBezTo>
                    <a:cubicBezTo>
                      <a:pt x="110" y="522"/>
                      <a:pt x="111" y="523"/>
                      <a:pt x="111" y="523"/>
                    </a:cubicBezTo>
                    <a:cubicBezTo>
                      <a:pt x="112" y="524"/>
                      <a:pt x="112" y="525"/>
                      <a:pt x="113" y="525"/>
                    </a:cubicBezTo>
                    <a:cubicBezTo>
                      <a:pt x="114" y="525"/>
                      <a:pt x="117" y="526"/>
                      <a:pt x="118" y="527"/>
                    </a:cubicBezTo>
                    <a:cubicBezTo>
                      <a:pt x="118" y="528"/>
                      <a:pt x="118" y="528"/>
                      <a:pt x="119" y="528"/>
                    </a:cubicBezTo>
                    <a:cubicBezTo>
                      <a:pt x="120" y="528"/>
                      <a:pt x="121" y="529"/>
                      <a:pt x="121" y="529"/>
                    </a:cubicBezTo>
                    <a:cubicBezTo>
                      <a:pt x="121" y="529"/>
                      <a:pt x="121" y="530"/>
                      <a:pt x="122" y="529"/>
                    </a:cubicBezTo>
                    <a:cubicBezTo>
                      <a:pt x="123" y="529"/>
                      <a:pt x="123" y="529"/>
                      <a:pt x="123" y="528"/>
                    </a:cubicBezTo>
                    <a:cubicBezTo>
                      <a:pt x="123" y="528"/>
                      <a:pt x="123" y="528"/>
                      <a:pt x="124" y="528"/>
                    </a:cubicBezTo>
                    <a:cubicBezTo>
                      <a:pt x="124" y="528"/>
                      <a:pt x="125" y="526"/>
                      <a:pt x="126" y="527"/>
                    </a:cubicBezTo>
                    <a:cubicBezTo>
                      <a:pt x="127" y="527"/>
                      <a:pt x="127" y="527"/>
                      <a:pt x="128" y="528"/>
                    </a:cubicBezTo>
                    <a:cubicBezTo>
                      <a:pt x="129" y="528"/>
                      <a:pt x="129" y="528"/>
                      <a:pt x="130" y="529"/>
                    </a:cubicBezTo>
                    <a:cubicBezTo>
                      <a:pt x="130" y="529"/>
                      <a:pt x="130" y="530"/>
                      <a:pt x="130" y="530"/>
                    </a:cubicBezTo>
                    <a:cubicBezTo>
                      <a:pt x="130" y="531"/>
                      <a:pt x="130" y="531"/>
                      <a:pt x="130" y="532"/>
                    </a:cubicBezTo>
                    <a:cubicBezTo>
                      <a:pt x="131" y="533"/>
                      <a:pt x="132" y="534"/>
                      <a:pt x="133" y="534"/>
                    </a:cubicBezTo>
                    <a:cubicBezTo>
                      <a:pt x="134" y="535"/>
                      <a:pt x="135" y="535"/>
                      <a:pt x="135" y="536"/>
                    </a:cubicBezTo>
                    <a:cubicBezTo>
                      <a:pt x="136" y="536"/>
                      <a:pt x="136" y="537"/>
                      <a:pt x="137" y="537"/>
                    </a:cubicBezTo>
                    <a:cubicBezTo>
                      <a:pt x="137" y="537"/>
                      <a:pt x="138" y="537"/>
                      <a:pt x="138" y="537"/>
                    </a:cubicBezTo>
                    <a:cubicBezTo>
                      <a:pt x="138" y="538"/>
                      <a:pt x="138" y="538"/>
                      <a:pt x="139" y="539"/>
                    </a:cubicBezTo>
                    <a:cubicBezTo>
                      <a:pt x="139" y="539"/>
                      <a:pt x="141" y="539"/>
                      <a:pt x="141" y="540"/>
                    </a:cubicBezTo>
                    <a:cubicBezTo>
                      <a:pt x="142" y="541"/>
                      <a:pt x="142" y="541"/>
                      <a:pt x="143" y="541"/>
                    </a:cubicBezTo>
                    <a:cubicBezTo>
                      <a:pt x="143" y="542"/>
                      <a:pt x="144" y="543"/>
                      <a:pt x="145" y="543"/>
                    </a:cubicBezTo>
                    <a:cubicBezTo>
                      <a:pt x="145" y="543"/>
                      <a:pt x="147" y="545"/>
                      <a:pt x="147" y="544"/>
                    </a:cubicBezTo>
                    <a:cubicBezTo>
                      <a:pt x="147" y="544"/>
                      <a:pt x="148" y="544"/>
                      <a:pt x="148" y="544"/>
                    </a:cubicBezTo>
                    <a:cubicBezTo>
                      <a:pt x="149" y="544"/>
                      <a:pt x="150" y="544"/>
                      <a:pt x="150" y="545"/>
                    </a:cubicBezTo>
                    <a:cubicBezTo>
                      <a:pt x="150" y="546"/>
                      <a:pt x="151" y="547"/>
                      <a:pt x="151" y="548"/>
                    </a:cubicBezTo>
                    <a:cubicBezTo>
                      <a:pt x="151" y="548"/>
                      <a:pt x="151" y="549"/>
                      <a:pt x="151" y="549"/>
                    </a:cubicBezTo>
                    <a:cubicBezTo>
                      <a:pt x="152" y="548"/>
                      <a:pt x="154" y="548"/>
                      <a:pt x="154" y="549"/>
                    </a:cubicBezTo>
                    <a:cubicBezTo>
                      <a:pt x="154" y="550"/>
                      <a:pt x="153" y="550"/>
                      <a:pt x="153" y="551"/>
                    </a:cubicBezTo>
                    <a:cubicBezTo>
                      <a:pt x="154" y="551"/>
                      <a:pt x="154" y="551"/>
                      <a:pt x="154" y="552"/>
                    </a:cubicBezTo>
                    <a:cubicBezTo>
                      <a:pt x="155" y="552"/>
                      <a:pt x="155" y="553"/>
                      <a:pt x="156" y="554"/>
                    </a:cubicBezTo>
                    <a:cubicBezTo>
                      <a:pt x="156" y="554"/>
                      <a:pt x="156" y="556"/>
                      <a:pt x="157" y="556"/>
                    </a:cubicBezTo>
                    <a:cubicBezTo>
                      <a:pt x="158" y="557"/>
                      <a:pt x="159" y="557"/>
                      <a:pt x="159" y="557"/>
                    </a:cubicBezTo>
                    <a:cubicBezTo>
                      <a:pt x="160" y="557"/>
                      <a:pt x="160" y="556"/>
                      <a:pt x="161" y="556"/>
                    </a:cubicBezTo>
                    <a:cubicBezTo>
                      <a:pt x="161" y="557"/>
                      <a:pt x="163" y="557"/>
                      <a:pt x="163" y="556"/>
                    </a:cubicBezTo>
                    <a:cubicBezTo>
                      <a:pt x="163" y="555"/>
                      <a:pt x="163" y="554"/>
                      <a:pt x="164" y="554"/>
                    </a:cubicBezTo>
                    <a:cubicBezTo>
                      <a:pt x="165" y="554"/>
                      <a:pt x="166" y="554"/>
                      <a:pt x="167" y="555"/>
                    </a:cubicBezTo>
                    <a:cubicBezTo>
                      <a:pt x="167" y="555"/>
                      <a:pt x="168" y="555"/>
                      <a:pt x="169" y="554"/>
                    </a:cubicBezTo>
                    <a:cubicBezTo>
                      <a:pt x="170" y="553"/>
                      <a:pt x="171" y="553"/>
                      <a:pt x="171" y="553"/>
                    </a:cubicBezTo>
                    <a:cubicBezTo>
                      <a:pt x="172" y="553"/>
                      <a:pt x="172" y="553"/>
                      <a:pt x="172" y="554"/>
                    </a:cubicBezTo>
                    <a:cubicBezTo>
                      <a:pt x="173" y="554"/>
                      <a:pt x="174" y="555"/>
                      <a:pt x="175" y="555"/>
                    </a:cubicBezTo>
                    <a:cubicBezTo>
                      <a:pt x="175" y="555"/>
                      <a:pt x="176" y="555"/>
                      <a:pt x="176" y="556"/>
                    </a:cubicBezTo>
                    <a:cubicBezTo>
                      <a:pt x="177" y="557"/>
                      <a:pt x="178" y="558"/>
                      <a:pt x="178" y="558"/>
                    </a:cubicBezTo>
                    <a:cubicBezTo>
                      <a:pt x="178" y="559"/>
                      <a:pt x="178" y="559"/>
                      <a:pt x="177" y="559"/>
                    </a:cubicBezTo>
                    <a:cubicBezTo>
                      <a:pt x="177" y="559"/>
                      <a:pt x="176" y="560"/>
                      <a:pt x="175" y="561"/>
                    </a:cubicBezTo>
                    <a:cubicBezTo>
                      <a:pt x="175" y="561"/>
                      <a:pt x="174" y="561"/>
                      <a:pt x="175" y="561"/>
                    </a:cubicBezTo>
                    <a:cubicBezTo>
                      <a:pt x="176" y="562"/>
                      <a:pt x="176" y="562"/>
                      <a:pt x="176" y="563"/>
                    </a:cubicBezTo>
                    <a:cubicBezTo>
                      <a:pt x="175" y="564"/>
                      <a:pt x="174" y="565"/>
                      <a:pt x="175" y="566"/>
                    </a:cubicBezTo>
                    <a:cubicBezTo>
                      <a:pt x="176" y="567"/>
                      <a:pt x="175" y="567"/>
                      <a:pt x="176" y="567"/>
                    </a:cubicBezTo>
                    <a:cubicBezTo>
                      <a:pt x="177" y="567"/>
                      <a:pt x="178" y="568"/>
                      <a:pt x="178" y="568"/>
                    </a:cubicBezTo>
                    <a:cubicBezTo>
                      <a:pt x="178" y="569"/>
                      <a:pt x="179" y="569"/>
                      <a:pt x="180" y="569"/>
                    </a:cubicBezTo>
                    <a:cubicBezTo>
                      <a:pt x="181" y="568"/>
                      <a:pt x="181" y="568"/>
                      <a:pt x="182" y="567"/>
                    </a:cubicBezTo>
                    <a:cubicBezTo>
                      <a:pt x="182" y="567"/>
                      <a:pt x="183" y="566"/>
                      <a:pt x="184" y="567"/>
                    </a:cubicBezTo>
                    <a:cubicBezTo>
                      <a:pt x="184" y="567"/>
                      <a:pt x="184" y="568"/>
                      <a:pt x="185" y="568"/>
                    </a:cubicBezTo>
                    <a:cubicBezTo>
                      <a:pt x="186" y="568"/>
                      <a:pt x="186" y="568"/>
                      <a:pt x="186" y="567"/>
                    </a:cubicBezTo>
                    <a:cubicBezTo>
                      <a:pt x="186" y="566"/>
                      <a:pt x="186" y="566"/>
                      <a:pt x="187" y="566"/>
                    </a:cubicBezTo>
                    <a:cubicBezTo>
                      <a:pt x="187" y="566"/>
                      <a:pt x="189" y="567"/>
                      <a:pt x="190" y="568"/>
                    </a:cubicBezTo>
                    <a:cubicBezTo>
                      <a:pt x="190" y="568"/>
                      <a:pt x="190" y="568"/>
                      <a:pt x="191" y="567"/>
                    </a:cubicBezTo>
                    <a:cubicBezTo>
                      <a:pt x="193" y="567"/>
                      <a:pt x="194" y="567"/>
                      <a:pt x="195" y="567"/>
                    </a:cubicBezTo>
                    <a:cubicBezTo>
                      <a:pt x="195" y="568"/>
                      <a:pt x="196" y="569"/>
                      <a:pt x="197" y="569"/>
                    </a:cubicBezTo>
                    <a:cubicBezTo>
                      <a:pt x="198" y="569"/>
                      <a:pt x="198" y="569"/>
                      <a:pt x="199" y="570"/>
                    </a:cubicBezTo>
                    <a:cubicBezTo>
                      <a:pt x="199" y="570"/>
                      <a:pt x="200" y="570"/>
                      <a:pt x="201" y="571"/>
                    </a:cubicBezTo>
                    <a:cubicBezTo>
                      <a:pt x="201" y="571"/>
                      <a:pt x="202" y="571"/>
                      <a:pt x="203" y="571"/>
                    </a:cubicBezTo>
                    <a:cubicBezTo>
                      <a:pt x="203" y="570"/>
                      <a:pt x="204" y="570"/>
                      <a:pt x="204" y="570"/>
                    </a:cubicBezTo>
                    <a:cubicBezTo>
                      <a:pt x="205" y="571"/>
                      <a:pt x="205" y="572"/>
                      <a:pt x="205" y="572"/>
                    </a:cubicBezTo>
                    <a:cubicBezTo>
                      <a:pt x="206" y="572"/>
                      <a:pt x="206" y="571"/>
                      <a:pt x="207" y="572"/>
                    </a:cubicBezTo>
                    <a:cubicBezTo>
                      <a:pt x="207" y="572"/>
                      <a:pt x="208" y="573"/>
                      <a:pt x="209" y="572"/>
                    </a:cubicBezTo>
                    <a:cubicBezTo>
                      <a:pt x="210" y="572"/>
                      <a:pt x="210" y="571"/>
                      <a:pt x="210" y="570"/>
                    </a:cubicBezTo>
                    <a:cubicBezTo>
                      <a:pt x="211" y="570"/>
                      <a:pt x="211" y="568"/>
                      <a:pt x="212" y="569"/>
                    </a:cubicBezTo>
                    <a:cubicBezTo>
                      <a:pt x="213" y="570"/>
                      <a:pt x="213" y="571"/>
                      <a:pt x="214" y="571"/>
                    </a:cubicBezTo>
                    <a:cubicBezTo>
                      <a:pt x="215" y="571"/>
                      <a:pt x="216" y="571"/>
                      <a:pt x="216" y="572"/>
                    </a:cubicBezTo>
                    <a:cubicBezTo>
                      <a:pt x="217" y="573"/>
                      <a:pt x="218" y="574"/>
                      <a:pt x="218" y="574"/>
                    </a:cubicBezTo>
                    <a:cubicBezTo>
                      <a:pt x="219" y="574"/>
                      <a:pt x="220" y="573"/>
                      <a:pt x="221" y="574"/>
                    </a:cubicBezTo>
                    <a:cubicBezTo>
                      <a:pt x="222" y="574"/>
                      <a:pt x="222" y="575"/>
                      <a:pt x="223" y="576"/>
                    </a:cubicBezTo>
                    <a:cubicBezTo>
                      <a:pt x="224" y="577"/>
                      <a:pt x="225" y="577"/>
                      <a:pt x="225" y="577"/>
                    </a:cubicBezTo>
                    <a:cubicBezTo>
                      <a:pt x="225" y="576"/>
                      <a:pt x="225" y="576"/>
                      <a:pt x="226" y="576"/>
                    </a:cubicBezTo>
                    <a:cubicBezTo>
                      <a:pt x="227" y="576"/>
                      <a:pt x="227" y="576"/>
                      <a:pt x="228" y="576"/>
                    </a:cubicBezTo>
                    <a:cubicBezTo>
                      <a:pt x="229" y="576"/>
                      <a:pt x="229" y="575"/>
                      <a:pt x="230" y="576"/>
                    </a:cubicBezTo>
                    <a:cubicBezTo>
                      <a:pt x="231" y="576"/>
                      <a:pt x="233" y="576"/>
                      <a:pt x="233" y="575"/>
                    </a:cubicBezTo>
                    <a:cubicBezTo>
                      <a:pt x="234" y="575"/>
                      <a:pt x="234" y="574"/>
                      <a:pt x="235" y="574"/>
                    </a:cubicBezTo>
                    <a:cubicBezTo>
                      <a:pt x="236" y="574"/>
                      <a:pt x="236" y="576"/>
                      <a:pt x="236" y="576"/>
                    </a:cubicBezTo>
                    <a:cubicBezTo>
                      <a:pt x="236" y="577"/>
                      <a:pt x="236" y="578"/>
                      <a:pt x="236" y="578"/>
                    </a:cubicBezTo>
                    <a:cubicBezTo>
                      <a:pt x="236" y="578"/>
                      <a:pt x="238" y="578"/>
                      <a:pt x="238" y="579"/>
                    </a:cubicBezTo>
                    <a:cubicBezTo>
                      <a:pt x="238" y="580"/>
                      <a:pt x="237" y="582"/>
                      <a:pt x="237" y="582"/>
                    </a:cubicBezTo>
                    <a:cubicBezTo>
                      <a:pt x="238" y="583"/>
                      <a:pt x="238" y="584"/>
                      <a:pt x="238" y="585"/>
                    </a:cubicBezTo>
                    <a:cubicBezTo>
                      <a:pt x="238" y="585"/>
                      <a:pt x="240" y="584"/>
                      <a:pt x="241" y="584"/>
                    </a:cubicBezTo>
                    <a:cubicBezTo>
                      <a:pt x="241" y="584"/>
                      <a:pt x="243" y="583"/>
                      <a:pt x="243" y="584"/>
                    </a:cubicBezTo>
                    <a:cubicBezTo>
                      <a:pt x="243" y="584"/>
                      <a:pt x="245" y="584"/>
                      <a:pt x="245" y="584"/>
                    </a:cubicBezTo>
                    <a:cubicBezTo>
                      <a:pt x="246" y="583"/>
                      <a:pt x="246" y="582"/>
                      <a:pt x="247" y="582"/>
                    </a:cubicBezTo>
                    <a:cubicBezTo>
                      <a:pt x="248" y="583"/>
                      <a:pt x="250" y="584"/>
                      <a:pt x="251" y="584"/>
                    </a:cubicBezTo>
                    <a:cubicBezTo>
                      <a:pt x="252" y="584"/>
                      <a:pt x="252" y="583"/>
                      <a:pt x="252" y="584"/>
                    </a:cubicBezTo>
                    <a:cubicBezTo>
                      <a:pt x="253" y="584"/>
                      <a:pt x="252" y="585"/>
                      <a:pt x="253" y="585"/>
                    </a:cubicBezTo>
                    <a:cubicBezTo>
                      <a:pt x="253" y="586"/>
                      <a:pt x="253" y="587"/>
                      <a:pt x="254" y="587"/>
                    </a:cubicBezTo>
                    <a:cubicBezTo>
                      <a:pt x="254" y="587"/>
                      <a:pt x="254" y="587"/>
                      <a:pt x="255" y="588"/>
                    </a:cubicBezTo>
                    <a:cubicBezTo>
                      <a:pt x="256" y="588"/>
                      <a:pt x="256" y="589"/>
                      <a:pt x="256" y="589"/>
                    </a:cubicBezTo>
                    <a:cubicBezTo>
                      <a:pt x="257" y="589"/>
                      <a:pt x="257" y="590"/>
                      <a:pt x="257" y="590"/>
                    </a:cubicBezTo>
                    <a:cubicBezTo>
                      <a:pt x="256" y="591"/>
                      <a:pt x="256" y="592"/>
                      <a:pt x="256" y="592"/>
                    </a:cubicBezTo>
                    <a:cubicBezTo>
                      <a:pt x="256" y="592"/>
                      <a:pt x="257" y="591"/>
                      <a:pt x="259" y="593"/>
                    </a:cubicBezTo>
                    <a:cubicBezTo>
                      <a:pt x="260" y="595"/>
                      <a:pt x="261" y="595"/>
                      <a:pt x="261" y="596"/>
                    </a:cubicBezTo>
                    <a:cubicBezTo>
                      <a:pt x="261" y="597"/>
                      <a:pt x="261" y="597"/>
                      <a:pt x="261" y="597"/>
                    </a:cubicBezTo>
                    <a:cubicBezTo>
                      <a:pt x="262" y="596"/>
                      <a:pt x="262" y="596"/>
                      <a:pt x="263" y="595"/>
                    </a:cubicBezTo>
                    <a:cubicBezTo>
                      <a:pt x="263" y="595"/>
                      <a:pt x="263" y="594"/>
                      <a:pt x="264" y="594"/>
                    </a:cubicBezTo>
                    <a:cubicBezTo>
                      <a:pt x="265" y="594"/>
                      <a:pt x="267" y="594"/>
                      <a:pt x="267" y="595"/>
                    </a:cubicBezTo>
                    <a:cubicBezTo>
                      <a:pt x="268" y="595"/>
                      <a:pt x="267" y="596"/>
                      <a:pt x="268" y="596"/>
                    </a:cubicBezTo>
                    <a:cubicBezTo>
                      <a:pt x="268" y="597"/>
                      <a:pt x="268" y="598"/>
                      <a:pt x="268" y="598"/>
                    </a:cubicBezTo>
                    <a:cubicBezTo>
                      <a:pt x="268" y="599"/>
                      <a:pt x="268" y="600"/>
                      <a:pt x="269" y="600"/>
                    </a:cubicBezTo>
                    <a:cubicBezTo>
                      <a:pt x="269" y="600"/>
                      <a:pt x="270" y="600"/>
                      <a:pt x="270" y="600"/>
                    </a:cubicBezTo>
                    <a:cubicBezTo>
                      <a:pt x="270" y="601"/>
                      <a:pt x="270" y="603"/>
                      <a:pt x="271" y="603"/>
                    </a:cubicBezTo>
                    <a:cubicBezTo>
                      <a:pt x="272" y="603"/>
                      <a:pt x="272" y="601"/>
                      <a:pt x="273" y="602"/>
                    </a:cubicBezTo>
                    <a:cubicBezTo>
                      <a:pt x="274" y="602"/>
                      <a:pt x="274" y="602"/>
                      <a:pt x="275" y="601"/>
                    </a:cubicBezTo>
                    <a:cubicBezTo>
                      <a:pt x="275" y="600"/>
                      <a:pt x="275" y="600"/>
                      <a:pt x="276" y="600"/>
                    </a:cubicBezTo>
                    <a:cubicBezTo>
                      <a:pt x="277" y="600"/>
                      <a:pt x="277" y="600"/>
                      <a:pt x="278" y="600"/>
                    </a:cubicBezTo>
                    <a:cubicBezTo>
                      <a:pt x="278" y="599"/>
                      <a:pt x="279" y="599"/>
                      <a:pt x="280" y="598"/>
                    </a:cubicBezTo>
                    <a:cubicBezTo>
                      <a:pt x="280" y="597"/>
                      <a:pt x="280" y="597"/>
                      <a:pt x="280" y="597"/>
                    </a:cubicBezTo>
                    <a:cubicBezTo>
                      <a:pt x="280" y="597"/>
                      <a:pt x="281" y="597"/>
                      <a:pt x="281" y="596"/>
                    </a:cubicBezTo>
                    <a:cubicBezTo>
                      <a:pt x="282" y="595"/>
                      <a:pt x="283" y="594"/>
                      <a:pt x="283" y="595"/>
                    </a:cubicBezTo>
                    <a:cubicBezTo>
                      <a:pt x="284" y="596"/>
                      <a:pt x="284" y="595"/>
                      <a:pt x="285" y="595"/>
                    </a:cubicBezTo>
                    <a:cubicBezTo>
                      <a:pt x="286" y="595"/>
                      <a:pt x="287" y="595"/>
                      <a:pt x="288" y="595"/>
                    </a:cubicBezTo>
                    <a:cubicBezTo>
                      <a:pt x="288" y="596"/>
                      <a:pt x="289" y="597"/>
                      <a:pt x="289" y="597"/>
                    </a:cubicBezTo>
                    <a:cubicBezTo>
                      <a:pt x="290" y="597"/>
                      <a:pt x="290" y="597"/>
                      <a:pt x="291" y="597"/>
                    </a:cubicBezTo>
                    <a:cubicBezTo>
                      <a:pt x="292" y="598"/>
                      <a:pt x="295" y="598"/>
                      <a:pt x="295" y="599"/>
                    </a:cubicBezTo>
                    <a:cubicBezTo>
                      <a:pt x="295" y="601"/>
                      <a:pt x="294" y="601"/>
                      <a:pt x="295" y="602"/>
                    </a:cubicBezTo>
                    <a:cubicBezTo>
                      <a:pt x="296" y="602"/>
                      <a:pt x="296" y="601"/>
                      <a:pt x="296" y="603"/>
                    </a:cubicBezTo>
                    <a:cubicBezTo>
                      <a:pt x="297" y="605"/>
                      <a:pt x="296" y="605"/>
                      <a:pt x="296" y="606"/>
                    </a:cubicBezTo>
                    <a:cubicBezTo>
                      <a:pt x="296" y="606"/>
                      <a:pt x="297" y="606"/>
                      <a:pt x="298" y="606"/>
                    </a:cubicBezTo>
                    <a:cubicBezTo>
                      <a:pt x="299" y="606"/>
                      <a:pt x="299" y="606"/>
                      <a:pt x="300" y="607"/>
                    </a:cubicBezTo>
                    <a:cubicBezTo>
                      <a:pt x="300" y="607"/>
                      <a:pt x="301" y="607"/>
                      <a:pt x="301" y="606"/>
                    </a:cubicBezTo>
                    <a:cubicBezTo>
                      <a:pt x="302" y="606"/>
                      <a:pt x="304" y="605"/>
                      <a:pt x="304" y="606"/>
                    </a:cubicBezTo>
                    <a:cubicBezTo>
                      <a:pt x="305" y="606"/>
                      <a:pt x="305" y="608"/>
                      <a:pt x="305" y="608"/>
                    </a:cubicBezTo>
                    <a:cubicBezTo>
                      <a:pt x="306" y="608"/>
                      <a:pt x="306" y="607"/>
                      <a:pt x="307" y="608"/>
                    </a:cubicBezTo>
                    <a:cubicBezTo>
                      <a:pt x="307" y="609"/>
                      <a:pt x="308" y="609"/>
                      <a:pt x="308" y="609"/>
                    </a:cubicBezTo>
                    <a:cubicBezTo>
                      <a:pt x="308" y="610"/>
                      <a:pt x="309" y="610"/>
                      <a:pt x="309" y="609"/>
                    </a:cubicBezTo>
                    <a:cubicBezTo>
                      <a:pt x="309" y="609"/>
                      <a:pt x="309" y="608"/>
                      <a:pt x="310" y="608"/>
                    </a:cubicBezTo>
                    <a:cubicBezTo>
                      <a:pt x="310" y="608"/>
                      <a:pt x="310" y="608"/>
                      <a:pt x="312" y="608"/>
                    </a:cubicBezTo>
                    <a:cubicBezTo>
                      <a:pt x="313" y="608"/>
                      <a:pt x="314" y="608"/>
                      <a:pt x="314" y="609"/>
                    </a:cubicBezTo>
                    <a:cubicBezTo>
                      <a:pt x="315" y="610"/>
                      <a:pt x="315" y="610"/>
                      <a:pt x="315" y="611"/>
                    </a:cubicBezTo>
                    <a:cubicBezTo>
                      <a:pt x="316" y="611"/>
                      <a:pt x="317" y="612"/>
                      <a:pt x="318" y="612"/>
                    </a:cubicBezTo>
                    <a:cubicBezTo>
                      <a:pt x="318" y="611"/>
                      <a:pt x="318" y="611"/>
                      <a:pt x="318" y="610"/>
                    </a:cubicBezTo>
                    <a:cubicBezTo>
                      <a:pt x="319" y="610"/>
                      <a:pt x="319" y="610"/>
                      <a:pt x="320" y="610"/>
                    </a:cubicBezTo>
                    <a:cubicBezTo>
                      <a:pt x="320" y="610"/>
                      <a:pt x="321" y="610"/>
                      <a:pt x="321" y="609"/>
                    </a:cubicBezTo>
                    <a:cubicBezTo>
                      <a:pt x="321" y="609"/>
                      <a:pt x="321" y="607"/>
                      <a:pt x="321" y="607"/>
                    </a:cubicBezTo>
                    <a:cubicBezTo>
                      <a:pt x="321" y="606"/>
                      <a:pt x="322" y="605"/>
                      <a:pt x="323" y="605"/>
                    </a:cubicBezTo>
                    <a:cubicBezTo>
                      <a:pt x="324" y="605"/>
                      <a:pt x="324" y="606"/>
                      <a:pt x="325" y="605"/>
                    </a:cubicBezTo>
                    <a:cubicBezTo>
                      <a:pt x="326" y="605"/>
                      <a:pt x="326" y="605"/>
                      <a:pt x="327" y="605"/>
                    </a:cubicBezTo>
                    <a:cubicBezTo>
                      <a:pt x="328" y="606"/>
                      <a:pt x="330" y="607"/>
                      <a:pt x="330" y="607"/>
                    </a:cubicBezTo>
                    <a:cubicBezTo>
                      <a:pt x="330" y="607"/>
                      <a:pt x="330" y="605"/>
                      <a:pt x="330" y="605"/>
                    </a:cubicBezTo>
                    <a:cubicBezTo>
                      <a:pt x="331" y="604"/>
                      <a:pt x="332" y="604"/>
                      <a:pt x="333" y="605"/>
                    </a:cubicBezTo>
                    <a:cubicBezTo>
                      <a:pt x="334" y="605"/>
                      <a:pt x="334" y="604"/>
                      <a:pt x="334" y="605"/>
                    </a:cubicBezTo>
                    <a:cubicBezTo>
                      <a:pt x="334" y="606"/>
                      <a:pt x="335" y="606"/>
                      <a:pt x="335" y="606"/>
                    </a:cubicBezTo>
                    <a:cubicBezTo>
                      <a:pt x="336" y="605"/>
                      <a:pt x="336" y="605"/>
                      <a:pt x="337" y="604"/>
                    </a:cubicBezTo>
                    <a:cubicBezTo>
                      <a:pt x="337" y="603"/>
                      <a:pt x="337" y="603"/>
                      <a:pt x="337" y="603"/>
                    </a:cubicBezTo>
                    <a:cubicBezTo>
                      <a:pt x="336" y="602"/>
                      <a:pt x="337" y="601"/>
                      <a:pt x="337" y="601"/>
                    </a:cubicBezTo>
                    <a:cubicBezTo>
                      <a:pt x="338" y="600"/>
                      <a:pt x="338" y="599"/>
                      <a:pt x="338" y="599"/>
                    </a:cubicBezTo>
                    <a:cubicBezTo>
                      <a:pt x="339" y="599"/>
                      <a:pt x="339" y="599"/>
                      <a:pt x="339" y="600"/>
                    </a:cubicBezTo>
                    <a:cubicBezTo>
                      <a:pt x="339" y="600"/>
                      <a:pt x="340" y="601"/>
                      <a:pt x="340" y="601"/>
                    </a:cubicBezTo>
                    <a:cubicBezTo>
                      <a:pt x="340" y="602"/>
                      <a:pt x="340" y="602"/>
                      <a:pt x="341" y="602"/>
                    </a:cubicBezTo>
                    <a:cubicBezTo>
                      <a:pt x="342" y="602"/>
                      <a:pt x="343" y="602"/>
                      <a:pt x="343" y="602"/>
                    </a:cubicBezTo>
                    <a:cubicBezTo>
                      <a:pt x="343" y="602"/>
                      <a:pt x="344" y="601"/>
                      <a:pt x="343" y="600"/>
                    </a:cubicBezTo>
                    <a:cubicBezTo>
                      <a:pt x="343" y="599"/>
                      <a:pt x="343" y="599"/>
                      <a:pt x="344" y="599"/>
                    </a:cubicBezTo>
                    <a:cubicBezTo>
                      <a:pt x="345" y="599"/>
                      <a:pt x="345" y="600"/>
                      <a:pt x="345" y="600"/>
                    </a:cubicBezTo>
                    <a:cubicBezTo>
                      <a:pt x="346" y="600"/>
                      <a:pt x="346" y="599"/>
                      <a:pt x="347" y="600"/>
                    </a:cubicBezTo>
                    <a:cubicBezTo>
                      <a:pt x="347" y="600"/>
                      <a:pt x="348" y="600"/>
                      <a:pt x="349" y="600"/>
                    </a:cubicBezTo>
                    <a:cubicBezTo>
                      <a:pt x="349" y="600"/>
                      <a:pt x="350" y="599"/>
                      <a:pt x="350" y="599"/>
                    </a:cubicBezTo>
                    <a:cubicBezTo>
                      <a:pt x="351" y="598"/>
                      <a:pt x="351" y="598"/>
                      <a:pt x="352" y="598"/>
                    </a:cubicBezTo>
                    <a:cubicBezTo>
                      <a:pt x="353" y="598"/>
                      <a:pt x="354" y="598"/>
                      <a:pt x="353" y="597"/>
                    </a:cubicBezTo>
                    <a:cubicBezTo>
                      <a:pt x="353" y="596"/>
                      <a:pt x="354" y="597"/>
                      <a:pt x="354" y="596"/>
                    </a:cubicBezTo>
                    <a:cubicBezTo>
                      <a:pt x="354" y="595"/>
                      <a:pt x="355" y="594"/>
                      <a:pt x="355" y="594"/>
                    </a:cubicBezTo>
                    <a:cubicBezTo>
                      <a:pt x="356" y="594"/>
                      <a:pt x="357" y="596"/>
                      <a:pt x="357" y="597"/>
                    </a:cubicBezTo>
                    <a:cubicBezTo>
                      <a:pt x="358" y="598"/>
                      <a:pt x="359" y="599"/>
                      <a:pt x="360" y="599"/>
                    </a:cubicBezTo>
                    <a:cubicBezTo>
                      <a:pt x="360" y="600"/>
                      <a:pt x="361" y="600"/>
                      <a:pt x="360" y="600"/>
                    </a:cubicBezTo>
                    <a:cubicBezTo>
                      <a:pt x="360" y="601"/>
                      <a:pt x="361" y="601"/>
                      <a:pt x="361" y="601"/>
                    </a:cubicBezTo>
                    <a:cubicBezTo>
                      <a:pt x="362" y="601"/>
                      <a:pt x="363" y="601"/>
                      <a:pt x="363" y="601"/>
                    </a:cubicBezTo>
                    <a:cubicBezTo>
                      <a:pt x="363" y="602"/>
                      <a:pt x="364" y="602"/>
                      <a:pt x="364" y="603"/>
                    </a:cubicBezTo>
                    <a:cubicBezTo>
                      <a:pt x="364" y="603"/>
                      <a:pt x="364" y="605"/>
                      <a:pt x="365" y="605"/>
                    </a:cubicBezTo>
                    <a:cubicBezTo>
                      <a:pt x="365" y="606"/>
                      <a:pt x="366" y="606"/>
                      <a:pt x="366" y="606"/>
                    </a:cubicBezTo>
                    <a:cubicBezTo>
                      <a:pt x="366" y="606"/>
                      <a:pt x="365" y="606"/>
                      <a:pt x="365" y="607"/>
                    </a:cubicBezTo>
                    <a:cubicBezTo>
                      <a:pt x="365" y="608"/>
                      <a:pt x="366" y="608"/>
                      <a:pt x="366" y="609"/>
                    </a:cubicBezTo>
                    <a:cubicBezTo>
                      <a:pt x="367" y="609"/>
                      <a:pt x="367" y="609"/>
                      <a:pt x="367" y="610"/>
                    </a:cubicBezTo>
                    <a:cubicBezTo>
                      <a:pt x="367" y="611"/>
                      <a:pt x="368" y="612"/>
                      <a:pt x="369" y="612"/>
                    </a:cubicBezTo>
                    <a:cubicBezTo>
                      <a:pt x="370" y="613"/>
                      <a:pt x="370" y="613"/>
                      <a:pt x="371" y="613"/>
                    </a:cubicBezTo>
                    <a:cubicBezTo>
                      <a:pt x="371" y="614"/>
                      <a:pt x="371" y="614"/>
                      <a:pt x="372" y="614"/>
                    </a:cubicBezTo>
                    <a:cubicBezTo>
                      <a:pt x="373" y="614"/>
                      <a:pt x="374" y="614"/>
                      <a:pt x="375" y="615"/>
                    </a:cubicBezTo>
                    <a:cubicBezTo>
                      <a:pt x="375" y="615"/>
                      <a:pt x="375" y="617"/>
                      <a:pt x="375" y="618"/>
                    </a:cubicBezTo>
                    <a:cubicBezTo>
                      <a:pt x="375" y="619"/>
                      <a:pt x="376" y="620"/>
                      <a:pt x="377" y="620"/>
                    </a:cubicBezTo>
                    <a:cubicBezTo>
                      <a:pt x="378" y="620"/>
                      <a:pt x="379" y="620"/>
                      <a:pt x="379" y="620"/>
                    </a:cubicBezTo>
                    <a:cubicBezTo>
                      <a:pt x="380" y="621"/>
                      <a:pt x="381" y="620"/>
                      <a:pt x="381" y="620"/>
                    </a:cubicBezTo>
                    <a:cubicBezTo>
                      <a:pt x="381" y="620"/>
                      <a:pt x="381" y="619"/>
                      <a:pt x="382" y="620"/>
                    </a:cubicBezTo>
                    <a:cubicBezTo>
                      <a:pt x="383" y="621"/>
                      <a:pt x="384" y="621"/>
                      <a:pt x="385" y="622"/>
                    </a:cubicBezTo>
                    <a:cubicBezTo>
                      <a:pt x="386" y="622"/>
                      <a:pt x="387" y="623"/>
                      <a:pt x="387" y="624"/>
                    </a:cubicBezTo>
                    <a:cubicBezTo>
                      <a:pt x="387" y="624"/>
                      <a:pt x="388" y="624"/>
                      <a:pt x="389" y="623"/>
                    </a:cubicBezTo>
                    <a:cubicBezTo>
                      <a:pt x="390" y="623"/>
                      <a:pt x="392" y="624"/>
                      <a:pt x="392" y="624"/>
                    </a:cubicBezTo>
                    <a:cubicBezTo>
                      <a:pt x="392" y="623"/>
                      <a:pt x="392" y="623"/>
                      <a:pt x="393" y="623"/>
                    </a:cubicBezTo>
                    <a:cubicBezTo>
                      <a:pt x="394" y="623"/>
                      <a:pt x="393" y="624"/>
                      <a:pt x="393" y="624"/>
                    </a:cubicBezTo>
                    <a:cubicBezTo>
                      <a:pt x="394" y="624"/>
                      <a:pt x="394" y="624"/>
                      <a:pt x="395" y="624"/>
                    </a:cubicBezTo>
                    <a:cubicBezTo>
                      <a:pt x="395" y="624"/>
                      <a:pt x="396" y="623"/>
                      <a:pt x="396" y="624"/>
                    </a:cubicBezTo>
                    <a:cubicBezTo>
                      <a:pt x="397" y="624"/>
                      <a:pt x="397" y="624"/>
                      <a:pt x="398" y="624"/>
                    </a:cubicBezTo>
                    <a:cubicBezTo>
                      <a:pt x="398" y="623"/>
                      <a:pt x="399" y="623"/>
                      <a:pt x="399" y="624"/>
                    </a:cubicBezTo>
                    <a:cubicBezTo>
                      <a:pt x="399" y="625"/>
                      <a:pt x="399" y="625"/>
                      <a:pt x="399" y="626"/>
                    </a:cubicBezTo>
                    <a:cubicBezTo>
                      <a:pt x="399" y="626"/>
                      <a:pt x="399" y="627"/>
                      <a:pt x="400" y="627"/>
                    </a:cubicBezTo>
                    <a:cubicBezTo>
                      <a:pt x="400" y="627"/>
                      <a:pt x="401" y="627"/>
                      <a:pt x="401" y="627"/>
                    </a:cubicBezTo>
                    <a:cubicBezTo>
                      <a:pt x="401" y="628"/>
                      <a:pt x="401" y="628"/>
                      <a:pt x="401" y="628"/>
                    </a:cubicBezTo>
                    <a:cubicBezTo>
                      <a:pt x="400" y="628"/>
                      <a:pt x="399" y="628"/>
                      <a:pt x="398" y="628"/>
                    </a:cubicBezTo>
                    <a:cubicBezTo>
                      <a:pt x="397" y="629"/>
                      <a:pt x="395" y="629"/>
                      <a:pt x="394" y="629"/>
                    </a:cubicBezTo>
                    <a:cubicBezTo>
                      <a:pt x="393" y="629"/>
                      <a:pt x="390" y="630"/>
                      <a:pt x="389" y="629"/>
                    </a:cubicBezTo>
                    <a:cubicBezTo>
                      <a:pt x="389" y="629"/>
                      <a:pt x="389" y="629"/>
                      <a:pt x="389" y="629"/>
                    </a:cubicBezTo>
                    <a:cubicBezTo>
                      <a:pt x="389" y="629"/>
                      <a:pt x="387" y="631"/>
                      <a:pt x="387" y="632"/>
                    </a:cubicBezTo>
                    <a:cubicBezTo>
                      <a:pt x="387" y="633"/>
                      <a:pt x="388" y="635"/>
                      <a:pt x="389" y="635"/>
                    </a:cubicBezTo>
                    <a:cubicBezTo>
                      <a:pt x="390" y="635"/>
                      <a:pt x="391" y="634"/>
                      <a:pt x="392" y="634"/>
                    </a:cubicBezTo>
                    <a:cubicBezTo>
                      <a:pt x="392" y="634"/>
                      <a:pt x="394" y="633"/>
                      <a:pt x="395" y="633"/>
                    </a:cubicBezTo>
                    <a:cubicBezTo>
                      <a:pt x="396" y="633"/>
                      <a:pt x="397" y="632"/>
                      <a:pt x="397" y="632"/>
                    </a:cubicBezTo>
                    <a:cubicBezTo>
                      <a:pt x="397" y="631"/>
                      <a:pt x="397" y="630"/>
                      <a:pt x="398" y="630"/>
                    </a:cubicBezTo>
                    <a:cubicBezTo>
                      <a:pt x="399" y="630"/>
                      <a:pt x="399" y="630"/>
                      <a:pt x="399" y="632"/>
                    </a:cubicBezTo>
                    <a:cubicBezTo>
                      <a:pt x="400" y="633"/>
                      <a:pt x="399" y="633"/>
                      <a:pt x="399" y="634"/>
                    </a:cubicBezTo>
                    <a:cubicBezTo>
                      <a:pt x="400" y="635"/>
                      <a:pt x="400" y="639"/>
                      <a:pt x="400" y="639"/>
                    </a:cubicBezTo>
                    <a:cubicBezTo>
                      <a:pt x="400" y="640"/>
                      <a:pt x="402" y="641"/>
                      <a:pt x="401" y="641"/>
                    </a:cubicBezTo>
                    <a:cubicBezTo>
                      <a:pt x="401" y="642"/>
                      <a:pt x="401" y="642"/>
                      <a:pt x="401" y="642"/>
                    </a:cubicBezTo>
                    <a:cubicBezTo>
                      <a:pt x="401" y="643"/>
                      <a:pt x="402" y="645"/>
                      <a:pt x="403" y="645"/>
                    </a:cubicBezTo>
                    <a:cubicBezTo>
                      <a:pt x="403" y="645"/>
                      <a:pt x="403" y="646"/>
                      <a:pt x="404" y="646"/>
                    </a:cubicBezTo>
                    <a:cubicBezTo>
                      <a:pt x="405" y="646"/>
                      <a:pt x="406" y="646"/>
                      <a:pt x="406" y="647"/>
                    </a:cubicBezTo>
                    <a:cubicBezTo>
                      <a:pt x="407" y="647"/>
                      <a:pt x="407" y="647"/>
                      <a:pt x="407" y="646"/>
                    </a:cubicBezTo>
                    <a:cubicBezTo>
                      <a:pt x="407" y="646"/>
                      <a:pt x="407" y="644"/>
                      <a:pt x="409" y="644"/>
                    </a:cubicBezTo>
                    <a:cubicBezTo>
                      <a:pt x="410" y="644"/>
                      <a:pt x="411" y="644"/>
                      <a:pt x="411" y="645"/>
                    </a:cubicBezTo>
                    <a:cubicBezTo>
                      <a:pt x="412" y="646"/>
                      <a:pt x="412" y="646"/>
                      <a:pt x="413" y="646"/>
                    </a:cubicBezTo>
                    <a:cubicBezTo>
                      <a:pt x="413" y="646"/>
                      <a:pt x="413" y="647"/>
                      <a:pt x="413" y="648"/>
                    </a:cubicBezTo>
                    <a:cubicBezTo>
                      <a:pt x="413" y="648"/>
                      <a:pt x="412" y="650"/>
                      <a:pt x="413" y="650"/>
                    </a:cubicBezTo>
                    <a:cubicBezTo>
                      <a:pt x="414" y="651"/>
                      <a:pt x="414" y="652"/>
                      <a:pt x="414" y="653"/>
                    </a:cubicBezTo>
                    <a:cubicBezTo>
                      <a:pt x="414" y="654"/>
                      <a:pt x="414" y="655"/>
                      <a:pt x="413" y="655"/>
                    </a:cubicBezTo>
                    <a:cubicBezTo>
                      <a:pt x="412" y="655"/>
                      <a:pt x="412" y="656"/>
                      <a:pt x="412" y="656"/>
                    </a:cubicBezTo>
                    <a:cubicBezTo>
                      <a:pt x="411" y="656"/>
                      <a:pt x="410" y="656"/>
                      <a:pt x="410" y="657"/>
                    </a:cubicBezTo>
                    <a:cubicBezTo>
                      <a:pt x="410" y="658"/>
                      <a:pt x="411" y="658"/>
                      <a:pt x="412" y="659"/>
                    </a:cubicBezTo>
                    <a:cubicBezTo>
                      <a:pt x="413" y="660"/>
                      <a:pt x="413" y="660"/>
                      <a:pt x="413" y="660"/>
                    </a:cubicBezTo>
                    <a:cubicBezTo>
                      <a:pt x="412" y="660"/>
                      <a:pt x="412" y="661"/>
                      <a:pt x="411" y="660"/>
                    </a:cubicBezTo>
                    <a:cubicBezTo>
                      <a:pt x="410" y="660"/>
                      <a:pt x="410" y="660"/>
                      <a:pt x="409" y="660"/>
                    </a:cubicBezTo>
                    <a:cubicBezTo>
                      <a:pt x="409" y="660"/>
                      <a:pt x="408" y="661"/>
                      <a:pt x="407" y="661"/>
                    </a:cubicBezTo>
                    <a:cubicBezTo>
                      <a:pt x="407" y="662"/>
                      <a:pt x="406" y="663"/>
                      <a:pt x="406" y="664"/>
                    </a:cubicBezTo>
                    <a:cubicBezTo>
                      <a:pt x="405" y="664"/>
                      <a:pt x="407" y="665"/>
                      <a:pt x="406" y="665"/>
                    </a:cubicBezTo>
                    <a:cubicBezTo>
                      <a:pt x="406" y="666"/>
                      <a:pt x="405" y="666"/>
                      <a:pt x="406" y="667"/>
                    </a:cubicBezTo>
                    <a:cubicBezTo>
                      <a:pt x="407" y="667"/>
                      <a:pt x="409" y="667"/>
                      <a:pt x="409" y="668"/>
                    </a:cubicBezTo>
                    <a:cubicBezTo>
                      <a:pt x="409" y="669"/>
                      <a:pt x="409" y="670"/>
                      <a:pt x="409" y="671"/>
                    </a:cubicBezTo>
                    <a:cubicBezTo>
                      <a:pt x="409" y="673"/>
                      <a:pt x="410" y="675"/>
                      <a:pt x="411" y="676"/>
                    </a:cubicBezTo>
                    <a:cubicBezTo>
                      <a:pt x="411" y="677"/>
                      <a:pt x="412" y="677"/>
                      <a:pt x="412" y="678"/>
                    </a:cubicBezTo>
                    <a:cubicBezTo>
                      <a:pt x="411" y="678"/>
                      <a:pt x="411" y="679"/>
                      <a:pt x="412" y="679"/>
                    </a:cubicBezTo>
                    <a:cubicBezTo>
                      <a:pt x="413" y="680"/>
                      <a:pt x="413" y="679"/>
                      <a:pt x="414" y="680"/>
                    </a:cubicBezTo>
                    <a:cubicBezTo>
                      <a:pt x="415" y="681"/>
                      <a:pt x="415" y="682"/>
                      <a:pt x="415" y="683"/>
                    </a:cubicBezTo>
                    <a:cubicBezTo>
                      <a:pt x="416" y="684"/>
                      <a:pt x="416" y="684"/>
                      <a:pt x="417" y="685"/>
                    </a:cubicBezTo>
                    <a:cubicBezTo>
                      <a:pt x="418" y="685"/>
                      <a:pt x="419" y="685"/>
                      <a:pt x="420" y="685"/>
                    </a:cubicBezTo>
                    <a:cubicBezTo>
                      <a:pt x="421" y="685"/>
                      <a:pt x="420" y="684"/>
                      <a:pt x="420" y="684"/>
                    </a:cubicBezTo>
                    <a:cubicBezTo>
                      <a:pt x="421" y="683"/>
                      <a:pt x="421" y="683"/>
                      <a:pt x="421" y="683"/>
                    </a:cubicBezTo>
                    <a:cubicBezTo>
                      <a:pt x="422" y="683"/>
                      <a:pt x="422" y="683"/>
                      <a:pt x="423" y="682"/>
                    </a:cubicBezTo>
                    <a:cubicBezTo>
                      <a:pt x="423" y="682"/>
                      <a:pt x="423" y="681"/>
                      <a:pt x="424" y="682"/>
                    </a:cubicBezTo>
                    <a:cubicBezTo>
                      <a:pt x="426" y="682"/>
                      <a:pt x="428" y="683"/>
                      <a:pt x="429" y="683"/>
                    </a:cubicBezTo>
                    <a:cubicBezTo>
                      <a:pt x="430" y="683"/>
                      <a:pt x="435" y="685"/>
                      <a:pt x="436" y="686"/>
                    </a:cubicBezTo>
                    <a:cubicBezTo>
                      <a:pt x="436" y="686"/>
                      <a:pt x="437" y="688"/>
                      <a:pt x="437" y="688"/>
                    </a:cubicBezTo>
                    <a:cubicBezTo>
                      <a:pt x="437" y="689"/>
                      <a:pt x="437" y="691"/>
                      <a:pt x="438" y="691"/>
                    </a:cubicBezTo>
                    <a:cubicBezTo>
                      <a:pt x="438" y="692"/>
                      <a:pt x="439" y="692"/>
                      <a:pt x="439" y="692"/>
                    </a:cubicBezTo>
                    <a:cubicBezTo>
                      <a:pt x="439" y="692"/>
                      <a:pt x="441" y="690"/>
                      <a:pt x="441" y="689"/>
                    </a:cubicBezTo>
                    <a:cubicBezTo>
                      <a:pt x="441" y="689"/>
                      <a:pt x="441" y="687"/>
                      <a:pt x="441" y="687"/>
                    </a:cubicBezTo>
                    <a:cubicBezTo>
                      <a:pt x="442" y="687"/>
                      <a:pt x="442" y="687"/>
                      <a:pt x="442" y="686"/>
                    </a:cubicBezTo>
                    <a:cubicBezTo>
                      <a:pt x="442" y="685"/>
                      <a:pt x="444" y="683"/>
                      <a:pt x="444" y="682"/>
                    </a:cubicBezTo>
                    <a:cubicBezTo>
                      <a:pt x="445" y="682"/>
                      <a:pt x="445" y="681"/>
                      <a:pt x="446" y="681"/>
                    </a:cubicBezTo>
                    <a:cubicBezTo>
                      <a:pt x="446" y="680"/>
                      <a:pt x="448" y="681"/>
                      <a:pt x="448" y="681"/>
                    </a:cubicBezTo>
                    <a:cubicBezTo>
                      <a:pt x="448" y="681"/>
                      <a:pt x="450" y="681"/>
                      <a:pt x="451" y="681"/>
                    </a:cubicBezTo>
                    <a:cubicBezTo>
                      <a:pt x="451" y="681"/>
                      <a:pt x="453" y="681"/>
                      <a:pt x="453" y="681"/>
                    </a:cubicBezTo>
                    <a:cubicBezTo>
                      <a:pt x="452" y="682"/>
                      <a:pt x="452" y="682"/>
                      <a:pt x="452" y="682"/>
                    </a:cubicBezTo>
                    <a:cubicBezTo>
                      <a:pt x="452" y="682"/>
                      <a:pt x="452" y="684"/>
                      <a:pt x="452" y="685"/>
                    </a:cubicBezTo>
                    <a:cubicBezTo>
                      <a:pt x="453" y="686"/>
                      <a:pt x="455" y="688"/>
                      <a:pt x="455" y="689"/>
                    </a:cubicBezTo>
                    <a:cubicBezTo>
                      <a:pt x="456" y="689"/>
                      <a:pt x="458" y="691"/>
                      <a:pt x="459" y="691"/>
                    </a:cubicBezTo>
                    <a:cubicBezTo>
                      <a:pt x="460" y="691"/>
                      <a:pt x="460" y="692"/>
                      <a:pt x="460" y="692"/>
                    </a:cubicBezTo>
                    <a:cubicBezTo>
                      <a:pt x="460" y="692"/>
                      <a:pt x="461" y="693"/>
                      <a:pt x="461" y="693"/>
                    </a:cubicBezTo>
                    <a:cubicBezTo>
                      <a:pt x="462" y="693"/>
                      <a:pt x="462" y="692"/>
                      <a:pt x="463" y="693"/>
                    </a:cubicBezTo>
                    <a:cubicBezTo>
                      <a:pt x="463" y="694"/>
                      <a:pt x="463" y="697"/>
                      <a:pt x="463" y="698"/>
                    </a:cubicBezTo>
                    <a:cubicBezTo>
                      <a:pt x="463" y="698"/>
                      <a:pt x="463" y="700"/>
                      <a:pt x="463" y="701"/>
                    </a:cubicBezTo>
                    <a:cubicBezTo>
                      <a:pt x="463" y="701"/>
                      <a:pt x="464" y="702"/>
                      <a:pt x="465" y="702"/>
                    </a:cubicBezTo>
                    <a:cubicBezTo>
                      <a:pt x="465" y="702"/>
                      <a:pt x="466" y="701"/>
                      <a:pt x="466" y="702"/>
                    </a:cubicBezTo>
                    <a:cubicBezTo>
                      <a:pt x="467" y="702"/>
                      <a:pt x="467" y="702"/>
                      <a:pt x="468" y="702"/>
                    </a:cubicBezTo>
                    <a:cubicBezTo>
                      <a:pt x="468" y="701"/>
                      <a:pt x="468" y="701"/>
                      <a:pt x="468" y="700"/>
                    </a:cubicBezTo>
                    <a:cubicBezTo>
                      <a:pt x="469" y="700"/>
                      <a:pt x="469" y="699"/>
                      <a:pt x="469" y="698"/>
                    </a:cubicBezTo>
                    <a:cubicBezTo>
                      <a:pt x="469" y="698"/>
                      <a:pt x="469" y="697"/>
                      <a:pt x="470" y="697"/>
                    </a:cubicBezTo>
                    <a:cubicBezTo>
                      <a:pt x="470" y="697"/>
                      <a:pt x="471" y="697"/>
                      <a:pt x="471" y="696"/>
                    </a:cubicBezTo>
                    <a:cubicBezTo>
                      <a:pt x="471" y="695"/>
                      <a:pt x="471" y="695"/>
                      <a:pt x="471" y="695"/>
                    </a:cubicBezTo>
                    <a:cubicBezTo>
                      <a:pt x="471" y="694"/>
                      <a:pt x="471" y="694"/>
                      <a:pt x="471" y="693"/>
                    </a:cubicBezTo>
                    <a:cubicBezTo>
                      <a:pt x="471" y="692"/>
                      <a:pt x="469" y="691"/>
                      <a:pt x="469" y="690"/>
                    </a:cubicBezTo>
                    <a:cubicBezTo>
                      <a:pt x="470" y="689"/>
                      <a:pt x="470" y="689"/>
                      <a:pt x="470" y="689"/>
                    </a:cubicBezTo>
                    <a:cubicBezTo>
                      <a:pt x="470" y="688"/>
                      <a:pt x="469" y="688"/>
                      <a:pt x="468" y="687"/>
                    </a:cubicBezTo>
                    <a:cubicBezTo>
                      <a:pt x="468" y="687"/>
                      <a:pt x="466" y="686"/>
                      <a:pt x="466" y="686"/>
                    </a:cubicBezTo>
                    <a:cubicBezTo>
                      <a:pt x="466" y="685"/>
                      <a:pt x="467" y="684"/>
                      <a:pt x="467" y="683"/>
                    </a:cubicBezTo>
                    <a:cubicBezTo>
                      <a:pt x="467" y="682"/>
                      <a:pt x="466" y="682"/>
                      <a:pt x="467" y="681"/>
                    </a:cubicBezTo>
                    <a:cubicBezTo>
                      <a:pt x="467" y="681"/>
                      <a:pt x="468" y="681"/>
                      <a:pt x="468" y="681"/>
                    </a:cubicBezTo>
                    <a:cubicBezTo>
                      <a:pt x="468" y="681"/>
                      <a:pt x="469" y="680"/>
                      <a:pt x="469" y="680"/>
                    </a:cubicBezTo>
                    <a:cubicBezTo>
                      <a:pt x="469" y="680"/>
                      <a:pt x="469" y="679"/>
                      <a:pt x="469" y="679"/>
                    </a:cubicBezTo>
                    <a:cubicBezTo>
                      <a:pt x="470" y="678"/>
                      <a:pt x="470" y="677"/>
                      <a:pt x="469" y="677"/>
                    </a:cubicBezTo>
                    <a:cubicBezTo>
                      <a:pt x="469" y="677"/>
                      <a:pt x="468" y="676"/>
                      <a:pt x="468" y="676"/>
                    </a:cubicBezTo>
                    <a:cubicBezTo>
                      <a:pt x="468" y="675"/>
                      <a:pt x="468" y="675"/>
                      <a:pt x="468" y="675"/>
                    </a:cubicBezTo>
                    <a:cubicBezTo>
                      <a:pt x="469" y="675"/>
                      <a:pt x="470" y="675"/>
                      <a:pt x="471" y="675"/>
                    </a:cubicBezTo>
                    <a:cubicBezTo>
                      <a:pt x="471" y="674"/>
                      <a:pt x="472" y="674"/>
                      <a:pt x="472" y="674"/>
                    </a:cubicBezTo>
                    <a:cubicBezTo>
                      <a:pt x="472" y="673"/>
                      <a:pt x="473" y="673"/>
                      <a:pt x="473" y="673"/>
                    </a:cubicBezTo>
                    <a:cubicBezTo>
                      <a:pt x="474" y="673"/>
                      <a:pt x="475" y="674"/>
                      <a:pt x="476" y="674"/>
                    </a:cubicBezTo>
                    <a:cubicBezTo>
                      <a:pt x="477" y="674"/>
                      <a:pt x="481" y="675"/>
                      <a:pt x="481" y="674"/>
                    </a:cubicBezTo>
                    <a:cubicBezTo>
                      <a:pt x="482" y="674"/>
                      <a:pt x="482" y="674"/>
                      <a:pt x="483" y="674"/>
                    </a:cubicBezTo>
                    <a:cubicBezTo>
                      <a:pt x="483" y="674"/>
                      <a:pt x="483" y="675"/>
                      <a:pt x="484" y="675"/>
                    </a:cubicBezTo>
                    <a:cubicBezTo>
                      <a:pt x="484" y="676"/>
                      <a:pt x="484" y="677"/>
                      <a:pt x="484" y="678"/>
                    </a:cubicBezTo>
                    <a:cubicBezTo>
                      <a:pt x="484" y="678"/>
                      <a:pt x="484" y="679"/>
                      <a:pt x="484" y="679"/>
                    </a:cubicBezTo>
                    <a:cubicBezTo>
                      <a:pt x="484" y="680"/>
                      <a:pt x="485" y="680"/>
                      <a:pt x="484" y="681"/>
                    </a:cubicBezTo>
                    <a:cubicBezTo>
                      <a:pt x="484" y="681"/>
                      <a:pt x="484" y="682"/>
                      <a:pt x="485" y="683"/>
                    </a:cubicBezTo>
                    <a:cubicBezTo>
                      <a:pt x="485" y="683"/>
                      <a:pt x="486" y="684"/>
                      <a:pt x="486" y="685"/>
                    </a:cubicBezTo>
                    <a:cubicBezTo>
                      <a:pt x="486" y="686"/>
                      <a:pt x="486" y="686"/>
                      <a:pt x="487" y="687"/>
                    </a:cubicBezTo>
                    <a:cubicBezTo>
                      <a:pt x="487" y="687"/>
                      <a:pt x="488" y="688"/>
                      <a:pt x="488" y="688"/>
                    </a:cubicBezTo>
                    <a:cubicBezTo>
                      <a:pt x="488" y="689"/>
                      <a:pt x="489" y="689"/>
                      <a:pt x="490" y="689"/>
                    </a:cubicBezTo>
                    <a:cubicBezTo>
                      <a:pt x="490" y="690"/>
                      <a:pt x="491" y="690"/>
                      <a:pt x="491" y="691"/>
                    </a:cubicBezTo>
                    <a:cubicBezTo>
                      <a:pt x="492" y="691"/>
                      <a:pt x="492" y="691"/>
                      <a:pt x="492" y="691"/>
                    </a:cubicBezTo>
                    <a:cubicBezTo>
                      <a:pt x="493" y="692"/>
                      <a:pt x="493" y="692"/>
                      <a:pt x="493" y="692"/>
                    </a:cubicBezTo>
                    <a:cubicBezTo>
                      <a:pt x="494" y="693"/>
                      <a:pt x="495" y="695"/>
                      <a:pt x="496" y="694"/>
                    </a:cubicBezTo>
                    <a:cubicBezTo>
                      <a:pt x="496" y="694"/>
                      <a:pt x="496" y="694"/>
                      <a:pt x="497" y="694"/>
                    </a:cubicBezTo>
                    <a:cubicBezTo>
                      <a:pt x="498" y="694"/>
                      <a:pt x="499" y="693"/>
                      <a:pt x="499" y="693"/>
                    </a:cubicBezTo>
                    <a:cubicBezTo>
                      <a:pt x="499" y="693"/>
                      <a:pt x="501" y="695"/>
                      <a:pt x="501" y="695"/>
                    </a:cubicBezTo>
                    <a:cubicBezTo>
                      <a:pt x="502" y="695"/>
                      <a:pt x="502" y="696"/>
                      <a:pt x="503" y="696"/>
                    </a:cubicBezTo>
                    <a:cubicBezTo>
                      <a:pt x="503" y="695"/>
                      <a:pt x="503" y="695"/>
                      <a:pt x="503" y="695"/>
                    </a:cubicBezTo>
                    <a:cubicBezTo>
                      <a:pt x="503" y="694"/>
                      <a:pt x="503" y="694"/>
                      <a:pt x="504" y="694"/>
                    </a:cubicBezTo>
                    <a:cubicBezTo>
                      <a:pt x="505" y="694"/>
                      <a:pt x="505" y="694"/>
                      <a:pt x="506" y="695"/>
                    </a:cubicBezTo>
                    <a:cubicBezTo>
                      <a:pt x="506" y="696"/>
                      <a:pt x="507" y="697"/>
                      <a:pt x="507" y="697"/>
                    </a:cubicBezTo>
                    <a:cubicBezTo>
                      <a:pt x="507" y="698"/>
                      <a:pt x="508" y="699"/>
                      <a:pt x="509" y="699"/>
                    </a:cubicBezTo>
                    <a:cubicBezTo>
                      <a:pt x="510" y="699"/>
                      <a:pt x="511" y="699"/>
                      <a:pt x="512" y="699"/>
                    </a:cubicBezTo>
                    <a:cubicBezTo>
                      <a:pt x="512" y="698"/>
                      <a:pt x="512" y="697"/>
                      <a:pt x="513" y="697"/>
                    </a:cubicBezTo>
                    <a:cubicBezTo>
                      <a:pt x="514" y="697"/>
                      <a:pt x="514" y="698"/>
                      <a:pt x="515" y="697"/>
                    </a:cubicBezTo>
                    <a:cubicBezTo>
                      <a:pt x="516" y="696"/>
                      <a:pt x="517" y="695"/>
                      <a:pt x="516" y="695"/>
                    </a:cubicBezTo>
                    <a:cubicBezTo>
                      <a:pt x="516" y="694"/>
                      <a:pt x="516" y="694"/>
                      <a:pt x="516" y="694"/>
                    </a:cubicBezTo>
                    <a:cubicBezTo>
                      <a:pt x="515" y="694"/>
                      <a:pt x="515" y="693"/>
                      <a:pt x="515" y="693"/>
                    </a:cubicBezTo>
                    <a:cubicBezTo>
                      <a:pt x="515" y="692"/>
                      <a:pt x="515" y="692"/>
                      <a:pt x="514" y="691"/>
                    </a:cubicBezTo>
                    <a:cubicBezTo>
                      <a:pt x="514" y="691"/>
                      <a:pt x="514" y="690"/>
                      <a:pt x="514" y="690"/>
                    </a:cubicBezTo>
                    <a:cubicBezTo>
                      <a:pt x="514" y="689"/>
                      <a:pt x="514" y="689"/>
                      <a:pt x="513" y="688"/>
                    </a:cubicBezTo>
                    <a:cubicBezTo>
                      <a:pt x="512" y="688"/>
                      <a:pt x="512" y="687"/>
                      <a:pt x="512" y="687"/>
                    </a:cubicBezTo>
                    <a:cubicBezTo>
                      <a:pt x="512" y="687"/>
                      <a:pt x="511" y="686"/>
                      <a:pt x="511" y="685"/>
                    </a:cubicBezTo>
                    <a:cubicBezTo>
                      <a:pt x="511" y="684"/>
                      <a:pt x="511" y="682"/>
                      <a:pt x="512" y="682"/>
                    </a:cubicBezTo>
                    <a:cubicBezTo>
                      <a:pt x="513" y="682"/>
                      <a:pt x="514" y="682"/>
                      <a:pt x="514" y="682"/>
                    </a:cubicBezTo>
                    <a:cubicBezTo>
                      <a:pt x="514" y="682"/>
                      <a:pt x="514" y="681"/>
                      <a:pt x="514" y="681"/>
                    </a:cubicBezTo>
                    <a:cubicBezTo>
                      <a:pt x="515" y="681"/>
                      <a:pt x="516" y="680"/>
                      <a:pt x="515" y="679"/>
                    </a:cubicBezTo>
                    <a:cubicBezTo>
                      <a:pt x="515" y="679"/>
                      <a:pt x="514" y="679"/>
                      <a:pt x="514" y="678"/>
                    </a:cubicBezTo>
                    <a:cubicBezTo>
                      <a:pt x="514" y="678"/>
                      <a:pt x="513" y="677"/>
                      <a:pt x="513" y="677"/>
                    </a:cubicBezTo>
                    <a:cubicBezTo>
                      <a:pt x="513" y="676"/>
                      <a:pt x="513" y="675"/>
                      <a:pt x="512" y="675"/>
                    </a:cubicBezTo>
                    <a:cubicBezTo>
                      <a:pt x="512" y="675"/>
                      <a:pt x="511" y="675"/>
                      <a:pt x="511" y="674"/>
                    </a:cubicBezTo>
                    <a:cubicBezTo>
                      <a:pt x="511" y="674"/>
                      <a:pt x="511" y="673"/>
                      <a:pt x="511" y="673"/>
                    </a:cubicBezTo>
                    <a:cubicBezTo>
                      <a:pt x="511" y="672"/>
                      <a:pt x="510" y="672"/>
                      <a:pt x="510" y="672"/>
                    </a:cubicBezTo>
                    <a:cubicBezTo>
                      <a:pt x="510" y="672"/>
                      <a:pt x="511" y="671"/>
                      <a:pt x="511" y="671"/>
                    </a:cubicBezTo>
                    <a:cubicBezTo>
                      <a:pt x="511" y="670"/>
                      <a:pt x="511" y="670"/>
                      <a:pt x="510" y="669"/>
                    </a:cubicBezTo>
                    <a:cubicBezTo>
                      <a:pt x="510" y="669"/>
                      <a:pt x="509" y="668"/>
                      <a:pt x="510" y="668"/>
                    </a:cubicBezTo>
                    <a:cubicBezTo>
                      <a:pt x="510" y="667"/>
                      <a:pt x="510" y="667"/>
                      <a:pt x="511" y="668"/>
                    </a:cubicBezTo>
                    <a:cubicBezTo>
                      <a:pt x="511" y="668"/>
                      <a:pt x="511" y="668"/>
                      <a:pt x="512" y="668"/>
                    </a:cubicBezTo>
                    <a:cubicBezTo>
                      <a:pt x="513" y="668"/>
                      <a:pt x="513" y="669"/>
                      <a:pt x="513" y="669"/>
                    </a:cubicBezTo>
                    <a:cubicBezTo>
                      <a:pt x="514" y="669"/>
                      <a:pt x="514" y="669"/>
                      <a:pt x="514" y="669"/>
                    </a:cubicBezTo>
                    <a:cubicBezTo>
                      <a:pt x="514" y="668"/>
                      <a:pt x="515" y="668"/>
                      <a:pt x="516" y="669"/>
                    </a:cubicBezTo>
                    <a:cubicBezTo>
                      <a:pt x="516" y="669"/>
                      <a:pt x="517" y="669"/>
                      <a:pt x="517" y="670"/>
                    </a:cubicBezTo>
                    <a:cubicBezTo>
                      <a:pt x="518" y="670"/>
                      <a:pt x="519" y="671"/>
                      <a:pt x="519" y="672"/>
                    </a:cubicBezTo>
                    <a:cubicBezTo>
                      <a:pt x="519" y="672"/>
                      <a:pt x="519" y="673"/>
                      <a:pt x="519" y="673"/>
                    </a:cubicBezTo>
                    <a:cubicBezTo>
                      <a:pt x="520" y="673"/>
                      <a:pt x="520" y="674"/>
                      <a:pt x="520" y="673"/>
                    </a:cubicBezTo>
                    <a:cubicBezTo>
                      <a:pt x="520" y="673"/>
                      <a:pt x="520" y="671"/>
                      <a:pt x="520" y="671"/>
                    </a:cubicBezTo>
                    <a:cubicBezTo>
                      <a:pt x="521" y="671"/>
                      <a:pt x="522" y="671"/>
                      <a:pt x="522" y="670"/>
                    </a:cubicBezTo>
                    <a:cubicBezTo>
                      <a:pt x="522" y="670"/>
                      <a:pt x="522" y="669"/>
                      <a:pt x="523" y="670"/>
                    </a:cubicBezTo>
                    <a:cubicBezTo>
                      <a:pt x="523" y="670"/>
                      <a:pt x="525" y="671"/>
                      <a:pt x="525" y="671"/>
                    </a:cubicBezTo>
                    <a:cubicBezTo>
                      <a:pt x="525" y="672"/>
                      <a:pt x="526" y="672"/>
                      <a:pt x="526" y="672"/>
                    </a:cubicBezTo>
                    <a:cubicBezTo>
                      <a:pt x="527" y="672"/>
                      <a:pt x="528" y="670"/>
                      <a:pt x="528" y="670"/>
                    </a:cubicBezTo>
                    <a:cubicBezTo>
                      <a:pt x="528" y="669"/>
                      <a:pt x="526" y="669"/>
                      <a:pt x="526" y="668"/>
                    </a:cubicBezTo>
                    <a:cubicBezTo>
                      <a:pt x="526" y="667"/>
                      <a:pt x="526" y="667"/>
                      <a:pt x="527" y="666"/>
                    </a:cubicBezTo>
                    <a:cubicBezTo>
                      <a:pt x="527" y="665"/>
                      <a:pt x="528" y="665"/>
                      <a:pt x="530" y="665"/>
                    </a:cubicBezTo>
                    <a:cubicBezTo>
                      <a:pt x="531" y="665"/>
                      <a:pt x="531" y="665"/>
                      <a:pt x="532" y="666"/>
                    </a:cubicBezTo>
                    <a:cubicBezTo>
                      <a:pt x="532" y="666"/>
                      <a:pt x="533" y="667"/>
                      <a:pt x="535" y="667"/>
                    </a:cubicBezTo>
                    <a:cubicBezTo>
                      <a:pt x="536" y="668"/>
                      <a:pt x="537" y="667"/>
                      <a:pt x="537" y="668"/>
                    </a:cubicBezTo>
                    <a:cubicBezTo>
                      <a:pt x="538" y="668"/>
                      <a:pt x="539" y="668"/>
                      <a:pt x="540" y="668"/>
                    </a:cubicBezTo>
                    <a:cubicBezTo>
                      <a:pt x="541" y="668"/>
                      <a:pt x="542" y="668"/>
                      <a:pt x="542" y="669"/>
                    </a:cubicBezTo>
                    <a:cubicBezTo>
                      <a:pt x="543" y="669"/>
                      <a:pt x="543" y="670"/>
                      <a:pt x="544" y="670"/>
                    </a:cubicBezTo>
                    <a:cubicBezTo>
                      <a:pt x="544" y="669"/>
                      <a:pt x="545" y="667"/>
                      <a:pt x="546" y="668"/>
                    </a:cubicBezTo>
                    <a:cubicBezTo>
                      <a:pt x="547" y="669"/>
                      <a:pt x="548" y="669"/>
                      <a:pt x="548" y="669"/>
                    </a:cubicBezTo>
                    <a:cubicBezTo>
                      <a:pt x="549" y="668"/>
                      <a:pt x="549" y="667"/>
                      <a:pt x="548" y="666"/>
                    </a:cubicBezTo>
                    <a:cubicBezTo>
                      <a:pt x="548" y="666"/>
                      <a:pt x="546" y="665"/>
                      <a:pt x="547" y="664"/>
                    </a:cubicBezTo>
                    <a:cubicBezTo>
                      <a:pt x="547" y="663"/>
                      <a:pt x="548" y="662"/>
                      <a:pt x="549" y="663"/>
                    </a:cubicBezTo>
                    <a:cubicBezTo>
                      <a:pt x="549" y="665"/>
                      <a:pt x="549" y="666"/>
                      <a:pt x="550" y="666"/>
                    </a:cubicBezTo>
                    <a:cubicBezTo>
                      <a:pt x="552" y="667"/>
                      <a:pt x="553" y="666"/>
                      <a:pt x="554" y="666"/>
                    </a:cubicBezTo>
                    <a:cubicBezTo>
                      <a:pt x="554" y="666"/>
                      <a:pt x="555" y="667"/>
                      <a:pt x="554" y="666"/>
                    </a:cubicBezTo>
                    <a:cubicBezTo>
                      <a:pt x="554" y="665"/>
                      <a:pt x="553" y="664"/>
                      <a:pt x="554" y="663"/>
                    </a:cubicBezTo>
                    <a:cubicBezTo>
                      <a:pt x="555" y="663"/>
                      <a:pt x="555" y="661"/>
                      <a:pt x="555" y="661"/>
                    </a:cubicBezTo>
                    <a:cubicBezTo>
                      <a:pt x="554" y="661"/>
                      <a:pt x="553" y="661"/>
                      <a:pt x="552" y="660"/>
                    </a:cubicBezTo>
                    <a:cubicBezTo>
                      <a:pt x="552" y="659"/>
                      <a:pt x="552" y="658"/>
                      <a:pt x="552" y="657"/>
                    </a:cubicBezTo>
                    <a:cubicBezTo>
                      <a:pt x="552" y="656"/>
                      <a:pt x="553" y="655"/>
                      <a:pt x="553" y="654"/>
                    </a:cubicBezTo>
                    <a:cubicBezTo>
                      <a:pt x="553" y="653"/>
                      <a:pt x="555" y="647"/>
                      <a:pt x="555" y="647"/>
                    </a:cubicBezTo>
                    <a:cubicBezTo>
                      <a:pt x="555" y="646"/>
                      <a:pt x="557" y="646"/>
                      <a:pt x="558" y="646"/>
                    </a:cubicBezTo>
                    <a:cubicBezTo>
                      <a:pt x="558" y="646"/>
                      <a:pt x="559" y="646"/>
                      <a:pt x="559" y="647"/>
                    </a:cubicBezTo>
                    <a:cubicBezTo>
                      <a:pt x="558" y="648"/>
                      <a:pt x="559" y="648"/>
                      <a:pt x="559" y="648"/>
                    </a:cubicBezTo>
                    <a:cubicBezTo>
                      <a:pt x="560" y="649"/>
                      <a:pt x="561" y="649"/>
                      <a:pt x="561" y="649"/>
                    </a:cubicBezTo>
                    <a:cubicBezTo>
                      <a:pt x="562" y="648"/>
                      <a:pt x="563" y="648"/>
                      <a:pt x="563" y="648"/>
                    </a:cubicBezTo>
                    <a:cubicBezTo>
                      <a:pt x="564" y="648"/>
                      <a:pt x="564" y="647"/>
                      <a:pt x="564" y="646"/>
                    </a:cubicBezTo>
                    <a:cubicBezTo>
                      <a:pt x="564" y="645"/>
                      <a:pt x="564" y="645"/>
                      <a:pt x="564" y="644"/>
                    </a:cubicBezTo>
                    <a:cubicBezTo>
                      <a:pt x="564" y="643"/>
                      <a:pt x="564" y="641"/>
                      <a:pt x="564" y="641"/>
                    </a:cubicBezTo>
                    <a:cubicBezTo>
                      <a:pt x="564" y="640"/>
                      <a:pt x="564" y="638"/>
                      <a:pt x="564" y="638"/>
                    </a:cubicBezTo>
                    <a:cubicBezTo>
                      <a:pt x="563" y="637"/>
                      <a:pt x="563" y="637"/>
                      <a:pt x="563" y="636"/>
                    </a:cubicBezTo>
                    <a:cubicBezTo>
                      <a:pt x="563" y="635"/>
                      <a:pt x="563" y="635"/>
                      <a:pt x="562" y="635"/>
                    </a:cubicBezTo>
                    <a:cubicBezTo>
                      <a:pt x="561" y="634"/>
                      <a:pt x="559" y="635"/>
                      <a:pt x="560" y="634"/>
                    </a:cubicBezTo>
                    <a:cubicBezTo>
                      <a:pt x="560" y="632"/>
                      <a:pt x="560" y="632"/>
                      <a:pt x="561" y="631"/>
                    </a:cubicBezTo>
                    <a:cubicBezTo>
                      <a:pt x="562" y="630"/>
                      <a:pt x="563" y="630"/>
                      <a:pt x="563" y="629"/>
                    </a:cubicBezTo>
                    <a:cubicBezTo>
                      <a:pt x="563" y="629"/>
                      <a:pt x="563" y="628"/>
                      <a:pt x="562" y="628"/>
                    </a:cubicBezTo>
                    <a:cubicBezTo>
                      <a:pt x="561" y="627"/>
                      <a:pt x="559" y="627"/>
                      <a:pt x="559" y="627"/>
                    </a:cubicBezTo>
                    <a:cubicBezTo>
                      <a:pt x="559" y="626"/>
                      <a:pt x="560" y="623"/>
                      <a:pt x="560" y="623"/>
                    </a:cubicBezTo>
                    <a:cubicBezTo>
                      <a:pt x="561" y="623"/>
                      <a:pt x="561" y="623"/>
                      <a:pt x="562" y="624"/>
                    </a:cubicBezTo>
                    <a:cubicBezTo>
                      <a:pt x="563" y="625"/>
                      <a:pt x="563" y="625"/>
                      <a:pt x="564" y="624"/>
                    </a:cubicBezTo>
                    <a:cubicBezTo>
                      <a:pt x="565" y="624"/>
                      <a:pt x="565" y="624"/>
                      <a:pt x="566" y="623"/>
                    </a:cubicBezTo>
                    <a:cubicBezTo>
                      <a:pt x="566" y="622"/>
                      <a:pt x="566" y="622"/>
                      <a:pt x="567" y="622"/>
                    </a:cubicBezTo>
                    <a:cubicBezTo>
                      <a:pt x="568" y="621"/>
                      <a:pt x="569" y="622"/>
                      <a:pt x="569" y="622"/>
                    </a:cubicBezTo>
                    <a:cubicBezTo>
                      <a:pt x="569" y="623"/>
                      <a:pt x="569" y="624"/>
                      <a:pt x="570" y="624"/>
                    </a:cubicBezTo>
                    <a:cubicBezTo>
                      <a:pt x="570" y="625"/>
                      <a:pt x="571" y="625"/>
                      <a:pt x="571" y="626"/>
                    </a:cubicBezTo>
                    <a:cubicBezTo>
                      <a:pt x="572" y="627"/>
                      <a:pt x="574" y="627"/>
                      <a:pt x="575" y="627"/>
                    </a:cubicBezTo>
                    <a:cubicBezTo>
                      <a:pt x="575" y="626"/>
                      <a:pt x="575" y="626"/>
                      <a:pt x="576" y="627"/>
                    </a:cubicBezTo>
                    <a:cubicBezTo>
                      <a:pt x="577" y="627"/>
                      <a:pt x="578" y="628"/>
                      <a:pt x="578" y="628"/>
                    </a:cubicBezTo>
                    <a:cubicBezTo>
                      <a:pt x="579" y="628"/>
                      <a:pt x="579" y="627"/>
                      <a:pt x="580" y="628"/>
                    </a:cubicBezTo>
                    <a:cubicBezTo>
                      <a:pt x="581" y="628"/>
                      <a:pt x="582" y="628"/>
                      <a:pt x="583" y="628"/>
                    </a:cubicBezTo>
                    <a:cubicBezTo>
                      <a:pt x="584" y="629"/>
                      <a:pt x="584" y="629"/>
                      <a:pt x="585" y="629"/>
                    </a:cubicBezTo>
                    <a:cubicBezTo>
                      <a:pt x="586" y="629"/>
                      <a:pt x="586" y="628"/>
                      <a:pt x="587" y="628"/>
                    </a:cubicBezTo>
                    <a:cubicBezTo>
                      <a:pt x="588" y="629"/>
                      <a:pt x="589" y="628"/>
                      <a:pt x="589" y="628"/>
                    </a:cubicBezTo>
                    <a:cubicBezTo>
                      <a:pt x="588" y="627"/>
                      <a:pt x="588" y="627"/>
                      <a:pt x="588" y="627"/>
                    </a:cubicBezTo>
                    <a:cubicBezTo>
                      <a:pt x="587" y="627"/>
                      <a:pt x="584" y="625"/>
                      <a:pt x="583" y="624"/>
                    </a:cubicBezTo>
                    <a:cubicBezTo>
                      <a:pt x="582" y="623"/>
                      <a:pt x="580" y="620"/>
                      <a:pt x="579" y="620"/>
                    </a:cubicBezTo>
                    <a:cubicBezTo>
                      <a:pt x="578" y="619"/>
                      <a:pt x="574" y="617"/>
                      <a:pt x="573" y="616"/>
                    </a:cubicBezTo>
                    <a:cubicBezTo>
                      <a:pt x="571" y="615"/>
                      <a:pt x="570" y="613"/>
                      <a:pt x="569" y="611"/>
                    </a:cubicBezTo>
                    <a:cubicBezTo>
                      <a:pt x="567" y="609"/>
                      <a:pt x="567" y="607"/>
                      <a:pt x="566" y="605"/>
                    </a:cubicBezTo>
                    <a:cubicBezTo>
                      <a:pt x="565" y="603"/>
                      <a:pt x="565" y="602"/>
                      <a:pt x="565" y="601"/>
                    </a:cubicBezTo>
                    <a:cubicBezTo>
                      <a:pt x="565" y="599"/>
                      <a:pt x="565" y="597"/>
                      <a:pt x="565" y="596"/>
                    </a:cubicBezTo>
                    <a:cubicBezTo>
                      <a:pt x="565" y="595"/>
                      <a:pt x="564" y="594"/>
                      <a:pt x="563" y="593"/>
                    </a:cubicBezTo>
                    <a:cubicBezTo>
                      <a:pt x="564" y="592"/>
                      <a:pt x="564" y="592"/>
                      <a:pt x="564" y="592"/>
                    </a:cubicBezTo>
                    <a:cubicBezTo>
                      <a:pt x="564" y="592"/>
                      <a:pt x="565" y="591"/>
                      <a:pt x="565" y="590"/>
                    </a:cubicBezTo>
                    <a:cubicBezTo>
                      <a:pt x="565" y="589"/>
                      <a:pt x="565" y="588"/>
                      <a:pt x="566" y="588"/>
                    </a:cubicBezTo>
                    <a:cubicBezTo>
                      <a:pt x="567" y="587"/>
                      <a:pt x="570" y="586"/>
                      <a:pt x="571" y="586"/>
                    </a:cubicBezTo>
                    <a:cubicBezTo>
                      <a:pt x="572" y="586"/>
                      <a:pt x="574" y="586"/>
                      <a:pt x="575" y="586"/>
                    </a:cubicBezTo>
                    <a:cubicBezTo>
                      <a:pt x="575" y="586"/>
                      <a:pt x="577" y="586"/>
                      <a:pt x="576" y="585"/>
                    </a:cubicBezTo>
                    <a:cubicBezTo>
                      <a:pt x="576" y="584"/>
                      <a:pt x="575" y="583"/>
                      <a:pt x="576" y="583"/>
                    </a:cubicBezTo>
                    <a:cubicBezTo>
                      <a:pt x="577" y="582"/>
                      <a:pt x="578" y="582"/>
                      <a:pt x="578" y="581"/>
                    </a:cubicBezTo>
                    <a:cubicBezTo>
                      <a:pt x="578" y="580"/>
                      <a:pt x="578" y="579"/>
                      <a:pt x="578" y="578"/>
                    </a:cubicBezTo>
                    <a:cubicBezTo>
                      <a:pt x="577" y="577"/>
                      <a:pt x="577" y="577"/>
                      <a:pt x="576" y="576"/>
                    </a:cubicBezTo>
                    <a:cubicBezTo>
                      <a:pt x="576" y="575"/>
                      <a:pt x="575" y="575"/>
                      <a:pt x="575" y="574"/>
                    </a:cubicBezTo>
                    <a:cubicBezTo>
                      <a:pt x="576" y="573"/>
                      <a:pt x="576" y="573"/>
                      <a:pt x="576" y="572"/>
                    </a:cubicBezTo>
                    <a:cubicBezTo>
                      <a:pt x="575" y="571"/>
                      <a:pt x="576" y="570"/>
                      <a:pt x="576" y="569"/>
                    </a:cubicBezTo>
                    <a:cubicBezTo>
                      <a:pt x="577" y="568"/>
                      <a:pt x="579" y="566"/>
                      <a:pt x="580" y="566"/>
                    </a:cubicBezTo>
                    <a:cubicBezTo>
                      <a:pt x="580" y="566"/>
                      <a:pt x="582" y="565"/>
                      <a:pt x="583" y="564"/>
                    </a:cubicBezTo>
                    <a:cubicBezTo>
                      <a:pt x="583" y="563"/>
                      <a:pt x="585" y="562"/>
                      <a:pt x="585" y="561"/>
                    </a:cubicBezTo>
                    <a:cubicBezTo>
                      <a:pt x="585" y="560"/>
                      <a:pt x="586" y="559"/>
                      <a:pt x="586" y="558"/>
                    </a:cubicBezTo>
                    <a:cubicBezTo>
                      <a:pt x="586" y="557"/>
                      <a:pt x="586" y="554"/>
                      <a:pt x="588" y="554"/>
                    </a:cubicBezTo>
                    <a:cubicBezTo>
                      <a:pt x="590" y="555"/>
                      <a:pt x="591" y="555"/>
                      <a:pt x="591" y="554"/>
                    </a:cubicBezTo>
                    <a:cubicBezTo>
                      <a:pt x="591" y="554"/>
                      <a:pt x="591" y="553"/>
                      <a:pt x="592" y="553"/>
                    </a:cubicBezTo>
                    <a:cubicBezTo>
                      <a:pt x="592" y="553"/>
                      <a:pt x="593" y="553"/>
                      <a:pt x="594" y="552"/>
                    </a:cubicBezTo>
                    <a:cubicBezTo>
                      <a:pt x="594" y="551"/>
                      <a:pt x="595" y="551"/>
                      <a:pt x="595" y="551"/>
                    </a:cubicBezTo>
                    <a:cubicBezTo>
                      <a:pt x="596" y="551"/>
                      <a:pt x="597" y="550"/>
                      <a:pt x="597" y="549"/>
                    </a:cubicBezTo>
                    <a:cubicBezTo>
                      <a:pt x="597" y="549"/>
                      <a:pt x="594" y="548"/>
                      <a:pt x="593" y="547"/>
                    </a:cubicBezTo>
                    <a:cubicBezTo>
                      <a:pt x="592" y="547"/>
                      <a:pt x="591" y="547"/>
                      <a:pt x="591" y="546"/>
                    </a:cubicBezTo>
                    <a:cubicBezTo>
                      <a:pt x="590" y="545"/>
                      <a:pt x="590" y="545"/>
                      <a:pt x="589" y="545"/>
                    </a:cubicBezTo>
                    <a:cubicBezTo>
                      <a:pt x="588" y="544"/>
                      <a:pt x="587" y="544"/>
                      <a:pt x="586" y="544"/>
                    </a:cubicBezTo>
                    <a:cubicBezTo>
                      <a:pt x="585" y="544"/>
                      <a:pt x="585" y="543"/>
                      <a:pt x="584" y="543"/>
                    </a:cubicBezTo>
                    <a:cubicBezTo>
                      <a:pt x="582" y="542"/>
                      <a:pt x="582" y="542"/>
                      <a:pt x="582" y="541"/>
                    </a:cubicBezTo>
                    <a:cubicBezTo>
                      <a:pt x="582" y="541"/>
                      <a:pt x="582" y="541"/>
                      <a:pt x="581" y="540"/>
                    </a:cubicBezTo>
                    <a:cubicBezTo>
                      <a:pt x="580" y="539"/>
                      <a:pt x="579" y="538"/>
                      <a:pt x="580" y="537"/>
                    </a:cubicBezTo>
                    <a:cubicBezTo>
                      <a:pt x="580" y="537"/>
                      <a:pt x="581" y="533"/>
                      <a:pt x="580" y="532"/>
                    </a:cubicBezTo>
                    <a:cubicBezTo>
                      <a:pt x="580" y="532"/>
                      <a:pt x="579" y="532"/>
                      <a:pt x="577" y="532"/>
                    </a:cubicBezTo>
                    <a:cubicBezTo>
                      <a:pt x="575" y="532"/>
                      <a:pt x="575" y="532"/>
                      <a:pt x="575" y="531"/>
                    </a:cubicBezTo>
                    <a:cubicBezTo>
                      <a:pt x="575" y="531"/>
                      <a:pt x="575" y="530"/>
                      <a:pt x="574" y="530"/>
                    </a:cubicBezTo>
                    <a:cubicBezTo>
                      <a:pt x="573" y="530"/>
                      <a:pt x="572" y="528"/>
                      <a:pt x="573" y="527"/>
                    </a:cubicBezTo>
                    <a:cubicBezTo>
                      <a:pt x="574" y="526"/>
                      <a:pt x="575" y="523"/>
                      <a:pt x="575" y="522"/>
                    </a:cubicBezTo>
                    <a:cubicBezTo>
                      <a:pt x="574" y="521"/>
                      <a:pt x="574" y="520"/>
                      <a:pt x="574" y="519"/>
                    </a:cubicBezTo>
                    <a:cubicBezTo>
                      <a:pt x="574" y="517"/>
                      <a:pt x="574" y="516"/>
                      <a:pt x="574" y="515"/>
                    </a:cubicBezTo>
                    <a:cubicBezTo>
                      <a:pt x="574" y="514"/>
                      <a:pt x="574" y="512"/>
                      <a:pt x="573" y="512"/>
                    </a:cubicBezTo>
                    <a:cubicBezTo>
                      <a:pt x="572" y="511"/>
                      <a:pt x="571" y="511"/>
                      <a:pt x="571" y="510"/>
                    </a:cubicBezTo>
                    <a:cubicBezTo>
                      <a:pt x="571" y="508"/>
                      <a:pt x="572" y="508"/>
                      <a:pt x="572" y="508"/>
                    </a:cubicBezTo>
                    <a:cubicBezTo>
                      <a:pt x="573" y="508"/>
                      <a:pt x="573" y="507"/>
                      <a:pt x="573" y="506"/>
                    </a:cubicBezTo>
                    <a:cubicBezTo>
                      <a:pt x="573" y="505"/>
                      <a:pt x="573" y="504"/>
                      <a:pt x="573" y="504"/>
                    </a:cubicBezTo>
                    <a:cubicBezTo>
                      <a:pt x="574" y="504"/>
                      <a:pt x="575" y="505"/>
                      <a:pt x="576" y="505"/>
                    </a:cubicBezTo>
                    <a:cubicBezTo>
                      <a:pt x="577" y="505"/>
                      <a:pt x="578" y="505"/>
                      <a:pt x="578" y="505"/>
                    </a:cubicBezTo>
                    <a:cubicBezTo>
                      <a:pt x="578" y="504"/>
                      <a:pt x="578" y="504"/>
                      <a:pt x="579" y="504"/>
                    </a:cubicBezTo>
                    <a:cubicBezTo>
                      <a:pt x="580" y="504"/>
                      <a:pt x="582" y="503"/>
                      <a:pt x="583" y="503"/>
                    </a:cubicBezTo>
                    <a:cubicBezTo>
                      <a:pt x="583" y="503"/>
                      <a:pt x="583" y="504"/>
                      <a:pt x="584" y="503"/>
                    </a:cubicBezTo>
                    <a:cubicBezTo>
                      <a:pt x="586" y="503"/>
                      <a:pt x="589" y="501"/>
                      <a:pt x="590" y="502"/>
                    </a:cubicBezTo>
                    <a:cubicBezTo>
                      <a:pt x="591" y="503"/>
                      <a:pt x="592" y="503"/>
                      <a:pt x="592" y="502"/>
                    </a:cubicBezTo>
                    <a:cubicBezTo>
                      <a:pt x="592" y="501"/>
                      <a:pt x="593" y="501"/>
                      <a:pt x="593" y="500"/>
                    </a:cubicBezTo>
                    <a:cubicBezTo>
                      <a:pt x="594" y="499"/>
                      <a:pt x="594" y="497"/>
                      <a:pt x="593" y="496"/>
                    </a:cubicBezTo>
                    <a:cubicBezTo>
                      <a:pt x="593" y="495"/>
                      <a:pt x="594" y="495"/>
                      <a:pt x="595" y="495"/>
                    </a:cubicBezTo>
                    <a:cubicBezTo>
                      <a:pt x="596" y="495"/>
                      <a:pt x="596" y="494"/>
                      <a:pt x="597" y="493"/>
                    </a:cubicBezTo>
                    <a:cubicBezTo>
                      <a:pt x="597" y="492"/>
                      <a:pt x="598" y="490"/>
                      <a:pt x="597" y="489"/>
                    </a:cubicBezTo>
                    <a:cubicBezTo>
                      <a:pt x="596" y="488"/>
                      <a:pt x="595" y="486"/>
                      <a:pt x="595" y="485"/>
                    </a:cubicBezTo>
                    <a:cubicBezTo>
                      <a:pt x="595" y="485"/>
                      <a:pt x="596" y="484"/>
                      <a:pt x="597" y="484"/>
                    </a:cubicBezTo>
                    <a:cubicBezTo>
                      <a:pt x="600" y="483"/>
                      <a:pt x="600" y="483"/>
                      <a:pt x="600" y="483"/>
                    </a:cubicBezTo>
                    <a:cubicBezTo>
                      <a:pt x="600" y="482"/>
                      <a:pt x="601" y="482"/>
                      <a:pt x="601" y="482"/>
                    </a:cubicBezTo>
                    <a:cubicBezTo>
                      <a:pt x="602" y="482"/>
                      <a:pt x="604" y="481"/>
                      <a:pt x="604" y="480"/>
                    </a:cubicBezTo>
                    <a:cubicBezTo>
                      <a:pt x="605" y="479"/>
                      <a:pt x="606" y="478"/>
                      <a:pt x="606" y="478"/>
                    </a:cubicBezTo>
                    <a:cubicBezTo>
                      <a:pt x="607" y="478"/>
                      <a:pt x="611" y="478"/>
                      <a:pt x="613" y="478"/>
                    </a:cubicBezTo>
                    <a:cubicBezTo>
                      <a:pt x="615" y="479"/>
                      <a:pt x="617" y="480"/>
                      <a:pt x="618" y="482"/>
                    </a:cubicBezTo>
                    <a:cubicBezTo>
                      <a:pt x="620" y="484"/>
                      <a:pt x="621" y="486"/>
                      <a:pt x="622" y="487"/>
                    </a:cubicBezTo>
                    <a:cubicBezTo>
                      <a:pt x="624" y="487"/>
                      <a:pt x="626" y="487"/>
                      <a:pt x="628" y="488"/>
                    </a:cubicBezTo>
                    <a:cubicBezTo>
                      <a:pt x="630" y="488"/>
                      <a:pt x="632" y="489"/>
                      <a:pt x="633" y="490"/>
                    </a:cubicBezTo>
                    <a:cubicBezTo>
                      <a:pt x="634" y="490"/>
                      <a:pt x="636" y="491"/>
                      <a:pt x="637" y="491"/>
                    </a:cubicBezTo>
                    <a:cubicBezTo>
                      <a:pt x="639" y="491"/>
                      <a:pt x="644" y="490"/>
                      <a:pt x="646" y="490"/>
                    </a:cubicBezTo>
                    <a:cubicBezTo>
                      <a:pt x="647" y="490"/>
                      <a:pt x="649" y="490"/>
                      <a:pt x="649" y="490"/>
                    </a:cubicBezTo>
                    <a:cubicBezTo>
                      <a:pt x="649" y="491"/>
                      <a:pt x="649" y="491"/>
                      <a:pt x="649" y="491"/>
                    </a:cubicBezTo>
                    <a:cubicBezTo>
                      <a:pt x="649" y="491"/>
                      <a:pt x="648" y="494"/>
                      <a:pt x="649" y="495"/>
                    </a:cubicBezTo>
                    <a:cubicBezTo>
                      <a:pt x="649" y="495"/>
                      <a:pt x="652" y="498"/>
                      <a:pt x="652" y="499"/>
                    </a:cubicBezTo>
                    <a:cubicBezTo>
                      <a:pt x="652" y="500"/>
                      <a:pt x="652" y="503"/>
                      <a:pt x="651" y="503"/>
                    </a:cubicBezTo>
                    <a:cubicBezTo>
                      <a:pt x="650" y="504"/>
                      <a:pt x="649" y="504"/>
                      <a:pt x="649" y="505"/>
                    </a:cubicBezTo>
                    <a:cubicBezTo>
                      <a:pt x="649" y="506"/>
                      <a:pt x="649" y="506"/>
                      <a:pt x="649" y="507"/>
                    </a:cubicBezTo>
                    <a:cubicBezTo>
                      <a:pt x="650" y="507"/>
                      <a:pt x="651" y="509"/>
                      <a:pt x="650" y="509"/>
                    </a:cubicBezTo>
                    <a:cubicBezTo>
                      <a:pt x="650" y="510"/>
                      <a:pt x="648" y="511"/>
                      <a:pt x="649" y="512"/>
                    </a:cubicBezTo>
                    <a:cubicBezTo>
                      <a:pt x="649" y="513"/>
                      <a:pt x="651" y="514"/>
                      <a:pt x="651" y="514"/>
                    </a:cubicBezTo>
                    <a:cubicBezTo>
                      <a:pt x="652" y="514"/>
                      <a:pt x="653" y="514"/>
                      <a:pt x="653" y="514"/>
                    </a:cubicBezTo>
                    <a:cubicBezTo>
                      <a:pt x="654" y="515"/>
                      <a:pt x="655" y="518"/>
                      <a:pt x="654" y="519"/>
                    </a:cubicBezTo>
                    <a:cubicBezTo>
                      <a:pt x="654" y="520"/>
                      <a:pt x="654" y="521"/>
                      <a:pt x="655" y="521"/>
                    </a:cubicBezTo>
                    <a:cubicBezTo>
                      <a:pt x="656" y="521"/>
                      <a:pt x="657" y="520"/>
                      <a:pt x="657" y="521"/>
                    </a:cubicBezTo>
                    <a:cubicBezTo>
                      <a:pt x="657" y="523"/>
                      <a:pt x="658" y="523"/>
                      <a:pt x="658" y="523"/>
                    </a:cubicBezTo>
                    <a:cubicBezTo>
                      <a:pt x="659" y="524"/>
                      <a:pt x="662" y="525"/>
                      <a:pt x="662" y="526"/>
                    </a:cubicBezTo>
                    <a:cubicBezTo>
                      <a:pt x="662" y="527"/>
                      <a:pt x="661" y="527"/>
                      <a:pt x="662" y="528"/>
                    </a:cubicBezTo>
                    <a:cubicBezTo>
                      <a:pt x="663" y="529"/>
                      <a:pt x="665" y="531"/>
                      <a:pt x="665" y="532"/>
                    </a:cubicBezTo>
                    <a:cubicBezTo>
                      <a:pt x="665" y="533"/>
                      <a:pt x="664" y="533"/>
                      <a:pt x="664" y="533"/>
                    </a:cubicBezTo>
                    <a:cubicBezTo>
                      <a:pt x="663" y="533"/>
                      <a:pt x="662" y="534"/>
                      <a:pt x="663" y="534"/>
                    </a:cubicBezTo>
                    <a:cubicBezTo>
                      <a:pt x="663" y="535"/>
                      <a:pt x="664" y="536"/>
                      <a:pt x="665" y="537"/>
                    </a:cubicBezTo>
                    <a:cubicBezTo>
                      <a:pt x="665" y="537"/>
                      <a:pt x="667" y="538"/>
                      <a:pt x="666" y="538"/>
                    </a:cubicBezTo>
                    <a:cubicBezTo>
                      <a:pt x="665" y="539"/>
                      <a:pt x="664" y="541"/>
                      <a:pt x="665" y="542"/>
                    </a:cubicBezTo>
                    <a:cubicBezTo>
                      <a:pt x="665" y="542"/>
                      <a:pt x="666" y="544"/>
                      <a:pt x="667" y="544"/>
                    </a:cubicBezTo>
                    <a:cubicBezTo>
                      <a:pt x="668" y="544"/>
                      <a:pt x="670" y="545"/>
                      <a:pt x="670" y="546"/>
                    </a:cubicBezTo>
                    <a:cubicBezTo>
                      <a:pt x="670" y="547"/>
                      <a:pt x="671" y="547"/>
                      <a:pt x="671" y="548"/>
                    </a:cubicBezTo>
                    <a:cubicBezTo>
                      <a:pt x="672" y="548"/>
                      <a:pt x="671" y="550"/>
                      <a:pt x="671" y="551"/>
                    </a:cubicBezTo>
                    <a:cubicBezTo>
                      <a:pt x="671" y="552"/>
                      <a:pt x="670" y="554"/>
                      <a:pt x="671" y="554"/>
                    </a:cubicBezTo>
                    <a:cubicBezTo>
                      <a:pt x="671" y="555"/>
                      <a:pt x="671" y="556"/>
                      <a:pt x="672" y="557"/>
                    </a:cubicBezTo>
                    <a:cubicBezTo>
                      <a:pt x="673" y="557"/>
                      <a:pt x="674" y="557"/>
                      <a:pt x="673" y="559"/>
                    </a:cubicBezTo>
                    <a:cubicBezTo>
                      <a:pt x="673" y="560"/>
                      <a:pt x="673" y="561"/>
                      <a:pt x="673" y="562"/>
                    </a:cubicBezTo>
                    <a:cubicBezTo>
                      <a:pt x="672" y="562"/>
                      <a:pt x="672" y="563"/>
                      <a:pt x="673" y="564"/>
                    </a:cubicBezTo>
                    <a:cubicBezTo>
                      <a:pt x="673" y="564"/>
                      <a:pt x="673" y="564"/>
                      <a:pt x="672" y="565"/>
                    </a:cubicBezTo>
                    <a:cubicBezTo>
                      <a:pt x="672" y="565"/>
                      <a:pt x="671" y="566"/>
                      <a:pt x="672" y="566"/>
                    </a:cubicBezTo>
                    <a:cubicBezTo>
                      <a:pt x="673" y="566"/>
                      <a:pt x="675" y="566"/>
                      <a:pt x="675" y="568"/>
                    </a:cubicBezTo>
                    <a:cubicBezTo>
                      <a:pt x="675" y="569"/>
                      <a:pt x="674" y="572"/>
                      <a:pt x="675" y="573"/>
                    </a:cubicBezTo>
                    <a:cubicBezTo>
                      <a:pt x="676" y="574"/>
                      <a:pt x="676" y="573"/>
                      <a:pt x="676" y="575"/>
                    </a:cubicBezTo>
                    <a:cubicBezTo>
                      <a:pt x="676" y="576"/>
                      <a:pt x="678" y="577"/>
                      <a:pt x="678" y="578"/>
                    </a:cubicBezTo>
                    <a:cubicBezTo>
                      <a:pt x="679" y="579"/>
                      <a:pt x="682" y="581"/>
                      <a:pt x="682" y="581"/>
                    </a:cubicBezTo>
                    <a:cubicBezTo>
                      <a:pt x="683" y="581"/>
                      <a:pt x="686" y="581"/>
                      <a:pt x="686" y="582"/>
                    </a:cubicBezTo>
                    <a:cubicBezTo>
                      <a:pt x="687" y="583"/>
                      <a:pt x="688" y="585"/>
                      <a:pt x="689" y="585"/>
                    </a:cubicBezTo>
                    <a:cubicBezTo>
                      <a:pt x="689" y="585"/>
                      <a:pt x="690" y="584"/>
                      <a:pt x="691" y="584"/>
                    </a:cubicBezTo>
                    <a:cubicBezTo>
                      <a:pt x="692" y="585"/>
                      <a:pt x="694" y="585"/>
                      <a:pt x="695" y="586"/>
                    </a:cubicBezTo>
                    <a:cubicBezTo>
                      <a:pt x="696" y="587"/>
                      <a:pt x="697" y="589"/>
                      <a:pt x="698" y="589"/>
                    </a:cubicBezTo>
                    <a:cubicBezTo>
                      <a:pt x="699" y="589"/>
                      <a:pt x="702" y="589"/>
                      <a:pt x="703" y="590"/>
                    </a:cubicBezTo>
                    <a:cubicBezTo>
                      <a:pt x="704" y="591"/>
                      <a:pt x="704" y="594"/>
                      <a:pt x="704" y="594"/>
                    </a:cubicBezTo>
                    <a:cubicBezTo>
                      <a:pt x="705" y="595"/>
                      <a:pt x="705" y="595"/>
                      <a:pt x="705" y="596"/>
                    </a:cubicBezTo>
                    <a:cubicBezTo>
                      <a:pt x="705" y="597"/>
                      <a:pt x="706" y="598"/>
                      <a:pt x="706" y="599"/>
                    </a:cubicBezTo>
                    <a:cubicBezTo>
                      <a:pt x="706" y="600"/>
                      <a:pt x="707" y="603"/>
                      <a:pt x="707" y="603"/>
                    </a:cubicBezTo>
                    <a:cubicBezTo>
                      <a:pt x="708" y="604"/>
                      <a:pt x="709" y="604"/>
                      <a:pt x="710" y="604"/>
                    </a:cubicBezTo>
                    <a:cubicBezTo>
                      <a:pt x="711" y="604"/>
                      <a:pt x="712" y="604"/>
                      <a:pt x="712" y="604"/>
                    </a:cubicBezTo>
                    <a:cubicBezTo>
                      <a:pt x="712" y="604"/>
                      <a:pt x="713" y="603"/>
                      <a:pt x="713" y="603"/>
                    </a:cubicBezTo>
                    <a:cubicBezTo>
                      <a:pt x="714" y="604"/>
                      <a:pt x="714" y="604"/>
                      <a:pt x="715" y="604"/>
                    </a:cubicBezTo>
                    <a:cubicBezTo>
                      <a:pt x="716" y="604"/>
                      <a:pt x="717" y="603"/>
                      <a:pt x="717" y="603"/>
                    </a:cubicBezTo>
                    <a:cubicBezTo>
                      <a:pt x="722" y="607"/>
                      <a:pt x="722" y="607"/>
                      <a:pt x="722" y="607"/>
                    </a:cubicBezTo>
                    <a:cubicBezTo>
                      <a:pt x="724" y="608"/>
                      <a:pt x="724" y="608"/>
                      <a:pt x="724" y="608"/>
                    </a:cubicBezTo>
                    <a:cubicBezTo>
                      <a:pt x="726" y="608"/>
                      <a:pt x="726" y="608"/>
                      <a:pt x="726" y="608"/>
                    </a:cubicBezTo>
                    <a:cubicBezTo>
                      <a:pt x="726" y="608"/>
                      <a:pt x="729" y="608"/>
                      <a:pt x="730" y="610"/>
                    </a:cubicBezTo>
                    <a:cubicBezTo>
                      <a:pt x="731" y="612"/>
                      <a:pt x="731" y="613"/>
                      <a:pt x="731" y="614"/>
                    </a:cubicBezTo>
                    <a:cubicBezTo>
                      <a:pt x="732" y="614"/>
                      <a:pt x="732" y="615"/>
                      <a:pt x="733" y="615"/>
                    </a:cubicBezTo>
                    <a:cubicBezTo>
                      <a:pt x="734" y="614"/>
                      <a:pt x="735" y="613"/>
                      <a:pt x="736" y="614"/>
                    </a:cubicBezTo>
                    <a:cubicBezTo>
                      <a:pt x="736" y="615"/>
                      <a:pt x="737" y="616"/>
                      <a:pt x="738" y="616"/>
                    </a:cubicBezTo>
                    <a:cubicBezTo>
                      <a:pt x="739" y="616"/>
                      <a:pt x="739" y="616"/>
                      <a:pt x="739" y="616"/>
                    </a:cubicBezTo>
                    <a:cubicBezTo>
                      <a:pt x="741" y="621"/>
                      <a:pt x="741" y="621"/>
                      <a:pt x="741" y="621"/>
                    </a:cubicBezTo>
                    <a:cubicBezTo>
                      <a:pt x="741" y="621"/>
                      <a:pt x="742" y="619"/>
                      <a:pt x="743" y="618"/>
                    </a:cubicBezTo>
                    <a:cubicBezTo>
                      <a:pt x="743" y="617"/>
                      <a:pt x="745" y="615"/>
                      <a:pt x="745" y="614"/>
                    </a:cubicBezTo>
                    <a:cubicBezTo>
                      <a:pt x="745" y="613"/>
                      <a:pt x="745" y="611"/>
                      <a:pt x="746" y="610"/>
                    </a:cubicBezTo>
                    <a:cubicBezTo>
                      <a:pt x="746" y="609"/>
                      <a:pt x="747" y="607"/>
                      <a:pt x="747" y="605"/>
                    </a:cubicBezTo>
                    <a:cubicBezTo>
                      <a:pt x="747" y="604"/>
                      <a:pt x="747" y="604"/>
                      <a:pt x="746" y="603"/>
                    </a:cubicBezTo>
                    <a:cubicBezTo>
                      <a:pt x="745" y="602"/>
                      <a:pt x="746" y="599"/>
                      <a:pt x="747" y="600"/>
                    </a:cubicBezTo>
                    <a:cubicBezTo>
                      <a:pt x="748" y="600"/>
                      <a:pt x="748" y="601"/>
                      <a:pt x="749" y="601"/>
                    </a:cubicBezTo>
                    <a:cubicBezTo>
                      <a:pt x="750" y="601"/>
                      <a:pt x="751" y="600"/>
                      <a:pt x="751" y="601"/>
                    </a:cubicBezTo>
                    <a:cubicBezTo>
                      <a:pt x="752" y="601"/>
                      <a:pt x="752" y="601"/>
                      <a:pt x="753" y="600"/>
                    </a:cubicBezTo>
                    <a:cubicBezTo>
                      <a:pt x="753" y="599"/>
                      <a:pt x="754" y="598"/>
                      <a:pt x="754" y="596"/>
                    </a:cubicBezTo>
                    <a:cubicBezTo>
                      <a:pt x="754" y="595"/>
                      <a:pt x="755" y="594"/>
                      <a:pt x="755" y="593"/>
                    </a:cubicBezTo>
                    <a:cubicBezTo>
                      <a:pt x="755" y="592"/>
                      <a:pt x="756" y="591"/>
                      <a:pt x="756" y="592"/>
                    </a:cubicBezTo>
                    <a:cubicBezTo>
                      <a:pt x="757" y="593"/>
                      <a:pt x="757" y="595"/>
                      <a:pt x="757" y="595"/>
                    </a:cubicBezTo>
                    <a:cubicBezTo>
                      <a:pt x="758" y="596"/>
                      <a:pt x="759" y="597"/>
                      <a:pt x="759" y="598"/>
                    </a:cubicBezTo>
                    <a:cubicBezTo>
                      <a:pt x="759" y="600"/>
                      <a:pt x="760" y="602"/>
                      <a:pt x="761" y="602"/>
                    </a:cubicBezTo>
                    <a:cubicBezTo>
                      <a:pt x="762" y="602"/>
                      <a:pt x="766" y="602"/>
                      <a:pt x="766" y="603"/>
                    </a:cubicBezTo>
                    <a:cubicBezTo>
                      <a:pt x="766" y="604"/>
                      <a:pt x="764" y="606"/>
                      <a:pt x="766" y="606"/>
                    </a:cubicBezTo>
                    <a:cubicBezTo>
                      <a:pt x="767" y="606"/>
                      <a:pt x="769" y="607"/>
                      <a:pt x="769" y="608"/>
                    </a:cubicBezTo>
                    <a:cubicBezTo>
                      <a:pt x="769" y="609"/>
                      <a:pt x="771" y="608"/>
                      <a:pt x="771" y="610"/>
                    </a:cubicBezTo>
                    <a:cubicBezTo>
                      <a:pt x="772" y="611"/>
                      <a:pt x="772" y="612"/>
                      <a:pt x="772" y="614"/>
                    </a:cubicBezTo>
                    <a:cubicBezTo>
                      <a:pt x="771" y="615"/>
                      <a:pt x="771" y="617"/>
                      <a:pt x="772" y="619"/>
                    </a:cubicBezTo>
                    <a:cubicBezTo>
                      <a:pt x="773" y="620"/>
                      <a:pt x="773" y="623"/>
                      <a:pt x="772" y="623"/>
                    </a:cubicBezTo>
                    <a:cubicBezTo>
                      <a:pt x="771" y="623"/>
                      <a:pt x="771" y="624"/>
                      <a:pt x="770" y="624"/>
                    </a:cubicBezTo>
                    <a:cubicBezTo>
                      <a:pt x="769" y="625"/>
                      <a:pt x="768" y="626"/>
                      <a:pt x="769" y="627"/>
                    </a:cubicBezTo>
                    <a:cubicBezTo>
                      <a:pt x="770" y="628"/>
                      <a:pt x="770" y="629"/>
                      <a:pt x="771" y="629"/>
                    </a:cubicBezTo>
                    <a:cubicBezTo>
                      <a:pt x="772" y="630"/>
                      <a:pt x="773" y="629"/>
                      <a:pt x="774" y="630"/>
                    </a:cubicBezTo>
                    <a:cubicBezTo>
                      <a:pt x="775" y="631"/>
                      <a:pt x="776" y="630"/>
                      <a:pt x="776" y="631"/>
                    </a:cubicBezTo>
                    <a:cubicBezTo>
                      <a:pt x="777" y="633"/>
                      <a:pt x="778" y="633"/>
                      <a:pt x="778" y="632"/>
                    </a:cubicBezTo>
                    <a:cubicBezTo>
                      <a:pt x="779" y="631"/>
                      <a:pt x="780" y="630"/>
                      <a:pt x="780" y="628"/>
                    </a:cubicBezTo>
                    <a:cubicBezTo>
                      <a:pt x="780" y="626"/>
                      <a:pt x="780" y="623"/>
                      <a:pt x="781" y="622"/>
                    </a:cubicBezTo>
                    <a:cubicBezTo>
                      <a:pt x="782" y="622"/>
                      <a:pt x="782" y="622"/>
                      <a:pt x="782" y="621"/>
                    </a:cubicBezTo>
                    <a:cubicBezTo>
                      <a:pt x="782" y="621"/>
                      <a:pt x="784" y="622"/>
                      <a:pt x="785" y="622"/>
                    </a:cubicBezTo>
                    <a:cubicBezTo>
                      <a:pt x="787" y="622"/>
                      <a:pt x="788" y="623"/>
                      <a:pt x="789" y="622"/>
                    </a:cubicBezTo>
                    <a:cubicBezTo>
                      <a:pt x="790" y="622"/>
                      <a:pt x="792" y="620"/>
                      <a:pt x="792" y="620"/>
                    </a:cubicBezTo>
                    <a:cubicBezTo>
                      <a:pt x="793" y="620"/>
                      <a:pt x="793" y="621"/>
                      <a:pt x="792" y="622"/>
                    </a:cubicBezTo>
                    <a:cubicBezTo>
                      <a:pt x="792" y="623"/>
                      <a:pt x="790" y="624"/>
                      <a:pt x="791" y="625"/>
                    </a:cubicBezTo>
                    <a:cubicBezTo>
                      <a:pt x="791" y="626"/>
                      <a:pt x="791" y="626"/>
                      <a:pt x="792" y="625"/>
                    </a:cubicBezTo>
                    <a:cubicBezTo>
                      <a:pt x="793" y="624"/>
                      <a:pt x="793" y="623"/>
                      <a:pt x="794" y="623"/>
                    </a:cubicBezTo>
                    <a:cubicBezTo>
                      <a:pt x="794" y="622"/>
                      <a:pt x="794" y="622"/>
                      <a:pt x="794" y="622"/>
                    </a:cubicBezTo>
                    <a:cubicBezTo>
                      <a:pt x="795" y="623"/>
                      <a:pt x="797" y="626"/>
                      <a:pt x="798" y="627"/>
                    </a:cubicBezTo>
                    <a:cubicBezTo>
                      <a:pt x="799" y="628"/>
                      <a:pt x="800" y="630"/>
                      <a:pt x="800" y="632"/>
                    </a:cubicBezTo>
                    <a:cubicBezTo>
                      <a:pt x="801" y="633"/>
                      <a:pt x="802" y="635"/>
                      <a:pt x="802" y="636"/>
                    </a:cubicBezTo>
                    <a:cubicBezTo>
                      <a:pt x="803" y="637"/>
                      <a:pt x="803" y="637"/>
                      <a:pt x="804" y="637"/>
                    </a:cubicBezTo>
                    <a:cubicBezTo>
                      <a:pt x="805" y="638"/>
                      <a:pt x="808" y="640"/>
                      <a:pt x="810" y="641"/>
                    </a:cubicBezTo>
                    <a:cubicBezTo>
                      <a:pt x="810" y="641"/>
                      <a:pt x="811" y="641"/>
                      <a:pt x="811" y="642"/>
                    </a:cubicBezTo>
                    <a:cubicBezTo>
                      <a:pt x="812" y="642"/>
                      <a:pt x="812" y="642"/>
                      <a:pt x="812" y="642"/>
                    </a:cubicBezTo>
                    <a:cubicBezTo>
                      <a:pt x="812" y="642"/>
                      <a:pt x="811" y="641"/>
                      <a:pt x="811" y="639"/>
                    </a:cubicBezTo>
                    <a:cubicBezTo>
                      <a:pt x="811" y="638"/>
                      <a:pt x="811" y="636"/>
                      <a:pt x="811" y="635"/>
                    </a:cubicBezTo>
                    <a:cubicBezTo>
                      <a:pt x="812" y="634"/>
                      <a:pt x="812" y="632"/>
                      <a:pt x="813" y="633"/>
                    </a:cubicBezTo>
                    <a:cubicBezTo>
                      <a:pt x="814" y="633"/>
                      <a:pt x="815" y="634"/>
                      <a:pt x="816" y="634"/>
                    </a:cubicBezTo>
                    <a:cubicBezTo>
                      <a:pt x="816" y="634"/>
                      <a:pt x="816" y="634"/>
                      <a:pt x="816" y="632"/>
                    </a:cubicBezTo>
                    <a:cubicBezTo>
                      <a:pt x="816" y="631"/>
                      <a:pt x="815" y="630"/>
                      <a:pt x="814" y="629"/>
                    </a:cubicBezTo>
                    <a:cubicBezTo>
                      <a:pt x="814" y="628"/>
                      <a:pt x="813" y="627"/>
                      <a:pt x="815" y="628"/>
                    </a:cubicBezTo>
                    <a:cubicBezTo>
                      <a:pt x="816" y="629"/>
                      <a:pt x="818" y="630"/>
                      <a:pt x="819" y="630"/>
                    </a:cubicBezTo>
                    <a:cubicBezTo>
                      <a:pt x="820" y="631"/>
                      <a:pt x="820" y="629"/>
                      <a:pt x="820" y="630"/>
                    </a:cubicBezTo>
                    <a:cubicBezTo>
                      <a:pt x="820" y="631"/>
                      <a:pt x="820" y="632"/>
                      <a:pt x="821" y="632"/>
                    </a:cubicBezTo>
                    <a:cubicBezTo>
                      <a:pt x="822" y="631"/>
                      <a:pt x="822" y="630"/>
                      <a:pt x="823" y="631"/>
                    </a:cubicBezTo>
                    <a:cubicBezTo>
                      <a:pt x="823" y="631"/>
                      <a:pt x="823" y="631"/>
                      <a:pt x="824" y="631"/>
                    </a:cubicBezTo>
                    <a:cubicBezTo>
                      <a:pt x="825" y="631"/>
                      <a:pt x="826" y="631"/>
                      <a:pt x="827" y="632"/>
                    </a:cubicBezTo>
                    <a:cubicBezTo>
                      <a:pt x="828" y="632"/>
                      <a:pt x="829" y="632"/>
                      <a:pt x="829" y="633"/>
                    </a:cubicBezTo>
                    <a:cubicBezTo>
                      <a:pt x="830" y="634"/>
                      <a:pt x="831" y="634"/>
                      <a:pt x="831" y="635"/>
                    </a:cubicBezTo>
                    <a:cubicBezTo>
                      <a:pt x="832" y="635"/>
                      <a:pt x="832" y="636"/>
                      <a:pt x="833" y="635"/>
                    </a:cubicBezTo>
                    <a:cubicBezTo>
                      <a:pt x="834" y="634"/>
                      <a:pt x="834" y="634"/>
                      <a:pt x="836" y="634"/>
                    </a:cubicBezTo>
                    <a:cubicBezTo>
                      <a:pt x="837" y="634"/>
                      <a:pt x="838" y="633"/>
                      <a:pt x="839" y="632"/>
                    </a:cubicBezTo>
                    <a:cubicBezTo>
                      <a:pt x="839" y="632"/>
                      <a:pt x="841" y="630"/>
                      <a:pt x="841" y="630"/>
                    </a:cubicBezTo>
                    <a:cubicBezTo>
                      <a:pt x="843" y="629"/>
                      <a:pt x="843" y="629"/>
                      <a:pt x="843" y="629"/>
                    </a:cubicBezTo>
                    <a:cubicBezTo>
                      <a:pt x="843" y="629"/>
                      <a:pt x="844" y="629"/>
                      <a:pt x="845" y="630"/>
                    </a:cubicBezTo>
                    <a:cubicBezTo>
                      <a:pt x="845" y="631"/>
                      <a:pt x="846" y="631"/>
                      <a:pt x="846" y="631"/>
                    </a:cubicBezTo>
                    <a:cubicBezTo>
                      <a:pt x="847" y="631"/>
                      <a:pt x="847" y="631"/>
                      <a:pt x="847" y="631"/>
                    </a:cubicBezTo>
                    <a:cubicBezTo>
                      <a:pt x="847" y="631"/>
                      <a:pt x="848" y="631"/>
                      <a:pt x="849" y="631"/>
                    </a:cubicBezTo>
                    <a:cubicBezTo>
                      <a:pt x="850" y="631"/>
                      <a:pt x="849" y="631"/>
                      <a:pt x="851" y="630"/>
                    </a:cubicBezTo>
                    <a:cubicBezTo>
                      <a:pt x="852" y="629"/>
                      <a:pt x="853" y="628"/>
                      <a:pt x="854" y="627"/>
                    </a:cubicBezTo>
                    <a:cubicBezTo>
                      <a:pt x="855" y="626"/>
                      <a:pt x="855" y="625"/>
                      <a:pt x="855" y="623"/>
                    </a:cubicBezTo>
                    <a:cubicBezTo>
                      <a:pt x="855" y="621"/>
                      <a:pt x="855" y="621"/>
                      <a:pt x="855" y="620"/>
                    </a:cubicBezTo>
                    <a:cubicBezTo>
                      <a:pt x="856" y="618"/>
                      <a:pt x="856" y="616"/>
                      <a:pt x="856" y="616"/>
                    </a:cubicBezTo>
                    <a:cubicBezTo>
                      <a:pt x="855" y="615"/>
                      <a:pt x="855" y="615"/>
                      <a:pt x="855" y="614"/>
                    </a:cubicBezTo>
                    <a:cubicBezTo>
                      <a:pt x="855" y="613"/>
                      <a:pt x="855" y="613"/>
                      <a:pt x="854" y="613"/>
                    </a:cubicBezTo>
                    <a:cubicBezTo>
                      <a:pt x="854" y="612"/>
                      <a:pt x="851" y="610"/>
                      <a:pt x="851" y="609"/>
                    </a:cubicBezTo>
                    <a:cubicBezTo>
                      <a:pt x="850" y="609"/>
                      <a:pt x="847" y="609"/>
                      <a:pt x="848" y="608"/>
                    </a:cubicBezTo>
                    <a:cubicBezTo>
                      <a:pt x="848" y="607"/>
                      <a:pt x="848" y="607"/>
                      <a:pt x="848" y="607"/>
                    </a:cubicBezTo>
                    <a:cubicBezTo>
                      <a:pt x="848" y="606"/>
                      <a:pt x="849" y="605"/>
                      <a:pt x="849" y="604"/>
                    </a:cubicBezTo>
                    <a:cubicBezTo>
                      <a:pt x="848" y="603"/>
                      <a:pt x="848" y="602"/>
                      <a:pt x="848" y="602"/>
                    </a:cubicBezTo>
                    <a:cubicBezTo>
                      <a:pt x="853" y="602"/>
                      <a:pt x="853" y="602"/>
                      <a:pt x="853" y="602"/>
                    </a:cubicBezTo>
                    <a:cubicBezTo>
                      <a:pt x="853" y="602"/>
                      <a:pt x="851" y="600"/>
                      <a:pt x="852" y="599"/>
                    </a:cubicBezTo>
                    <a:cubicBezTo>
                      <a:pt x="852" y="598"/>
                      <a:pt x="853" y="597"/>
                      <a:pt x="852" y="596"/>
                    </a:cubicBezTo>
                    <a:cubicBezTo>
                      <a:pt x="851" y="596"/>
                      <a:pt x="851" y="595"/>
                      <a:pt x="851" y="595"/>
                    </a:cubicBezTo>
                    <a:cubicBezTo>
                      <a:pt x="850" y="595"/>
                      <a:pt x="850" y="595"/>
                      <a:pt x="850" y="594"/>
                    </a:cubicBezTo>
                    <a:cubicBezTo>
                      <a:pt x="850" y="594"/>
                      <a:pt x="850" y="592"/>
                      <a:pt x="851" y="592"/>
                    </a:cubicBezTo>
                    <a:cubicBezTo>
                      <a:pt x="851" y="592"/>
                      <a:pt x="852" y="592"/>
                      <a:pt x="852" y="591"/>
                    </a:cubicBezTo>
                    <a:cubicBezTo>
                      <a:pt x="852" y="590"/>
                      <a:pt x="851" y="590"/>
                      <a:pt x="851" y="589"/>
                    </a:cubicBezTo>
                    <a:cubicBezTo>
                      <a:pt x="851" y="589"/>
                      <a:pt x="851" y="588"/>
                      <a:pt x="851" y="587"/>
                    </a:cubicBezTo>
                    <a:cubicBezTo>
                      <a:pt x="850" y="586"/>
                      <a:pt x="849" y="585"/>
                      <a:pt x="849" y="585"/>
                    </a:cubicBezTo>
                    <a:cubicBezTo>
                      <a:pt x="849" y="584"/>
                      <a:pt x="850" y="584"/>
                      <a:pt x="849" y="583"/>
                    </a:cubicBezTo>
                    <a:cubicBezTo>
                      <a:pt x="849" y="583"/>
                      <a:pt x="848" y="583"/>
                      <a:pt x="848" y="582"/>
                    </a:cubicBezTo>
                    <a:cubicBezTo>
                      <a:pt x="848" y="582"/>
                      <a:pt x="849" y="580"/>
                      <a:pt x="850" y="580"/>
                    </a:cubicBezTo>
                    <a:cubicBezTo>
                      <a:pt x="850" y="580"/>
                      <a:pt x="851" y="580"/>
                      <a:pt x="851" y="579"/>
                    </a:cubicBezTo>
                    <a:cubicBezTo>
                      <a:pt x="852" y="579"/>
                      <a:pt x="852" y="578"/>
                      <a:pt x="853" y="577"/>
                    </a:cubicBezTo>
                    <a:cubicBezTo>
                      <a:pt x="853" y="577"/>
                      <a:pt x="855" y="575"/>
                      <a:pt x="855" y="576"/>
                    </a:cubicBezTo>
                    <a:cubicBezTo>
                      <a:pt x="855" y="578"/>
                      <a:pt x="855" y="578"/>
                      <a:pt x="856" y="577"/>
                    </a:cubicBezTo>
                    <a:cubicBezTo>
                      <a:pt x="856" y="577"/>
                      <a:pt x="856" y="576"/>
                      <a:pt x="857" y="576"/>
                    </a:cubicBezTo>
                    <a:cubicBezTo>
                      <a:pt x="858" y="577"/>
                      <a:pt x="858" y="577"/>
                      <a:pt x="859" y="577"/>
                    </a:cubicBezTo>
                    <a:cubicBezTo>
                      <a:pt x="860" y="577"/>
                      <a:pt x="861" y="577"/>
                      <a:pt x="861" y="577"/>
                    </a:cubicBezTo>
                    <a:cubicBezTo>
                      <a:pt x="862" y="578"/>
                      <a:pt x="863" y="578"/>
                      <a:pt x="863" y="579"/>
                    </a:cubicBezTo>
                    <a:cubicBezTo>
                      <a:pt x="863" y="579"/>
                      <a:pt x="865" y="579"/>
                      <a:pt x="864" y="580"/>
                    </a:cubicBezTo>
                    <a:cubicBezTo>
                      <a:pt x="864" y="580"/>
                      <a:pt x="864" y="580"/>
                      <a:pt x="865" y="581"/>
                    </a:cubicBezTo>
                    <a:cubicBezTo>
                      <a:pt x="865" y="582"/>
                      <a:pt x="866" y="584"/>
                      <a:pt x="866" y="585"/>
                    </a:cubicBezTo>
                    <a:cubicBezTo>
                      <a:pt x="867" y="585"/>
                      <a:pt x="867" y="585"/>
                      <a:pt x="868" y="586"/>
                    </a:cubicBezTo>
                    <a:cubicBezTo>
                      <a:pt x="868" y="587"/>
                      <a:pt x="868" y="587"/>
                      <a:pt x="868" y="587"/>
                    </a:cubicBezTo>
                    <a:cubicBezTo>
                      <a:pt x="869" y="587"/>
                      <a:pt x="869" y="587"/>
                      <a:pt x="869" y="586"/>
                    </a:cubicBezTo>
                    <a:cubicBezTo>
                      <a:pt x="869" y="586"/>
                      <a:pt x="869" y="584"/>
                      <a:pt x="869" y="583"/>
                    </a:cubicBezTo>
                    <a:cubicBezTo>
                      <a:pt x="869" y="583"/>
                      <a:pt x="869" y="582"/>
                      <a:pt x="869" y="581"/>
                    </a:cubicBezTo>
                    <a:cubicBezTo>
                      <a:pt x="870" y="581"/>
                      <a:pt x="871" y="581"/>
                      <a:pt x="872" y="581"/>
                    </a:cubicBezTo>
                    <a:cubicBezTo>
                      <a:pt x="872" y="581"/>
                      <a:pt x="873" y="581"/>
                      <a:pt x="873" y="581"/>
                    </a:cubicBezTo>
                    <a:cubicBezTo>
                      <a:pt x="873" y="581"/>
                      <a:pt x="874" y="581"/>
                      <a:pt x="875" y="581"/>
                    </a:cubicBezTo>
                    <a:cubicBezTo>
                      <a:pt x="876" y="581"/>
                      <a:pt x="876" y="581"/>
                      <a:pt x="877" y="582"/>
                    </a:cubicBezTo>
                    <a:cubicBezTo>
                      <a:pt x="877" y="583"/>
                      <a:pt x="878" y="584"/>
                      <a:pt x="878" y="584"/>
                    </a:cubicBezTo>
                    <a:cubicBezTo>
                      <a:pt x="879" y="585"/>
                      <a:pt x="880" y="585"/>
                      <a:pt x="880" y="586"/>
                    </a:cubicBezTo>
                    <a:cubicBezTo>
                      <a:pt x="880" y="586"/>
                      <a:pt x="881" y="586"/>
                      <a:pt x="882" y="587"/>
                    </a:cubicBezTo>
                    <a:cubicBezTo>
                      <a:pt x="882" y="587"/>
                      <a:pt x="883" y="588"/>
                      <a:pt x="883" y="589"/>
                    </a:cubicBezTo>
                    <a:cubicBezTo>
                      <a:pt x="884" y="589"/>
                      <a:pt x="885" y="591"/>
                      <a:pt x="885" y="591"/>
                    </a:cubicBezTo>
                    <a:cubicBezTo>
                      <a:pt x="886" y="592"/>
                      <a:pt x="886" y="593"/>
                      <a:pt x="887" y="593"/>
                    </a:cubicBezTo>
                    <a:cubicBezTo>
                      <a:pt x="887" y="592"/>
                      <a:pt x="888" y="592"/>
                      <a:pt x="888" y="591"/>
                    </a:cubicBezTo>
                    <a:cubicBezTo>
                      <a:pt x="888" y="590"/>
                      <a:pt x="889" y="590"/>
                      <a:pt x="889" y="589"/>
                    </a:cubicBezTo>
                    <a:cubicBezTo>
                      <a:pt x="889" y="589"/>
                      <a:pt x="888" y="587"/>
                      <a:pt x="889" y="587"/>
                    </a:cubicBezTo>
                    <a:cubicBezTo>
                      <a:pt x="889" y="587"/>
                      <a:pt x="891" y="586"/>
                      <a:pt x="891" y="585"/>
                    </a:cubicBezTo>
                    <a:cubicBezTo>
                      <a:pt x="891" y="584"/>
                      <a:pt x="890" y="584"/>
                      <a:pt x="891" y="584"/>
                    </a:cubicBezTo>
                    <a:cubicBezTo>
                      <a:pt x="892" y="583"/>
                      <a:pt x="894" y="583"/>
                      <a:pt x="894" y="581"/>
                    </a:cubicBezTo>
                    <a:cubicBezTo>
                      <a:pt x="894" y="580"/>
                      <a:pt x="894" y="579"/>
                      <a:pt x="895" y="579"/>
                    </a:cubicBezTo>
                    <a:cubicBezTo>
                      <a:pt x="895" y="579"/>
                      <a:pt x="895" y="578"/>
                      <a:pt x="895" y="577"/>
                    </a:cubicBezTo>
                    <a:cubicBezTo>
                      <a:pt x="894" y="576"/>
                      <a:pt x="894" y="575"/>
                      <a:pt x="893" y="575"/>
                    </a:cubicBezTo>
                    <a:cubicBezTo>
                      <a:pt x="892" y="575"/>
                      <a:pt x="891" y="575"/>
                      <a:pt x="890" y="575"/>
                    </a:cubicBezTo>
                    <a:cubicBezTo>
                      <a:pt x="890" y="574"/>
                      <a:pt x="889" y="573"/>
                      <a:pt x="889" y="572"/>
                    </a:cubicBezTo>
                    <a:cubicBezTo>
                      <a:pt x="889" y="571"/>
                      <a:pt x="890" y="570"/>
                      <a:pt x="890" y="569"/>
                    </a:cubicBezTo>
                    <a:cubicBezTo>
                      <a:pt x="890" y="568"/>
                      <a:pt x="891" y="566"/>
                      <a:pt x="891" y="566"/>
                    </a:cubicBezTo>
                    <a:cubicBezTo>
                      <a:pt x="892" y="565"/>
                      <a:pt x="892" y="564"/>
                      <a:pt x="892" y="564"/>
                    </a:cubicBezTo>
                    <a:cubicBezTo>
                      <a:pt x="893" y="563"/>
                      <a:pt x="893" y="563"/>
                      <a:pt x="894" y="562"/>
                    </a:cubicBezTo>
                    <a:cubicBezTo>
                      <a:pt x="894" y="562"/>
                      <a:pt x="896" y="562"/>
                      <a:pt x="897" y="562"/>
                    </a:cubicBezTo>
                    <a:cubicBezTo>
                      <a:pt x="897" y="562"/>
                      <a:pt x="899" y="562"/>
                      <a:pt x="898" y="561"/>
                    </a:cubicBezTo>
                    <a:cubicBezTo>
                      <a:pt x="898" y="561"/>
                      <a:pt x="898" y="560"/>
                      <a:pt x="898" y="559"/>
                    </a:cubicBezTo>
                    <a:cubicBezTo>
                      <a:pt x="898" y="559"/>
                      <a:pt x="899" y="557"/>
                      <a:pt x="899" y="556"/>
                    </a:cubicBezTo>
                    <a:cubicBezTo>
                      <a:pt x="899" y="555"/>
                      <a:pt x="899" y="554"/>
                      <a:pt x="898" y="554"/>
                    </a:cubicBezTo>
                    <a:cubicBezTo>
                      <a:pt x="898" y="553"/>
                      <a:pt x="898" y="553"/>
                      <a:pt x="898" y="553"/>
                    </a:cubicBezTo>
                    <a:cubicBezTo>
                      <a:pt x="898" y="554"/>
                      <a:pt x="898" y="554"/>
                      <a:pt x="898" y="555"/>
                    </a:cubicBezTo>
                    <a:cubicBezTo>
                      <a:pt x="897" y="555"/>
                      <a:pt x="897" y="556"/>
                      <a:pt x="896" y="557"/>
                    </a:cubicBezTo>
                    <a:cubicBezTo>
                      <a:pt x="896" y="557"/>
                      <a:pt x="895" y="557"/>
                      <a:pt x="894" y="557"/>
                    </a:cubicBezTo>
                    <a:cubicBezTo>
                      <a:pt x="893" y="557"/>
                      <a:pt x="891" y="557"/>
                      <a:pt x="890" y="557"/>
                    </a:cubicBezTo>
                    <a:cubicBezTo>
                      <a:pt x="889" y="556"/>
                      <a:pt x="889" y="558"/>
                      <a:pt x="888" y="558"/>
                    </a:cubicBezTo>
                    <a:cubicBezTo>
                      <a:pt x="887" y="558"/>
                      <a:pt x="887" y="557"/>
                      <a:pt x="887" y="555"/>
                    </a:cubicBezTo>
                    <a:cubicBezTo>
                      <a:pt x="887" y="552"/>
                      <a:pt x="887" y="552"/>
                      <a:pt x="887" y="551"/>
                    </a:cubicBezTo>
                    <a:cubicBezTo>
                      <a:pt x="887" y="551"/>
                      <a:pt x="887" y="549"/>
                      <a:pt x="887" y="549"/>
                    </a:cubicBezTo>
                    <a:cubicBezTo>
                      <a:pt x="887" y="548"/>
                      <a:pt x="887" y="547"/>
                      <a:pt x="887" y="546"/>
                    </a:cubicBezTo>
                    <a:cubicBezTo>
                      <a:pt x="886" y="545"/>
                      <a:pt x="886" y="545"/>
                      <a:pt x="885" y="544"/>
                    </a:cubicBezTo>
                    <a:cubicBezTo>
                      <a:pt x="884" y="544"/>
                      <a:pt x="885" y="542"/>
                      <a:pt x="885" y="542"/>
                    </a:cubicBezTo>
                    <a:cubicBezTo>
                      <a:pt x="885" y="541"/>
                      <a:pt x="885" y="541"/>
                      <a:pt x="885" y="541"/>
                    </a:cubicBezTo>
                    <a:cubicBezTo>
                      <a:pt x="884" y="541"/>
                      <a:pt x="884" y="541"/>
                      <a:pt x="884" y="541"/>
                    </a:cubicBezTo>
                    <a:cubicBezTo>
                      <a:pt x="883" y="540"/>
                      <a:pt x="881" y="539"/>
                      <a:pt x="880" y="539"/>
                    </a:cubicBezTo>
                    <a:cubicBezTo>
                      <a:pt x="879" y="538"/>
                      <a:pt x="879" y="539"/>
                      <a:pt x="878" y="539"/>
                    </a:cubicBezTo>
                    <a:cubicBezTo>
                      <a:pt x="877" y="539"/>
                      <a:pt x="875" y="540"/>
                      <a:pt x="874" y="540"/>
                    </a:cubicBezTo>
                    <a:cubicBezTo>
                      <a:pt x="873" y="541"/>
                      <a:pt x="873" y="541"/>
                      <a:pt x="873" y="541"/>
                    </a:cubicBezTo>
                    <a:cubicBezTo>
                      <a:pt x="873" y="541"/>
                      <a:pt x="873" y="542"/>
                      <a:pt x="873" y="542"/>
                    </a:cubicBezTo>
                    <a:cubicBezTo>
                      <a:pt x="873" y="543"/>
                      <a:pt x="872" y="543"/>
                      <a:pt x="871" y="543"/>
                    </a:cubicBezTo>
                    <a:cubicBezTo>
                      <a:pt x="870" y="543"/>
                      <a:pt x="869" y="543"/>
                      <a:pt x="869" y="543"/>
                    </a:cubicBezTo>
                    <a:cubicBezTo>
                      <a:pt x="868" y="542"/>
                      <a:pt x="866" y="542"/>
                      <a:pt x="865" y="542"/>
                    </a:cubicBezTo>
                    <a:cubicBezTo>
                      <a:pt x="864" y="541"/>
                      <a:pt x="863" y="542"/>
                      <a:pt x="862" y="541"/>
                    </a:cubicBezTo>
                    <a:cubicBezTo>
                      <a:pt x="861" y="541"/>
                      <a:pt x="860" y="540"/>
                      <a:pt x="859" y="540"/>
                    </a:cubicBezTo>
                    <a:cubicBezTo>
                      <a:pt x="859" y="539"/>
                      <a:pt x="858" y="539"/>
                      <a:pt x="858" y="540"/>
                    </a:cubicBezTo>
                    <a:cubicBezTo>
                      <a:pt x="857" y="540"/>
                      <a:pt x="857" y="541"/>
                      <a:pt x="856" y="541"/>
                    </a:cubicBezTo>
                    <a:cubicBezTo>
                      <a:pt x="855" y="541"/>
                      <a:pt x="854" y="542"/>
                      <a:pt x="854" y="541"/>
                    </a:cubicBezTo>
                    <a:cubicBezTo>
                      <a:pt x="853" y="541"/>
                      <a:pt x="854" y="540"/>
                      <a:pt x="854" y="539"/>
                    </a:cubicBezTo>
                    <a:cubicBezTo>
                      <a:pt x="854" y="539"/>
                      <a:pt x="853" y="537"/>
                      <a:pt x="853" y="536"/>
                    </a:cubicBezTo>
                    <a:cubicBezTo>
                      <a:pt x="853" y="535"/>
                      <a:pt x="855" y="534"/>
                      <a:pt x="855" y="534"/>
                    </a:cubicBezTo>
                    <a:cubicBezTo>
                      <a:pt x="855" y="531"/>
                      <a:pt x="855" y="531"/>
                      <a:pt x="855" y="531"/>
                    </a:cubicBezTo>
                    <a:cubicBezTo>
                      <a:pt x="856" y="530"/>
                      <a:pt x="856" y="530"/>
                      <a:pt x="856" y="530"/>
                    </a:cubicBezTo>
                    <a:cubicBezTo>
                      <a:pt x="855" y="528"/>
                      <a:pt x="853" y="527"/>
                      <a:pt x="853" y="526"/>
                    </a:cubicBezTo>
                    <a:cubicBezTo>
                      <a:pt x="852" y="525"/>
                      <a:pt x="852" y="524"/>
                      <a:pt x="851" y="524"/>
                    </a:cubicBezTo>
                    <a:cubicBezTo>
                      <a:pt x="849" y="524"/>
                      <a:pt x="848" y="523"/>
                      <a:pt x="846" y="522"/>
                    </a:cubicBezTo>
                    <a:cubicBezTo>
                      <a:pt x="844" y="521"/>
                      <a:pt x="844" y="521"/>
                      <a:pt x="844" y="521"/>
                    </a:cubicBezTo>
                    <a:cubicBezTo>
                      <a:pt x="844" y="521"/>
                      <a:pt x="844" y="520"/>
                      <a:pt x="843" y="520"/>
                    </a:cubicBezTo>
                    <a:cubicBezTo>
                      <a:pt x="843" y="520"/>
                      <a:pt x="842" y="520"/>
                      <a:pt x="841" y="520"/>
                    </a:cubicBezTo>
                    <a:cubicBezTo>
                      <a:pt x="841" y="519"/>
                      <a:pt x="840" y="516"/>
                      <a:pt x="840" y="515"/>
                    </a:cubicBezTo>
                    <a:cubicBezTo>
                      <a:pt x="839" y="514"/>
                      <a:pt x="838" y="513"/>
                      <a:pt x="837" y="513"/>
                    </a:cubicBezTo>
                    <a:cubicBezTo>
                      <a:pt x="837" y="512"/>
                      <a:pt x="837" y="512"/>
                      <a:pt x="837" y="511"/>
                    </a:cubicBezTo>
                    <a:cubicBezTo>
                      <a:pt x="837" y="511"/>
                      <a:pt x="837" y="510"/>
                      <a:pt x="836" y="509"/>
                    </a:cubicBezTo>
                    <a:cubicBezTo>
                      <a:pt x="835" y="509"/>
                      <a:pt x="835" y="507"/>
                      <a:pt x="834" y="507"/>
                    </a:cubicBezTo>
                    <a:cubicBezTo>
                      <a:pt x="834" y="507"/>
                      <a:pt x="833" y="507"/>
                      <a:pt x="833" y="506"/>
                    </a:cubicBezTo>
                    <a:cubicBezTo>
                      <a:pt x="833" y="505"/>
                      <a:pt x="833" y="504"/>
                      <a:pt x="833" y="504"/>
                    </a:cubicBezTo>
                    <a:cubicBezTo>
                      <a:pt x="833" y="503"/>
                      <a:pt x="833" y="502"/>
                      <a:pt x="832" y="502"/>
                    </a:cubicBezTo>
                    <a:cubicBezTo>
                      <a:pt x="831" y="501"/>
                      <a:pt x="831" y="501"/>
                      <a:pt x="831" y="500"/>
                    </a:cubicBezTo>
                    <a:cubicBezTo>
                      <a:pt x="830" y="499"/>
                      <a:pt x="830" y="498"/>
                      <a:pt x="830" y="497"/>
                    </a:cubicBezTo>
                    <a:cubicBezTo>
                      <a:pt x="829" y="496"/>
                      <a:pt x="829" y="496"/>
                      <a:pt x="828" y="495"/>
                    </a:cubicBezTo>
                    <a:cubicBezTo>
                      <a:pt x="827" y="495"/>
                      <a:pt x="825" y="494"/>
                      <a:pt x="825" y="493"/>
                    </a:cubicBezTo>
                    <a:cubicBezTo>
                      <a:pt x="826" y="492"/>
                      <a:pt x="828" y="491"/>
                      <a:pt x="828" y="490"/>
                    </a:cubicBezTo>
                    <a:cubicBezTo>
                      <a:pt x="828" y="489"/>
                      <a:pt x="828" y="488"/>
                      <a:pt x="828" y="488"/>
                    </a:cubicBezTo>
                    <a:cubicBezTo>
                      <a:pt x="829" y="488"/>
                      <a:pt x="829" y="487"/>
                      <a:pt x="828" y="487"/>
                    </a:cubicBezTo>
                    <a:cubicBezTo>
                      <a:pt x="828" y="486"/>
                      <a:pt x="828" y="486"/>
                      <a:pt x="829" y="486"/>
                    </a:cubicBezTo>
                    <a:cubicBezTo>
                      <a:pt x="829" y="485"/>
                      <a:pt x="829" y="484"/>
                      <a:pt x="829" y="484"/>
                    </a:cubicBezTo>
                    <a:cubicBezTo>
                      <a:pt x="830" y="483"/>
                      <a:pt x="830" y="481"/>
                      <a:pt x="831" y="480"/>
                    </a:cubicBezTo>
                    <a:cubicBezTo>
                      <a:pt x="832" y="480"/>
                      <a:pt x="834" y="480"/>
                      <a:pt x="834" y="480"/>
                    </a:cubicBezTo>
                    <a:cubicBezTo>
                      <a:pt x="835" y="479"/>
                      <a:pt x="836" y="478"/>
                      <a:pt x="836" y="477"/>
                    </a:cubicBezTo>
                    <a:cubicBezTo>
                      <a:pt x="836" y="476"/>
                      <a:pt x="836" y="476"/>
                      <a:pt x="837" y="476"/>
                    </a:cubicBezTo>
                    <a:cubicBezTo>
                      <a:pt x="838" y="476"/>
                      <a:pt x="840" y="476"/>
                      <a:pt x="840" y="476"/>
                    </a:cubicBezTo>
                    <a:cubicBezTo>
                      <a:pt x="840" y="476"/>
                      <a:pt x="841" y="477"/>
                      <a:pt x="842" y="477"/>
                    </a:cubicBezTo>
                    <a:cubicBezTo>
                      <a:pt x="842" y="477"/>
                      <a:pt x="842" y="476"/>
                      <a:pt x="843" y="477"/>
                    </a:cubicBezTo>
                    <a:cubicBezTo>
                      <a:pt x="844" y="478"/>
                      <a:pt x="845" y="480"/>
                      <a:pt x="846" y="480"/>
                    </a:cubicBezTo>
                    <a:cubicBezTo>
                      <a:pt x="847" y="480"/>
                      <a:pt x="847" y="480"/>
                      <a:pt x="847" y="480"/>
                    </a:cubicBezTo>
                    <a:cubicBezTo>
                      <a:pt x="848" y="481"/>
                      <a:pt x="847" y="481"/>
                      <a:pt x="848" y="481"/>
                    </a:cubicBezTo>
                    <a:cubicBezTo>
                      <a:pt x="849" y="481"/>
                      <a:pt x="850" y="481"/>
                      <a:pt x="851" y="481"/>
                    </a:cubicBezTo>
                    <a:cubicBezTo>
                      <a:pt x="852" y="481"/>
                      <a:pt x="852" y="481"/>
                      <a:pt x="853" y="481"/>
                    </a:cubicBezTo>
                    <a:cubicBezTo>
                      <a:pt x="854" y="481"/>
                      <a:pt x="854" y="480"/>
                      <a:pt x="855" y="481"/>
                    </a:cubicBezTo>
                    <a:cubicBezTo>
                      <a:pt x="856" y="482"/>
                      <a:pt x="856" y="482"/>
                      <a:pt x="857" y="482"/>
                    </a:cubicBezTo>
                    <a:cubicBezTo>
                      <a:pt x="857" y="482"/>
                      <a:pt x="857" y="481"/>
                      <a:pt x="857" y="481"/>
                    </a:cubicBezTo>
                    <a:cubicBezTo>
                      <a:pt x="858" y="481"/>
                      <a:pt x="858" y="481"/>
                      <a:pt x="858" y="481"/>
                    </a:cubicBezTo>
                    <a:cubicBezTo>
                      <a:pt x="858" y="481"/>
                      <a:pt x="859" y="481"/>
                      <a:pt x="860" y="481"/>
                    </a:cubicBezTo>
                    <a:cubicBezTo>
                      <a:pt x="861" y="481"/>
                      <a:pt x="861" y="484"/>
                      <a:pt x="862" y="485"/>
                    </a:cubicBezTo>
                    <a:cubicBezTo>
                      <a:pt x="863" y="486"/>
                      <a:pt x="866" y="487"/>
                      <a:pt x="868" y="488"/>
                    </a:cubicBezTo>
                    <a:cubicBezTo>
                      <a:pt x="870" y="489"/>
                      <a:pt x="871" y="489"/>
                      <a:pt x="874" y="491"/>
                    </a:cubicBezTo>
                    <a:cubicBezTo>
                      <a:pt x="876" y="492"/>
                      <a:pt x="880" y="492"/>
                      <a:pt x="882" y="493"/>
                    </a:cubicBezTo>
                    <a:cubicBezTo>
                      <a:pt x="884" y="493"/>
                      <a:pt x="885" y="494"/>
                      <a:pt x="887" y="495"/>
                    </a:cubicBezTo>
                    <a:cubicBezTo>
                      <a:pt x="888" y="495"/>
                      <a:pt x="889" y="496"/>
                      <a:pt x="891" y="497"/>
                    </a:cubicBezTo>
                    <a:cubicBezTo>
                      <a:pt x="892" y="498"/>
                      <a:pt x="892" y="499"/>
                      <a:pt x="891" y="501"/>
                    </a:cubicBezTo>
                    <a:cubicBezTo>
                      <a:pt x="891" y="502"/>
                      <a:pt x="892" y="502"/>
                      <a:pt x="893" y="502"/>
                    </a:cubicBezTo>
                    <a:cubicBezTo>
                      <a:pt x="894" y="502"/>
                      <a:pt x="895" y="502"/>
                      <a:pt x="896" y="503"/>
                    </a:cubicBezTo>
                    <a:cubicBezTo>
                      <a:pt x="896" y="504"/>
                      <a:pt x="896" y="504"/>
                      <a:pt x="897" y="505"/>
                    </a:cubicBezTo>
                    <a:cubicBezTo>
                      <a:pt x="898" y="505"/>
                      <a:pt x="898" y="505"/>
                      <a:pt x="898" y="505"/>
                    </a:cubicBezTo>
                    <a:cubicBezTo>
                      <a:pt x="898" y="505"/>
                      <a:pt x="899" y="504"/>
                      <a:pt x="899" y="503"/>
                    </a:cubicBezTo>
                    <a:cubicBezTo>
                      <a:pt x="899" y="502"/>
                      <a:pt x="900" y="501"/>
                      <a:pt x="901" y="501"/>
                    </a:cubicBezTo>
                    <a:cubicBezTo>
                      <a:pt x="901" y="501"/>
                      <a:pt x="903" y="501"/>
                      <a:pt x="904" y="501"/>
                    </a:cubicBezTo>
                    <a:cubicBezTo>
                      <a:pt x="905" y="501"/>
                      <a:pt x="906" y="501"/>
                      <a:pt x="906" y="500"/>
                    </a:cubicBezTo>
                    <a:cubicBezTo>
                      <a:pt x="906" y="500"/>
                      <a:pt x="905" y="499"/>
                      <a:pt x="906" y="499"/>
                    </a:cubicBezTo>
                    <a:cubicBezTo>
                      <a:pt x="907" y="499"/>
                      <a:pt x="907" y="499"/>
                      <a:pt x="908" y="500"/>
                    </a:cubicBezTo>
                    <a:cubicBezTo>
                      <a:pt x="908" y="500"/>
                      <a:pt x="908" y="501"/>
                      <a:pt x="909" y="501"/>
                    </a:cubicBezTo>
                    <a:cubicBezTo>
                      <a:pt x="909" y="501"/>
                      <a:pt x="909" y="500"/>
                      <a:pt x="911" y="501"/>
                    </a:cubicBezTo>
                    <a:cubicBezTo>
                      <a:pt x="912" y="502"/>
                      <a:pt x="914" y="503"/>
                      <a:pt x="914" y="503"/>
                    </a:cubicBezTo>
                    <a:cubicBezTo>
                      <a:pt x="914" y="502"/>
                      <a:pt x="915" y="500"/>
                      <a:pt x="914" y="499"/>
                    </a:cubicBezTo>
                    <a:cubicBezTo>
                      <a:pt x="914" y="498"/>
                      <a:pt x="915" y="498"/>
                      <a:pt x="915" y="498"/>
                    </a:cubicBezTo>
                    <a:cubicBezTo>
                      <a:pt x="916" y="498"/>
                      <a:pt x="918" y="498"/>
                      <a:pt x="918" y="497"/>
                    </a:cubicBezTo>
                    <a:cubicBezTo>
                      <a:pt x="918" y="496"/>
                      <a:pt x="920" y="496"/>
                      <a:pt x="919" y="495"/>
                    </a:cubicBezTo>
                    <a:cubicBezTo>
                      <a:pt x="919" y="494"/>
                      <a:pt x="918" y="492"/>
                      <a:pt x="919" y="492"/>
                    </a:cubicBezTo>
                    <a:cubicBezTo>
                      <a:pt x="921" y="492"/>
                      <a:pt x="922" y="493"/>
                      <a:pt x="922" y="491"/>
                    </a:cubicBezTo>
                    <a:cubicBezTo>
                      <a:pt x="922" y="490"/>
                      <a:pt x="922" y="487"/>
                      <a:pt x="923" y="487"/>
                    </a:cubicBezTo>
                    <a:cubicBezTo>
                      <a:pt x="924" y="487"/>
                      <a:pt x="926" y="488"/>
                      <a:pt x="926" y="488"/>
                    </a:cubicBezTo>
                    <a:cubicBezTo>
                      <a:pt x="927" y="488"/>
                      <a:pt x="928" y="489"/>
                      <a:pt x="929" y="488"/>
                    </a:cubicBezTo>
                    <a:cubicBezTo>
                      <a:pt x="929" y="488"/>
                      <a:pt x="930" y="486"/>
                      <a:pt x="930" y="484"/>
                    </a:cubicBezTo>
                    <a:cubicBezTo>
                      <a:pt x="931" y="483"/>
                      <a:pt x="931" y="481"/>
                      <a:pt x="932" y="482"/>
                    </a:cubicBezTo>
                    <a:cubicBezTo>
                      <a:pt x="933" y="482"/>
                      <a:pt x="934" y="483"/>
                      <a:pt x="934" y="483"/>
                    </a:cubicBezTo>
                    <a:cubicBezTo>
                      <a:pt x="935" y="483"/>
                      <a:pt x="936" y="482"/>
                      <a:pt x="936" y="482"/>
                    </a:cubicBezTo>
                    <a:cubicBezTo>
                      <a:pt x="936" y="481"/>
                      <a:pt x="936" y="481"/>
                      <a:pt x="936" y="481"/>
                    </a:cubicBezTo>
                    <a:cubicBezTo>
                      <a:pt x="936" y="480"/>
                      <a:pt x="933" y="477"/>
                      <a:pt x="933" y="476"/>
                    </a:cubicBezTo>
                    <a:cubicBezTo>
                      <a:pt x="932" y="475"/>
                      <a:pt x="932" y="475"/>
                      <a:pt x="932" y="474"/>
                    </a:cubicBezTo>
                    <a:cubicBezTo>
                      <a:pt x="931" y="472"/>
                      <a:pt x="931" y="472"/>
                      <a:pt x="931" y="472"/>
                    </a:cubicBezTo>
                    <a:cubicBezTo>
                      <a:pt x="931" y="472"/>
                      <a:pt x="930" y="471"/>
                      <a:pt x="930" y="470"/>
                    </a:cubicBezTo>
                    <a:cubicBezTo>
                      <a:pt x="930" y="469"/>
                      <a:pt x="930" y="468"/>
                      <a:pt x="930" y="468"/>
                    </a:cubicBezTo>
                    <a:cubicBezTo>
                      <a:pt x="930" y="468"/>
                      <a:pt x="928" y="468"/>
                      <a:pt x="928" y="468"/>
                    </a:cubicBezTo>
                    <a:cubicBezTo>
                      <a:pt x="928" y="467"/>
                      <a:pt x="928" y="467"/>
                      <a:pt x="927" y="466"/>
                    </a:cubicBezTo>
                    <a:cubicBezTo>
                      <a:pt x="926" y="465"/>
                      <a:pt x="924" y="464"/>
                      <a:pt x="923" y="464"/>
                    </a:cubicBezTo>
                    <a:cubicBezTo>
                      <a:pt x="922" y="464"/>
                      <a:pt x="918" y="465"/>
                      <a:pt x="917" y="463"/>
                    </a:cubicBezTo>
                    <a:cubicBezTo>
                      <a:pt x="915" y="462"/>
                      <a:pt x="915" y="461"/>
                      <a:pt x="915" y="460"/>
                    </a:cubicBezTo>
                    <a:cubicBezTo>
                      <a:pt x="915" y="460"/>
                      <a:pt x="913" y="460"/>
                      <a:pt x="913" y="458"/>
                    </a:cubicBezTo>
                    <a:cubicBezTo>
                      <a:pt x="913" y="457"/>
                      <a:pt x="912" y="453"/>
                      <a:pt x="913" y="453"/>
                    </a:cubicBezTo>
                    <a:cubicBezTo>
                      <a:pt x="913" y="452"/>
                      <a:pt x="913" y="452"/>
                      <a:pt x="913" y="450"/>
                    </a:cubicBezTo>
                    <a:cubicBezTo>
                      <a:pt x="913" y="448"/>
                      <a:pt x="913" y="443"/>
                      <a:pt x="913" y="443"/>
                    </a:cubicBezTo>
                    <a:cubicBezTo>
                      <a:pt x="913" y="443"/>
                      <a:pt x="913" y="442"/>
                      <a:pt x="913" y="441"/>
                    </a:cubicBezTo>
                    <a:cubicBezTo>
                      <a:pt x="914" y="439"/>
                      <a:pt x="914" y="436"/>
                      <a:pt x="914" y="436"/>
                    </a:cubicBezTo>
                    <a:cubicBezTo>
                      <a:pt x="914" y="436"/>
                      <a:pt x="913" y="435"/>
                      <a:pt x="913" y="434"/>
                    </a:cubicBezTo>
                    <a:cubicBezTo>
                      <a:pt x="914" y="433"/>
                      <a:pt x="915" y="433"/>
                      <a:pt x="916" y="433"/>
                    </a:cubicBezTo>
                    <a:cubicBezTo>
                      <a:pt x="917" y="433"/>
                      <a:pt x="918" y="432"/>
                      <a:pt x="919" y="432"/>
                    </a:cubicBezTo>
                    <a:cubicBezTo>
                      <a:pt x="919" y="432"/>
                      <a:pt x="921" y="432"/>
                      <a:pt x="921" y="432"/>
                    </a:cubicBezTo>
                    <a:cubicBezTo>
                      <a:pt x="922" y="433"/>
                      <a:pt x="923" y="433"/>
                      <a:pt x="923" y="433"/>
                    </a:cubicBezTo>
                    <a:cubicBezTo>
                      <a:pt x="924" y="433"/>
                      <a:pt x="924" y="433"/>
                      <a:pt x="924" y="433"/>
                    </a:cubicBezTo>
                    <a:cubicBezTo>
                      <a:pt x="924" y="433"/>
                      <a:pt x="922" y="431"/>
                      <a:pt x="923" y="430"/>
                    </a:cubicBezTo>
                    <a:cubicBezTo>
                      <a:pt x="924" y="429"/>
                      <a:pt x="925" y="428"/>
                      <a:pt x="925" y="428"/>
                    </a:cubicBezTo>
                    <a:cubicBezTo>
                      <a:pt x="925" y="427"/>
                      <a:pt x="925" y="427"/>
                      <a:pt x="926" y="425"/>
                    </a:cubicBezTo>
                    <a:cubicBezTo>
                      <a:pt x="927" y="424"/>
                      <a:pt x="929" y="422"/>
                      <a:pt x="930" y="422"/>
                    </a:cubicBezTo>
                    <a:cubicBezTo>
                      <a:pt x="930" y="422"/>
                      <a:pt x="931" y="423"/>
                      <a:pt x="931" y="422"/>
                    </a:cubicBezTo>
                    <a:cubicBezTo>
                      <a:pt x="932" y="421"/>
                      <a:pt x="932" y="421"/>
                      <a:pt x="933" y="421"/>
                    </a:cubicBezTo>
                    <a:cubicBezTo>
                      <a:pt x="935" y="421"/>
                      <a:pt x="935" y="421"/>
                      <a:pt x="935" y="420"/>
                    </a:cubicBezTo>
                    <a:cubicBezTo>
                      <a:pt x="935" y="419"/>
                      <a:pt x="935" y="418"/>
                      <a:pt x="936" y="418"/>
                    </a:cubicBezTo>
                    <a:cubicBezTo>
                      <a:pt x="938" y="419"/>
                      <a:pt x="940" y="419"/>
                      <a:pt x="941" y="418"/>
                    </a:cubicBezTo>
                    <a:cubicBezTo>
                      <a:pt x="941" y="417"/>
                      <a:pt x="942" y="414"/>
                      <a:pt x="942" y="413"/>
                    </a:cubicBezTo>
                    <a:cubicBezTo>
                      <a:pt x="943" y="413"/>
                      <a:pt x="943" y="412"/>
                      <a:pt x="943" y="412"/>
                    </a:cubicBezTo>
                    <a:cubicBezTo>
                      <a:pt x="944" y="412"/>
                      <a:pt x="945" y="411"/>
                      <a:pt x="945" y="411"/>
                    </a:cubicBezTo>
                    <a:cubicBezTo>
                      <a:pt x="945" y="410"/>
                      <a:pt x="945" y="409"/>
                      <a:pt x="946" y="409"/>
                    </a:cubicBezTo>
                    <a:cubicBezTo>
                      <a:pt x="947" y="409"/>
                      <a:pt x="948" y="409"/>
                      <a:pt x="949" y="409"/>
                    </a:cubicBezTo>
                    <a:cubicBezTo>
                      <a:pt x="949" y="409"/>
                      <a:pt x="950" y="408"/>
                      <a:pt x="950" y="407"/>
                    </a:cubicBezTo>
                    <a:cubicBezTo>
                      <a:pt x="949" y="406"/>
                      <a:pt x="947" y="403"/>
                      <a:pt x="947" y="402"/>
                    </a:cubicBezTo>
                    <a:cubicBezTo>
                      <a:pt x="947" y="401"/>
                      <a:pt x="947" y="400"/>
                      <a:pt x="947" y="399"/>
                    </a:cubicBezTo>
                    <a:cubicBezTo>
                      <a:pt x="946" y="399"/>
                      <a:pt x="946" y="399"/>
                      <a:pt x="945" y="398"/>
                    </a:cubicBezTo>
                    <a:cubicBezTo>
                      <a:pt x="944" y="398"/>
                      <a:pt x="943" y="398"/>
                      <a:pt x="942" y="397"/>
                    </a:cubicBezTo>
                    <a:cubicBezTo>
                      <a:pt x="941" y="397"/>
                      <a:pt x="940" y="397"/>
                      <a:pt x="941" y="396"/>
                    </a:cubicBezTo>
                    <a:cubicBezTo>
                      <a:pt x="942" y="395"/>
                      <a:pt x="943" y="396"/>
                      <a:pt x="943" y="395"/>
                    </a:cubicBezTo>
                    <a:cubicBezTo>
                      <a:pt x="943" y="394"/>
                      <a:pt x="944" y="392"/>
                      <a:pt x="943" y="392"/>
                    </a:cubicBezTo>
                    <a:cubicBezTo>
                      <a:pt x="942" y="391"/>
                      <a:pt x="941" y="390"/>
                      <a:pt x="941" y="389"/>
                    </a:cubicBezTo>
                    <a:cubicBezTo>
                      <a:pt x="941" y="388"/>
                      <a:pt x="942" y="387"/>
                      <a:pt x="942" y="386"/>
                    </a:cubicBezTo>
                    <a:cubicBezTo>
                      <a:pt x="942" y="386"/>
                      <a:pt x="944" y="384"/>
                      <a:pt x="945" y="385"/>
                    </a:cubicBezTo>
                    <a:cubicBezTo>
                      <a:pt x="946" y="385"/>
                      <a:pt x="949" y="387"/>
                      <a:pt x="950" y="387"/>
                    </a:cubicBezTo>
                    <a:cubicBezTo>
                      <a:pt x="950" y="387"/>
                      <a:pt x="951" y="386"/>
                      <a:pt x="952" y="386"/>
                    </a:cubicBezTo>
                    <a:cubicBezTo>
                      <a:pt x="953" y="385"/>
                      <a:pt x="954" y="384"/>
                      <a:pt x="954" y="384"/>
                    </a:cubicBezTo>
                    <a:cubicBezTo>
                      <a:pt x="953" y="383"/>
                      <a:pt x="953" y="383"/>
                      <a:pt x="953" y="382"/>
                    </a:cubicBezTo>
                    <a:cubicBezTo>
                      <a:pt x="954" y="381"/>
                      <a:pt x="955" y="381"/>
                      <a:pt x="955" y="379"/>
                    </a:cubicBezTo>
                    <a:cubicBezTo>
                      <a:pt x="955" y="378"/>
                      <a:pt x="956" y="377"/>
                      <a:pt x="956" y="377"/>
                    </a:cubicBezTo>
                    <a:cubicBezTo>
                      <a:pt x="957" y="376"/>
                      <a:pt x="957" y="375"/>
                      <a:pt x="957" y="374"/>
                    </a:cubicBezTo>
                    <a:cubicBezTo>
                      <a:pt x="958" y="373"/>
                      <a:pt x="957" y="371"/>
                      <a:pt x="958" y="371"/>
                    </a:cubicBezTo>
                    <a:cubicBezTo>
                      <a:pt x="960" y="372"/>
                      <a:pt x="962" y="374"/>
                      <a:pt x="963" y="375"/>
                    </a:cubicBezTo>
                    <a:cubicBezTo>
                      <a:pt x="963" y="375"/>
                      <a:pt x="964" y="376"/>
                      <a:pt x="965" y="376"/>
                    </a:cubicBezTo>
                    <a:cubicBezTo>
                      <a:pt x="966" y="376"/>
                      <a:pt x="967" y="375"/>
                      <a:pt x="968" y="376"/>
                    </a:cubicBezTo>
                    <a:cubicBezTo>
                      <a:pt x="968" y="376"/>
                      <a:pt x="969" y="377"/>
                      <a:pt x="970" y="377"/>
                    </a:cubicBezTo>
                    <a:cubicBezTo>
                      <a:pt x="971" y="377"/>
                      <a:pt x="972" y="377"/>
                      <a:pt x="973" y="378"/>
                    </a:cubicBezTo>
                    <a:cubicBezTo>
                      <a:pt x="974" y="379"/>
                      <a:pt x="975" y="380"/>
                      <a:pt x="976" y="380"/>
                    </a:cubicBezTo>
                    <a:cubicBezTo>
                      <a:pt x="976" y="379"/>
                      <a:pt x="976" y="379"/>
                      <a:pt x="977" y="378"/>
                    </a:cubicBezTo>
                    <a:cubicBezTo>
                      <a:pt x="978" y="378"/>
                      <a:pt x="979" y="377"/>
                      <a:pt x="978" y="377"/>
                    </a:cubicBezTo>
                    <a:cubicBezTo>
                      <a:pt x="977" y="377"/>
                      <a:pt x="976" y="377"/>
                      <a:pt x="975" y="377"/>
                    </a:cubicBezTo>
                    <a:cubicBezTo>
                      <a:pt x="975" y="377"/>
                      <a:pt x="974" y="377"/>
                      <a:pt x="975" y="377"/>
                    </a:cubicBezTo>
                    <a:cubicBezTo>
                      <a:pt x="975" y="376"/>
                      <a:pt x="976" y="375"/>
                      <a:pt x="977" y="375"/>
                    </a:cubicBezTo>
                    <a:cubicBezTo>
                      <a:pt x="978" y="375"/>
                      <a:pt x="978" y="375"/>
                      <a:pt x="979" y="375"/>
                    </a:cubicBezTo>
                    <a:cubicBezTo>
                      <a:pt x="979" y="374"/>
                      <a:pt x="980" y="374"/>
                      <a:pt x="980" y="374"/>
                    </a:cubicBezTo>
                    <a:cubicBezTo>
                      <a:pt x="979" y="373"/>
                      <a:pt x="977" y="372"/>
                      <a:pt x="977" y="370"/>
                    </a:cubicBezTo>
                    <a:cubicBezTo>
                      <a:pt x="977" y="368"/>
                      <a:pt x="977" y="366"/>
                      <a:pt x="977" y="366"/>
                    </a:cubicBezTo>
                    <a:cubicBezTo>
                      <a:pt x="976" y="366"/>
                      <a:pt x="975" y="365"/>
                      <a:pt x="975" y="364"/>
                    </a:cubicBezTo>
                    <a:cubicBezTo>
                      <a:pt x="975" y="363"/>
                      <a:pt x="975" y="362"/>
                      <a:pt x="974" y="362"/>
                    </a:cubicBezTo>
                    <a:cubicBezTo>
                      <a:pt x="973" y="361"/>
                      <a:pt x="972" y="359"/>
                      <a:pt x="972" y="358"/>
                    </a:cubicBezTo>
                    <a:cubicBezTo>
                      <a:pt x="972" y="357"/>
                      <a:pt x="971" y="355"/>
                      <a:pt x="972" y="355"/>
                    </a:cubicBezTo>
                    <a:cubicBezTo>
                      <a:pt x="972" y="354"/>
                      <a:pt x="974" y="352"/>
                      <a:pt x="974" y="352"/>
                    </a:cubicBezTo>
                    <a:cubicBezTo>
                      <a:pt x="974" y="351"/>
                      <a:pt x="974" y="351"/>
                      <a:pt x="974" y="351"/>
                    </a:cubicBezTo>
                    <a:cubicBezTo>
                      <a:pt x="975" y="350"/>
                      <a:pt x="975" y="350"/>
                      <a:pt x="976" y="350"/>
                    </a:cubicBezTo>
                    <a:cubicBezTo>
                      <a:pt x="978" y="349"/>
                      <a:pt x="978" y="348"/>
                      <a:pt x="980" y="347"/>
                    </a:cubicBezTo>
                    <a:cubicBezTo>
                      <a:pt x="981" y="347"/>
                      <a:pt x="984" y="348"/>
                      <a:pt x="986" y="348"/>
                    </a:cubicBezTo>
                    <a:cubicBezTo>
                      <a:pt x="987" y="349"/>
                      <a:pt x="989" y="349"/>
                      <a:pt x="990" y="350"/>
                    </a:cubicBezTo>
                    <a:cubicBezTo>
                      <a:pt x="991" y="349"/>
                      <a:pt x="991" y="349"/>
                      <a:pt x="991" y="349"/>
                    </a:cubicBezTo>
                    <a:cubicBezTo>
                      <a:pt x="991" y="349"/>
                      <a:pt x="992" y="348"/>
                      <a:pt x="991" y="346"/>
                    </a:cubicBezTo>
                    <a:cubicBezTo>
                      <a:pt x="991" y="345"/>
                      <a:pt x="991" y="340"/>
                      <a:pt x="991" y="339"/>
                    </a:cubicBezTo>
                    <a:cubicBezTo>
                      <a:pt x="992" y="338"/>
                      <a:pt x="993" y="336"/>
                      <a:pt x="992" y="335"/>
                    </a:cubicBezTo>
                    <a:cubicBezTo>
                      <a:pt x="991" y="334"/>
                      <a:pt x="991" y="333"/>
                      <a:pt x="992" y="333"/>
                    </a:cubicBezTo>
                    <a:cubicBezTo>
                      <a:pt x="992" y="332"/>
                      <a:pt x="994" y="331"/>
                      <a:pt x="992" y="331"/>
                    </a:cubicBezTo>
                    <a:cubicBezTo>
                      <a:pt x="991" y="331"/>
                      <a:pt x="990" y="330"/>
                      <a:pt x="990" y="330"/>
                    </a:cubicBezTo>
                    <a:cubicBezTo>
                      <a:pt x="989" y="329"/>
                      <a:pt x="986" y="328"/>
                      <a:pt x="987" y="327"/>
                    </a:cubicBezTo>
                    <a:cubicBezTo>
                      <a:pt x="987" y="327"/>
                      <a:pt x="989" y="328"/>
                      <a:pt x="990" y="326"/>
                    </a:cubicBezTo>
                    <a:cubicBezTo>
                      <a:pt x="991" y="325"/>
                      <a:pt x="992" y="323"/>
                      <a:pt x="992" y="323"/>
                    </a:cubicBezTo>
                    <a:cubicBezTo>
                      <a:pt x="992" y="322"/>
                      <a:pt x="993" y="322"/>
                      <a:pt x="993" y="320"/>
                    </a:cubicBezTo>
                    <a:cubicBezTo>
                      <a:pt x="994" y="319"/>
                      <a:pt x="994" y="318"/>
                      <a:pt x="995" y="318"/>
                    </a:cubicBezTo>
                    <a:cubicBezTo>
                      <a:pt x="996" y="317"/>
                      <a:pt x="997" y="317"/>
                      <a:pt x="997" y="317"/>
                    </a:cubicBezTo>
                    <a:cubicBezTo>
                      <a:pt x="998" y="317"/>
                      <a:pt x="999" y="318"/>
                      <a:pt x="999" y="317"/>
                    </a:cubicBezTo>
                    <a:cubicBezTo>
                      <a:pt x="1000" y="317"/>
                      <a:pt x="1001" y="317"/>
                      <a:pt x="1001" y="317"/>
                    </a:cubicBezTo>
                    <a:cubicBezTo>
                      <a:pt x="1001" y="316"/>
                      <a:pt x="1001" y="316"/>
                      <a:pt x="1001" y="316"/>
                    </a:cubicBezTo>
                    <a:cubicBezTo>
                      <a:pt x="999" y="315"/>
                      <a:pt x="997" y="313"/>
                      <a:pt x="996" y="312"/>
                    </a:cubicBezTo>
                    <a:cubicBezTo>
                      <a:pt x="995" y="311"/>
                      <a:pt x="991" y="309"/>
                      <a:pt x="991" y="308"/>
                    </a:cubicBezTo>
                    <a:cubicBezTo>
                      <a:pt x="990" y="307"/>
                      <a:pt x="988" y="305"/>
                      <a:pt x="987" y="305"/>
                    </a:cubicBezTo>
                    <a:cubicBezTo>
                      <a:pt x="986" y="305"/>
                      <a:pt x="985" y="305"/>
                      <a:pt x="984" y="304"/>
                    </a:cubicBezTo>
                    <a:cubicBezTo>
                      <a:pt x="984" y="303"/>
                      <a:pt x="984" y="303"/>
                      <a:pt x="984" y="303"/>
                    </a:cubicBezTo>
                    <a:cubicBezTo>
                      <a:pt x="984" y="303"/>
                      <a:pt x="984" y="302"/>
                      <a:pt x="983" y="301"/>
                    </a:cubicBezTo>
                    <a:cubicBezTo>
                      <a:pt x="983" y="300"/>
                      <a:pt x="983" y="298"/>
                      <a:pt x="983" y="298"/>
                    </a:cubicBezTo>
                    <a:cubicBezTo>
                      <a:pt x="982" y="297"/>
                      <a:pt x="981" y="297"/>
                      <a:pt x="981" y="296"/>
                    </a:cubicBezTo>
                    <a:cubicBezTo>
                      <a:pt x="980" y="295"/>
                      <a:pt x="979" y="294"/>
                      <a:pt x="979" y="293"/>
                    </a:cubicBezTo>
                    <a:cubicBezTo>
                      <a:pt x="979" y="292"/>
                      <a:pt x="980" y="292"/>
                      <a:pt x="981" y="291"/>
                    </a:cubicBezTo>
                    <a:cubicBezTo>
                      <a:pt x="981" y="291"/>
                      <a:pt x="981" y="290"/>
                      <a:pt x="980" y="289"/>
                    </a:cubicBezTo>
                    <a:cubicBezTo>
                      <a:pt x="979" y="288"/>
                      <a:pt x="978" y="288"/>
                      <a:pt x="977" y="286"/>
                    </a:cubicBezTo>
                    <a:cubicBezTo>
                      <a:pt x="977" y="285"/>
                      <a:pt x="977" y="284"/>
                      <a:pt x="977" y="284"/>
                    </a:cubicBezTo>
                    <a:cubicBezTo>
                      <a:pt x="978" y="284"/>
                      <a:pt x="979" y="284"/>
                      <a:pt x="979" y="283"/>
                    </a:cubicBezTo>
                    <a:cubicBezTo>
                      <a:pt x="979" y="283"/>
                      <a:pt x="976" y="282"/>
                      <a:pt x="976" y="281"/>
                    </a:cubicBezTo>
                    <a:cubicBezTo>
                      <a:pt x="976" y="280"/>
                      <a:pt x="976" y="280"/>
                      <a:pt x="976" y="279"/>
                    </a:cubicBezTo>
                    <a:cubicBezTo>
                      <a:pt x="975" y="279"/>
                      <a:pt x="973" y="279"/>
                      <a:pt x="973" y="278"/>
                    </a:cubicBezTo>
                    <a:cubicBezTo>
                      <a:pt x="972" y="278"/>
                      <a:pt x="969" y="276"/>
                      <a:pt x="969" y="275"/>
                    </a:cubicBezTo>
                    <a:cubicBezTo>
                      <a:pt x="968" y="273"/>
                      <a:pt x="967" y="270"/>
                      <a:pt x="968" y="269"/>
                    </a:cubicBezTo>
                    <a:cubicBezTo>
                      <a:pt x="969" y="268"/>
                      <a:pt x="970" y="269"/>
                      <a:pt x="971" y="268"/>
                    </a:cubicBezTo>
                    <a:cubicBezTo>
                      <a:pt x="971" y="268"/>
                      <a:pt x="972" y="267"/>
                      <a:pt x="972" y="266"/>
                    </a:cubicBezTo>
                    <a:cubicBezTo>
                      <a:pt x="972" y="266"/>
                      <a:pt x="974" y="265"/>
                      <a:pt x="975" y="265"/>
                    </a:cubicBezTo>
                    <a:cubicBezTo>
                      <a:pt x="975" y="265"/>
                      <a:pt x="976" y="265"/>
                      <a:pt x="976" y="265"/>
                    </a:cubicBezTo>
                    <a:cubicBezTo>
                      <a:pt x="976" y="265"/>
                      <a:pt x="976" y="265"/>
                      <a:pt x="976" y="265"/>
                    </a:cubicBezTo>
                    <a:cubicBezTo>
                      <a:pt x="975" y="264"/>
                      <a:pt x="974" y="263"/>
                      <a:pt x="973" y="261"/>
                    </a:cubicBezTo>
                    <a:cubicBezTo>
                      <a:pt x="972" y="261"/>
                      <a:pt x="972" y="260"/>
                      <a:pt x="972" y="260"/>
                    </a:cubicBezTo>
                    <a:cubicBezTo>
                      <a:pt x="970" y="258"/>
                      <a:pt x="969" y="257"/>
                      <a:pt x="968" y="256"/>
                    </a:cubicBezTo>
                    <a:cubicBezTo>
                      <a:pt x="966" y="256"/>
                      <a:pt x="965" y="254"/>
                      <a:pt x="965" y="253"/>
                    </a:cubicBezTo>
                    <a:cubicBezTo>
                      <a:pt x="964" y="251"/>
                      <a:pt x="964" y="251"/>
                      <a:pt x="961" y="249"/>
                    </a:cubicBezTo>
                    <a:cubicBezTo>
                      <a:pt x="959" y="249"/>
                      <a:pt x="959" y="248"/>
                      <a:pt x="958" y="248"/>
                    </a:cubicBezTo>
                    <a:cubicBezTo>
                      <a:pt x="958" y="247"/>
                      <a:pt x="958" y="247"/>
                      <a:pt x="958" y="247"/>
                    </a:cubicBezTo>
                    <a:cubicBezTo>
                      <a:pt x="958" y="247"/>
                      <a:pt x="958" y="245"/>
                      <a:pt x="959" y="245"/>
                    </a:cubicBezTo>
                    <a:cubicBezTo>
                      <a:pt x="960" y="244"/>
                      <a:pt x="962" y="243"/>
                      <a:pt x="961" y="242"/>
                    </a:cubicBezTo>
                    <a:cubicBezTo>
                      <a:pt x="961" y="242"/>
                      <a:pt x="961" y="240"/>
                      <a:pt x="961" y="239"/>
                    </a:cubicBezTo>
                    <a:cubicBezTo>
                      <a:pt x="960" y="238"/>
                      <a:pt x="960" y="237"/>
                      <a:pt x="961" y="236"/>
                    </a:cubicBezTo>
                    <a:cubicBezTo>
                      <a:pt x="963" y="236"/>
                      <a:pt x="964" y="236"/>
                      <a:pt x="965" y="236"/>
                    </a:cubicBezTo>
                    <a:cubicBezTo>
                      <a:pt x="965" y="236"/>
                      <a:pt x="967" y="235"/>
                      <a:pt x="968" y="235"/>
                    </a:cubicBezTo>
                    <a:cubicBezTo>
                      <a:pt x="969" y="235"/>
                      <a:pt x="971" y="236"/>
                      <a:pt x="971" y="236"/>
                    </a:cubicBezTo>
                    <a:cubicBezTo>
                      <a:pt x="972" y="236"/>
                      <a:pt x="972" y="235"/>
                      <a:pt x="971" y="234"/>
                    </a:cubicBezTo>
                    <a:cubicBezTo>
                      <a:pt x="970" y="233"/>
                      <a:pt x="969" y="229"/>
                      <a:pt x="968" y="229"/>
                    </a:cubicBezTo>
                    <a:cubicBezTo>
                      <a:pt x="968" y="229"/>
                      <a:pt x="967" y="230"/>
                      <a:pt x="967" y="229"/>
                    </a:cubicBezTo>
                    <a:cubicBezTo>
                      <a:pt x="966" y="228"/>
                      <a:pt x="964" y="225"/>
                      <a:pt x="963" y="225"/>
                    </a:cubicBezTo>
                    <a:cubicBezTo>
                      <a:pt x="962" y="225"/>
                      <a:pt x="961" y="224"/>
                      <a:pt x="960" y="224"/>
                    </a:cubicBezTo>
                    <a:cubicBezTo>
                      <a:pt x="960" y="223"/>
                      <a:pt x="958" y="220"/>
                      <a:pt x="957" y="220"/>
                    </a:cubicBezTo>
                    <a:cubicBezTo>
                      <a:pt x="956" y="219"/>
                      <a:pt x="956" y="218"/>
                      <a:pt x="956" y="218"/>
                    </a:cubicBezTo>
                    <a:cubicBezTo>
                      <a:pt x="956" y="217"/>
                      <a:pt x="956" y="217"/>
                      <a:pt x="956" y="217"/>
                    </a:cubicBezTo>
                    <a:cubicBezTo>
                      <a:pt x="951" y="214"/>
                      <a:pt x="951" y="214"/>
                      <a:pt x="951" y="214"/>
                    </a:cubicBezTo>
                    <a:cubicBezTo>
                      <a:pt x="951" y="214"/>
                      <a:pt x="947" y="211"/>
                      <a:pt x="947" y="210"/>
                    </a:cubicBezTo>
                    <a:cubicBezTo>
                      <a:pt x="947" y="210"/>
                      <a:pt x="948" y="209"/>
                      <a:pt x="947" y="209"/>
                    </a:cubicBezTo>
                    <a:cubicBezTo>
                      <a:pt x="946" y="209"/>
                      <a:pt x="945" y="208"/>
                      <a:pt x="945" y="208"/>
                    </a:cubicBezTo>
                    <a:cubicBezTo>
                      <a:pt x="944" y="207"/>
                      <a:pt x="944" y="207"/>
                      <a:pt x="942" y="207"/>
                    </a:cubicBezTo>
                    <a:cubicBezTo>
                      <a:pt x="941" y="207"/>
                      <a:pt x="940" y="206"/>
                      <a:pt x="940" y="205"/>
                    </a:cubicBezTo>
                    <a:cubicBezTo>
                      <a:pt x="939" y="204"/>
                      <a:pt x="939" y="203"/>
                      <a:pt x="937" y="202"/>
                    </a:cubicBezTo>
                    <a:cubicBezTo>
                      <a:pt x="936" y="201"/>
                      <a:pt x="936" y="201"/>
                      <a:pt x="935" y="201"/>
                    </a:cubicBezTo>
                    <a:cubicBezTo>
                      <a:pt x="934" y="201"/>
                      <a:pt x="933" y="200"/>
                      <a:pt x="934" y="199"/>
                    </a:cubicBezTo>
                    <a:cubicBezTo>
                      <a:pt x="935" y="198"/>
                      <a:pt x="935" y="197"/>
                      <a:pt x="935" y="196"/>
                    </a:cubicBezTo>
                    <a:cubicBezTo>
                      <a:pt x="935" y="195"/>
                      <a:pt x="936" y="195"/>
                      <a:pt x="935" y="194"/>
                    </a:cubicBezTo>
                    <a:cubicBezTo>
                      <a:pt x="934" y="193"/>
                      <a:pt x="934" y="191"/>
                      <a:pt x="933" y="192"/>
                    </a:cubicBezTo>
                    <a:cubicBezTo>
                      <a:pt x="932" y="192"/>
                      <a:pt x="932" y="191"/>
                      <a:pt x="931" y="190"/>
                    </a:cubicBezTo>
                    <a:cubicBezTo>
                      <a:pt x="931" y="189"/>
                      <a:pt x="931" y="189"/>
                      <a:pt x="930" y="189"/>
                    </a:cubicBezTo>
                    <a:cubicBezTo>
                      <a:pt x="930" y="188"/>
                      <a:pt x="929" y="188"/>
                      <a:pt x="930" y="187"/>
                    </a:cubicBezTo>
                    <a:cubicBezTo>
                      <a:pt x="930" y="185"/>
                      <a:pt x="931" y="184"/>
                      <a:pt x="930" y="184"/>
                    </a:cubicBezTo>
                    <a:cubicBezTo>
                      <a:pt x="929" y="184"/>
                      <a:pt x="928" y="183"/>
                      <a:pt x="928" y="181"/>
                    </a:cubicBezTo>
                    <a:cubicBezTo>
                      <a:pt x="928" y="180"/>
                      <a:pt x="927" y="180"/>
                      <a:pt x="927" y="179"/>
                    </a:cubicBezTo>
                    <a:cubicBezTo>
                      <a:pt x="927" y="179"/>
                      <a:pt x="927" y="178"/>
                      <a:pt x="925" y="178"/>
                    </a:cubicBezTo>
                    <a:cubicBezTo>
                      <a:pt x="924" y="178"/>
                      <a:pt x="922" y="178"/>
                      <a:pt x="922" y="179"/>
                    </a:cubicBezTo>
                    <a:cubicBezTo>
                      <a:pt x="921" y="180"/>
                      <a:pt x="920" y="180"/>
                      <a:pt x="919" y="181"/>
                    </a:cubicBezTo>
                    <a:cubicBezTo>
                      <a:pt x="918" y="181"/>
                      <a:pt x="918" y="182"/>
                      <a:pt x="917" y="182"/>
                    </a:cubicBezTo>
                    <a:cubicBezTo>
                      <a:pt x="917" y="183"/>
                      <a:pt x="914" y="185"/>
                      <a:pt x="914" y="184"/>
                    </a:cubicBezTo>
                    <a:cubicBezTo>
                      <a:pt x="913" y="184"/>
                      <a:pt x="914" y="182"/>
                      <a:pt x="913" y="181"/>
                    </a:cubicBezTo>
                    <a:cubicBezTo>
                      <a:pt x="913" y="181"/>
                      <a:pt x="909" y="180"/>
                      <a:pt x="908" y="179"/>
                    </a:cubicBezTo>
                    <a:cubicBezTo>
                      <a:pt x="907" y="179"/>
                      <a:pt x="903" y="177"/>
                      <a:pt x="903" y="177"/>
                    </a:cubicBezTo>
                    <a:cubicBezTo>
                      <a:pt x="903" y="176"/>
                      <a:pt x="904" y="175"/>
                      <a:pt x="903" y="174"/>
                    </a:cubicBezTo>
                    <a:cubicBezTo>
                      <a:pt x="902" y="173"/>
                      <a:pt x="901" y="172"/>
                      <a:pt x="900" y="171"/>
                    </a:cubicBezTo>
                    <a:cubicBezTo>
                      <a:pt x="900" y="170"/>
                      <a:pt x="899" y="169"/>
                      <a:pt x="898" y="168"/>
                    </a:cubicBezTo>
                    <a:cubicBezTo>
                      <a:pt x="897" y="167"/>
                      <a:pt x="896" y="168"/>
                      <a:pt x="895" y="167"/>
                    </a:cubicBezTo>
                    <a:cubicBezTo>
                      <a:pt x="894" y="167"/>
                      <a:pt x="892" y="165"/>
                      <a:pt x="891" y="165"/>
                    </a:cubicBezTo>
                    <a:cubicBezTo>
                      <a:pt x="890" y="165"/>
                      <a:pt x="890" y="166"/>
                      <a:pt x="889" y="165"/>
                    </a:cubicBezTo>
                    <a:cubicBezTo>
                      <a:pt x="889" y="165"/>
                      <a:pt x="889" y="164"/>
                      <a:pt x="888" y="164"/>
                    </a:cubicBezTo>
                    <a:cubicBezTo>
                      <a:pt x="887" y="164"/>
                      <a:pt x="886" y="166"/>
                      <a:pt x="886" y="166"/>
                    </a:cubicBezTo>
                    <a:cubicBezTo>
                      <a:pt x="885" y="167"/>
                      <a:pt x="883" y="168"/>
                      <a:pt x="883" y="169"/>
                    </a:cubicBezTo>
                    <a:cubicBezTo>
                      <a:pt x="883" y="171"/>
                      <a:pt x="882" y="171"/>
                      <a:pt x="881" y="171"/>
                    </a:cubicBezTo>
                    <a:cubicBezTo>
                      <a:pt x="881" y="170"/>
                      <a:pt x="879" y="170"/>
                      <a:pt x="878" y="169"/>
                    </a:cubicBezTo>
                    <a:cubicBezTo>
                      <a:pt x="877" y="168"/>
                      <a:pt x="876" y="167"/>
                      <a:pt x="876" y="167"/>
                    </a:cubicBezTo>
                    <a:cubicBezTo>
                      <a:pt x="875" y="167"/>
                      <a:pt x="875" y="167"/>
                      <a:pt x="873" y="167"/>
                    </a:cubicBezTo>
                    <a:cubicBezTo>
                      <a:pt x="872" y="166"/>
                      <a:pt x="869" y="165"/>
                      <a:pt x="868" y="164"/>
                    </a:cubicBezTo>
                    <a:cubicBezTo>
                      <a:pt x="868" y="164"/>
                      <a:pt x="867" y="163"/>
                      <a:pt x="867" y="162"/>
                    </a:cubicBezTo>
                    <a:cubicBezTo>
                      <a:pt x="867" y="161"/>
                      <a:pt x="867" y="161"/>
                      <a:pt x="867" y="161"/>
                    </a:cubicBezTo>
                    <a:cubicBezTo>
                      <a:pt x="866" y="160"/>
                      <a:pt x="865" y="159"/>
                      <a:pt x="865" y="158"/>
                    </a:cubicBezTo>
                    <a:cubicBezTo>
                      <a:pt x="864" y="158"/>
                      <a:pt x="864" y="157"/>
                      <a:pt x="864" y="157"/>
                    </a:cubicBezTo>
                    <a:cubicBezTo>
                      <a:pt x="863" y="157"/>
                      <a:pt x="863" y="157"/>
                      <a:pt x="862" y="156"/>
                    </a:cubicBezTo>
                    <a:cubicBezTo>
                      <a:pt x="861" y="156"/>
                      <a:pt x="860" y="154"/>
                      <a:pt x="859" y="154"/>
                    </a:cubicBezTo>
                    <a:cubicBezTo>
                      <a:pt x="858" y="153"/>
                      <a:pt x="856" y="152"/>
                      <a:pt x="856" y="151"/>
                    </a:cubicBezTo>
                    <a:cubicBezTo>
                      <a:pt x="855" y="151"/>
                      <a:pt x="854" y="150"/>
                      <a:pt x="853" y="150"/>
                    </a:cubicBezTo>
                    <a:cubicBezTo>
                      <a:pt x="852" y="150"/>
                      <a:pt x="851" y="151"/>
                      <a:pt x="851" y="151"/>
                    </a:cubicBezTo>
                    <a:cubicBezTo>
                      <a:pt x="851" y="151"/>
                      <a:pt x="849" y="150"/>
                      <a:pt x="849" y="149"/>
                    </a:cubicBezTo>
                    <a:cubicBezTo>
                      <a:pt x="849" y="148"/>
                      <a:pt x="850" y="148"/>
                      <a:pt x="849" y="147"/>
                    </a:cubicBezTo>
                    <a:cubicBezTo>
                      <a:pt x="849" y="147"/>
                      <a:pt x="849" y="146"/>
                      <a:pt x="850" y="145"/>
                    </a:cubicBezTo>
                    <a:cubicBezTo>
                      <a:pt x="850" y="144"/>
                      <a:pt x="852" y="143"/>
                      <a:pt x="852" y="142"/>
                    </a:cubicBezTo>
                    <a:cubicBezTo>
                      <a:pt x="851" y="141"/>
                      <a:pt x="851" y="140"/>
                      <a:pt x="851" y="139"/>
                    </a:cubicBezTo>
                    <a:cubicBezTo>
                      <a:pt x="852" y="138"/>
                      <a:pt x="852" y="138"/>
                      <a:pt x="852" y="137"/>
                    </a:cubicBezTo>
                    <a:cubicBezTo>
                      <a:pt x="853" y="137"/>
                      <a:pt x="853" y="137"/>
                      <a:pt x="853" y="136"/>
                    </a:cubicBezTo>
                    <a:cubicBezTo>
                      <a:pt x="852" y="136"/>
                      <a:pt x="851" y="135"/>
                      <a:pt x="850" y="135"/>
                    </a:cubicBezTo>
                    <a:cubicBezTo>
                      <a:pt x="850" y="135"/>
                      <a:pt x="850" y="136"/>
                      <a:pt x="848" y="137"/>
                    </a:cubicBezTo>
                    <a:cubicBezTo>
                      <a:pt x="847" y="138"/>
                      <a:pt x="846" y="137"/>
                      <a:pt x="845" y="137"/>
                    </a:cubicBezTo>
                    <a:cubicBezTo>
                      <a:pt x="844" y="136"/>
                      <a:pt x="844" y="135"/>
                      <a:pt x="843" y="134"/>
                    </a:cubicBezTo>
                    <a:cubicBezTo>
                      <a:pt x="842" y="133"/>
                      <a:pt x="841" y="130"/>
                      <a:pt x="840" y="129"/>
                    </a:cubicBezTo>
                    <a:cubicBezTo>
                      <a:pt x="839" y="128"/>
                      <a:pt x="838" y="128"/>
                      <a:pt x="838" y="128"/>
                    </a:cubicBezTo>
                    <a:cubicBezTo>
                      <a:pt x="838" y="128"/>
                      <a:pt x="836" y="128"/>
                      <a:pt x="835" y="128"/>
                    </a:cubicBezTo>
                    <a:cubicBezTo>
                      <a:pt x="834" y="127"/>
                      <a:pt x="831" y="126"/>
                      <a:pt x="831" y="126"/>
                    </a:cubicBezTo>
                    <a:cubicBezTo>
                      <a:pt x="831" y="126"/>
                      <a:pt x="830" y="127"/>
                      <a:pt x="830" y="128"/>
                    </a:cubicBezTo>
                    <a:cubicBezTo>
                      <a:pt x="829" y="128"/>
                      <a:pt x="828" y="128"/>
                      <a:pt x="827" y="128"/>
                    </a:cubicBezTo>
                    <a:cubicBezTo>
                      <a:pt x="827" y="128"/>
                      <a:pt x="826" y="128"/>
                      <a:pt x="825" y="127"/>
                    </a:cubicBezTo>
                    <a:cubicBezTo>
                      <a:pt x="825" y="126"/>
                      <a:pt x="824" y="125"/>
                      <a:pt x="823" y="125"/>
                    </a:cubicBezTo>
                    <a:cubicBezTo>
                      <a:pt x="822" y="125"/>
                      <a:pt x="821" y="123"/>
                      <a:pt x="821" y="124"/>
                    </a:cubicBezTo>
                    <a:cubicBezTo>
                      <a:pt x="820" y="125"/>
                      <a:pt x="820" y="126"/>
                      <a:pt x="819" y="126"/>
                    </a:cubicBezTo>
                    <a:cubicBezTo>
                      <a:pt x="817" y="125"/>
                      <a:pt x="818" y="125"/>
                      <a:pt x="818" y="124"/>
                    </a:cubicBezTo>
                    <a:cubicBezTo>
                      <a:pt x="818" y="124"/>
                      <a:pt x="818" y="123"/>
                      <a:pt x="818" y="122"/>
                    </a:cubicBezTo>
                    <a:cubicBezTo>
                      <a:pt x="817" y="122"/>
                      <a:pt x="816" y="122"/>
                      <a:pt x="816" y="123"/>
                    </a:cubicBezTo>
                    <a:cubicBezTo>
                      <a:pt x="815" y="123"/>
                      <a:pt x="814" y="123"/>
                      <a:pt x="814" y="122"/>
                    </a:cubicBezTo>
                    <a:cubicBezTo>
                      <a:pt x="814" y="122"/>
                      <a:pt x="814" y="122"/>
                      <a:pt x="813" y="122"/>
                    </a:cubicBezTo>
                    <a:cubicBezTo>
                      <a:pt x="812" y="121"/>
                      <a:pt x="809" y="120"/>
                      <a:pt x="810" y="119"/>
                    </a:cubicBezTo>
                    <a:cubicBezTo>
                      <a:pt x="811" y="119"/>
                      <a:pt x="811" y="118"/>
                      <a:pt x="811" y="117"/>
                    </a:cubicBezTo>
                    <a:cubicBezTo>
                      <a:pt x="810" y="117"/>
                      <a:pt x="809" y="114"/>
                      <a:pt x="809" y="114"/>
                    </a:cubicBezTo>
                    <a:cubicBezTo>
                      <a:pt x="806" y="116"/>
                      <a:pt x="806" y="116"/>
                      <a:pt x="806" y="116"/>
                    </a:cubicBezTo>
                    <a:cubicBezTo>
                      <a:pt x="806" y="116"/>
                      <a:pt x="805" y="115"/>
                      <a:pt x="805" y="114"/>
                    </a:cubicBezTo>
                    <a:cubicBezTo>
                      <a:pt x="805" y="113"/>
                      <a:pt x="806" y="109"/>
                      <a:pt x="804" y="109"/>
                    </a:cubicBezTo>
                    <a:cubicBezTo>
                      <a:pt x="803" y="108"/>
                      <a:pt x="800" y="108"/>
                      <a:pt x="799" y="107"/>
                    </a:cubicBezTo>
                    <a:cubicBezTo>
                      <a:pt x="798" y="105"/>
                      <a:pt x="797" y="104"/>
                      <a:pt x="796" y="104"/>
                    </a:cubicBezTo>
                    <a:cubicBezTo>
                      <a:pt x="795" y="104"/>
                      <a:pt x="794" y="105"/>
                      <a:pt x="794" y="103"/>
                    </a:cubicBezTo>
                    <a:cubicBezTo>
                      <a:pt x="793" y="102"/>
                      <a:pt x="793" y="101"/>
                      <a:pt x="793" y="101"/>
                    </a:cubicBezTo>
                    <a:cubicBezTo>
                      <a:pt x="792" y="101"/>
                      <a:pt x="792" y="102"/>
                      <a:pt x="791" y="102"/>
                    </a:cubicBezTo>
                    <a:cubicBezTo>
                      <a:pt x="791" y="102"/>
                      <a:pt x="790" y="103"/>
                      <a:pt x="790" y="103"/>
                    </a:cubicBezTo>
                    <a:cubicBezTo>
                      <a:pt x="789" y="104"/>
                      <a:pt x="788" y="106"/>
                      <a:pt x="788" y="106"/>
                    </a:cubicBezTo>
                    <a:cubicBezTo>
                      <a:pt x="788" y="107"/>
                      <a:pt x="788" y="107"/>
                      <a:pt x="788" y="107"/>
                    </a:cubicBezTo>
                    <a:cubicBezTo>
                      <a:pt x="789" y="109"/>
                      <a:pt x="791" y="110"/>
                      <a:pt x="792" y="111"/>
                    </a:cubicBezTo>
                    <a:cubicBezTo>
                      <a:pt x="794" y="112"/>
                      <a:pt x="795" y="113"/>
                      <a:pt x="795" y="115"/>
                    </a:cubicBezTo>
                    <a:cubicBezTo>
                      <a:pt x="796" y="117"/>
                      <a:pt x="797" y="118"/>
                      <a:pt x="798" y="120"/>
                    </a:cubicBezTo>
                    <a:cubicBezTo>
                      <a:pt x="799" y="122"/>
                      <a:pt x="799" y="123"/>
                      <a:pt x="799" y="126"/>
                    </a:cubicBezTo>
                    <a:cubicBezTo>
                      <a:pt x="800" y="127"/>
                      <a:pt x="800" y="129"/>
                      <a:pt x="799" y="129"/>
                    </a:cubicBezTo>
                    <a:cubicBezTo>
                      <a:pt x="799" y="129"/>
                      <a:pt x="799" y="129"/>
                      <a:pt x="799" y="129"/>
                    </a:cubicBezTo>
                    <a:cubicBezTo>
                      <a:pt x="799" y="129"/>
                      <a:pt x="796" y="128"/>
                      <a:pt x="796" y="128"/>
                    </a:cubicBezTo>
                    <a:cubicBezTo>
                      <a:pt x="796" y="127"/>
                      <a:pt x="795" y="126"/>
                      <a:pt x="795" y="125"/>
                    </a:cubicBezTo>
                    <a:cubicBezTo>
                      <a:pt x="794" y="125"/>
                      <a:pt x="793" y="123"/>
                      <a:pt x="793" y="123"/>
                    </a:cubicBezTo>
                    <a:cubicBezTo>
                      <a:pt x="792" y="123"/>
                      <a:pt x="791" y="123"/>
                      <a:pt x="790" y="122"/>
                    </a:cubicBezTo>
                    <a:cubicBezTo>
                      <a:pt x="790" y="122"/>
                      <a:pt x="788" y="120"/>
                      <a:pt x="787" y="120"/>
                    </a:cubicBezTo>
                    <a:cubicBezTo>
                      <a:pt x="786" y="120"/>
                      <a:pt x="784" y="120"/>
                      <a:pt x="784" y="119"/>
                    </a:cubicBezTo>
                    <a:cubicBezTo>
                      <a:pt x="784" y="118"/>
                      <a:pt x="784" y="118"/>
                      <a:pt x="783" y="117"/>
                    </a:cubicBezTo>
                    <a:cubicBezTo>
                      <a:pt x="781" y="117"/>
                      <a:pt x="780" y="117"/>
                      <a:pt x="780" y="116"/>
                    </a:cubicBezTo>
                    <a:cubicBezTo>
                      <a:pt x="779" y="116"/>
                      <a:pt x="776" y="114"/>
                      <a:pt x="775" y="114"/>
                    </a:cubicBezTo>
                    <a:cubicBezTo>
                      <a:pt x="774" y="114"/>
                      <a:pt x="772" y="111"/>
                      <a:pt x="771" y="111"/>
                    </a:cubicBezTo>
                    <a:cubicBezTo>
                      <a:pt x="770" y="110"/>
                      <a:pt x="770" y="110"/>
                      <a:pt x="769" y="110"/>
                    </a:cubicBezTo>
                    <a:cubicBezTo>
                      <a:pt x="768" y="109"/>
                      <a:pt x="767" y="109"/>
                      <a:pt x="766" y="108"/>
                    </a:cubicBezTo>
                    <a:cubicBezTo>
                      <a:pt x="765" y="108"/>
                      <a:pt x="764" y="108"/>
                      <a:pt x="764" y="107"/>
                    </a:cubicBezTo>
                    <a:cubicBezTo>
                      <a:pt x="764" y="106"/>
                      <a:pt x="765" y="105"/>
                      <a:pt x="763" y="104"/>
                    </a:cubicBezTo>
                    <a:cubicBezTo>
                      <a:pt x="761" y="103"/>
                      <a:pt x="759" y="102"/>
                      <a:pt x="758" y="100"/>
                    </a:cubicBezTo>
                    <a:cubicBezTo>
                      <a:pt x="757" y="99"/>
                      <a:pt x="755" y="97"/>
                      <a:pt x="755" y="95"/>
                    </a:cubicBezTo>
                    <a:cubicBezTo>
                      <a:pt x="755" y="93"/>
                      <a:pt x="755" y="91"/>
                      <a:pt x="754" y="91"/>
                    </a:cubicBezTo>
                    <a:cubicBezTo>
                      <a:pt x="753" y="91"/>
                      <a:pt x="753" y="91"/>
                      <a:pt x="752" y="91"/>
                    </a:cubicBezTo>
                    <a:cubicBezTo>
                      <a:pt x="751" y="92"/>
                      <a:pt x="750" y="92"/>
                      <a:pt x="750" y="91"/>
                    </a:cubicBezTo>
                    <a:cubicBezTo>
                      <a:pt x="749" y="90"/>
                      <a:pt x="749" y="90"/>
                      <a:pt x="749" y="89"/>
                    </a:cubicBezTo>
                    <a:cubicBezTo>
                      <a:pt x="749" y="88"/>
                      <a:pt x="748" y="86"/>
                      <a:pt x="748" y="86"/>
                    </a:cubicBezTo>
                    <a:cubicBezTo>
                      <a:pt x="747" y="86"/>
                      <a:pt x="746" y="85"/>
                      <a:pt x="746" y="84"/>
                    </a:cubicBezTo>
                    <a:cubicBezTo>
                      <a:pt x="745" y="83"/>
                      <a:pt x="745" y="82"/>
                      <a:pt x="745" y="81"/>
                    </a:cubicBezTo>
                    <a:cubicBezTo>
                      <a:pt x="744" y="81"/>
                      <a:pt x="744" y="80"/>
                      <a:pt x="744" y="80"/>
                    </a:cubicBezTo>
                    <a:cubicBezTo>
                      <a:pt x="743" y="79"/>
                      <a:pt x="742" y="79"/>
                      <a:pt x="742" y="79"/>
                    </a:cubicBezTo>
                    <a:cubicBezTo>
                      <a:pt x="741" y="78"/>
                      <a:pt x="741" y="78"/>
                      <a:pt x="740" y="77"/>
                    </a:cubicBezTo>
                    <a:cubicBezTo>
                      <a:pt x="740" y="77"/>
                      <a:pt x="738" y="75"/>
                      <a:pt x="737" y="75"/>
                    </a:cubicBezTo>
                    <a:cubicBezTo>
                      <a:pt x="736" y="75"/>
                      <a:pt x="735" y="73"/>
                      <a:pt x="734" y="72"/>
                    </a:cubicBezTo>
                    <a:cubicBezTo>
                      <a:pt x="732" y="72"/>
                      <a:pt x="731" y="70"/>
                      <a:pt x="731" y="70"/>
                    </a:cubicBezTo>
                    <a:cubicBezTo>
                      <a:pt x="730" y="69"/>
                      <a:pt x="729" y="67"/>
                      <a:pt x="728" y="66"/>
                    </a:cubicBezTo>
                    <a:cubicBezTo>
                      <a:pt x="727" y="66"/>
                      <a:pt x="725" y="64"/>
                      <a:pt x="725" y="63"/>
                    </a:cubicBezTo>
                    <a:cubicBezTo>
                      <a:pt x="725" y="62"/>
                      <a:pt x="726" y="61"/>
                      <a:pt x="726" y="61"/>
                    </a:cubicBezTo>
                    <a:cubicBezTo>
                      <a:pt x="727" y="60"/>
                      <a:pt x="728" y="60"/>
                      <a:pt x="728" y="59"/>
                    </a:cubicBezTo>
                    <a:cubicBezTo>
                      <a:pt x="728" y="59"/>
                      <a:pt x="727" y="59"/>
                      <a:pt x="726" y="59"/>
                    </a:cubicBezTo>
                    <a:cubicBezTo>
                      <a:pt x="725" y="59"/>
                      <a:pt x="725" y="59"/>
                      <a:pt x="724" y="58"/>
                    </a:cubicBezTo>
                    <a:cubicBezTo>
                      <a:pt x="724" y="58"/>
                      <a:pt x="722" y="56"/>
                      <a:pt x="722" y="56"/>
                    </a:cubicBezTo>
                    <a:cubicBezTo>
                      <a:pt x="721" y="56"/>
                      <a:pt x="720" y="56"/>
                      <a:pt x="719" y="56"/>
                    </a:cubicBezTo>
                    <a:cubicBezTo>
                      <a:pt x="719" y="56"/>
                      <a:pt x="715" y="54"/>
                      <a:pt x="714" y="53"/>
                    </a:cubicBezTo>
                    <a:cubicBezTo>
                      <a:pt x="713" y="51"/>
                      <a:pt x="713" y="50"/>
                      <a:pt x="711" y="49"/>
                    </a:cubicBezTo>
                    <a:cubicBezTo>
                      <a:pt x="710" y="49"/>
                      <a:pt x="708" y="48"/>
                      <a:pt x="708" y="48"/>
                    </a:cubicBezTo>
                    <a:cubicBezTo>
                      <a:pt x="708" y="47"/>
                      <a:pt x="708" y="46"/>
                      <a:pt x="707" y="46"/>
                    </a:cubicBezTo>
                    <a:cubicBezTo>
                      <a:pt x="706" y="45"/>
                      <a:pt x="704" y="45"/>
                      <a:pt x="703" y="46"/>
                    </a:cubicBezTo>
                    <a:cubicBezTo>
                      <a:pt x="703" y="47"/>
                      <a:pt x="702" y="48"/>
                      <a:pt x="701" y="49"/>
                    </a:cubicBezTo>
                    <a:cubicBezTo>
                      <a:pt x="700" y="49"/>
                      <a:pt x="699" y="52"/>
                      <a:pt x="698" y="53"/>
                    </a:cubicBezTo>
                    <a:cubicBezTo>
                      <a:pt x="697" y="54"/>
                      <a:pt x="696" y="54"/>
                      <a:pt x="695" y="54"/>
                    </a:cubicBezTo>
                    <a:cubicBezTo>
                      <a:pt x="694" y="54"/>
                      <a:pt x="693" y="55"/>
                      <a:pt x="694" y="55"/>
                    </a:cubicBezTo>
                    <a:cubicBezTo>
                      <a:pt x="694" y="56"/>
                      <a:pt x="695" y="57"/>
                      <a:pt x="693" y="57"/>
                    </a:cubicBezTo>
                    <a:cubicBezTo>
                      <a:pt x="692" y="57"/>
                      <a:pt x="692" y="58"/>
                      <a:pt x="692" y="59"/>
                    </a:cubicBezTo>
                    <a:cubicBezTo>
                      <a:pt x="691" y="59"/>
                      <a:pt x="691" y="58"/>
                      <a:pt x="690" y="58"/>
                    </a:cubicBezTo>
                    <a:cubicBezTo>
                      <a:pt x="689" y="58"/>
                      <a:pt x="688" y="57"/>
                      <a:pt x="687" y="56"/>
                    </a:cubicBezTo>
                    <a:cubicBezTo>
                      <a:pt x="686" y="56"/>
                      <a:pt x="685" y="57"/>
                      <a:pt x="684" y="57"/>
                    </a:cubicBezTo>
                    <a:cubicBezTo>
                      <a:pt x="684" y="57"/>
                      <a:pt x="681" y="54"/>
                      <a:pt x="681" y="54"/>
                    </a:cubicBezTo>
                    <a:cubicBezTo>
                      <a:pt x="681" y="53"/>
                      <a:pt x="682" y="52"/>
                      <a:pt x="681" y="52"/>
                    </a:cubicBezTo>
                    <a:cubicBezTo>
                      <a:pt x="680" y="52"/>
                      <a:pt x="679" y="52"/>
                      <a:pt x="679" y="51"/>
                    </a:cubicBezTo>
                    <a:cubicBezTo>
                      <a:pt x="679" y="50"/>
                      <a:pt x="679" y="49"/>
                      <a:pt x="677" y="49"/>
                    </a:cubicBezTo>
                    <a:cubicBezTo>
                      <a:pt x="675" y="49"/>
                      <a:pt x="674" y="48"/>
                      <a:pt x="674" y="48"/>
                    </a:cubicBezTo>
                    <a:cubicBezTo>
                      <a:pt x="673" y="48"/>
                      <a:pt x="671" y="47"/>
                      <a:pt x="671" y="49"/>
                    </a:cubicBezTo>
                    <a:cubicBezTo>
                      <a:pt x="671" y="50"/>
                      <a:pt x="671" y="52"/>
                      <a:pt x="670" y="54"/>
                    </a:cubicBezTo>
                    <a:cubicBezTo>
                      <a:pt x="669" y="55"/>
                      <a:pt x="667" y="58"/>
                      <a:pt x="667" y="58"/>
                    </a:cubicBezTo>
                    <a:cubicBezTo>
                      <a:pt x="668" y="58"/>
                      <a:pt x="668" y="60"/>
                      <a:pt x="668" y="61"/>
                    </a:cubicBezTo>
                    <a:cubicBezTo>
                      <a:pt x="667" y="62"/>
                      <a:pt x="666" y="62"/>
                      <a:pt x="666" y="62"/>
                    </a:cubicBezTo>
                    <a:cubicBezTo>
                      <a:pt x="665" y="63"/>
                      <a:pt x="662" y="65"/>
                      <a:pt x="661" y="65"/>
                    </a:cubicBezTo>
                    <a:cubicBezTo>
                      <a:pt x="661" y="66"/>
                      <a:pt x="659" y="67"/>
                      <a:pt x="659" y="67"/>
                    </a:cubicBezTo>
                    <a:cubicBezTo>
                      <a:pt x="658" y="68"/>
                      <a:pt x="658" y="68"/>
                      <a:pt x="658" y="68"/>
                    </a:cubicBezTo>
                    <a:cubicBezTo>
                      <a:pt x="657" y="69"/>
                      <a:pt x="656" y="70"/>
                      <a:pt x="656" y="69"/>
                    </a:cubicBezTo>
                    <a:cubicBezTo>
                      <a:pt x="655" y="68"/>
                      <a:pt x="654" y="66"/>
                      <a:pt x="654" y="66"/>
                    </a:cubicBezTo>
                    <a:cubicBezTo>
                      <a:pt x="653" y="66"/>
                      <a:pt x="652" y="65"/>
                      <a:pt x="652" y="64"/>
                    </a:cubicBezTo>
                    <a:cubicBezTo>
                      <a:pt x="652" y="63"/>
                      <a:pt x="651" y="63"/>
                      <a:pt x="650" y="62"/>
                    </a:cubicBezTo>
                    <a:cubicBezTo>
                      <a:pt x="649" y="62"/>
                      <a:pt x="646" y="61"/>
                      <a:pt x="644" y="60"/>
                    </a:cubicBezTo>
                    <a:cubicBezTo>
                      <a:pt x="642" y="59"/>
                      <a:pt x="641" y="58"/>
                      <a:pt x="641" y="57"/>
                    </a:cubicBezTo>
                    <a:cubicBezTo>
                      <a:pt x="640" y="56"/>
                      <a:pt x="638" y="54"/>
                      <a:pt x="637" y="54"/>
                    </a:cubicBezTo>
                    <a:cubicBezTo>
                      <a:pt x="636" y="54"/>
                      <a:pt x="634" y="54"/>
                      <a:pt x="633" y="53"/>
                    </a:cubicBezTo>
                    <a:cubicBezTo>
                      <a:pt x="632" y="51"/>
                      <a:pt x="632" y="51"/>
                      <a:pt x="631" y="51"/>
                    </a:cubicBezTo>
                    <a:cubicBezTo>
                      <a:pt x="629" y="51"/>
                      <a:pt x="628" y="51"/>
                      <a:pt x="629" y="50"/>
                    </a:cubicBezTo>
                    <a:cubicBezTo>
                      <a:pt x="629" y="49"/>
                      <a:pt x="630" y="48"/>
                      <a:pt x="628" y="47"/>
                    </a:cubicBezTo>
                    <a:cubicBezTo>
                      <a:pt x="626" y="45"/>
                      <a:pt x="623" y="44"/>
                      <a:pt x="622" y="43"/>
                    </a:cubicBezTo>
                    <a:cubicBezTo>
                      <a:pt x="621" y="43"/>
                      <a:pt x="620" y="41"/>
                      <a:pt x="619" y="41"/>
                    </a:cubicBezTo>
                    <a:cubicBezTo>
                      <a:pt x="618" y="41"/>
                      <a:pt x="616" y="41"/>
                      <a:pt x="616" y="39"/>
                    </a:cubicBezTo>
                    <a:cubicBezTo>
                      <a:pt x="616" y="38"/>
                      <a:pt x="615" y="37"/>
                      <a:pt x="614" y="37"/>
                    </a:cubicBezTo>
                    <a:cubicBezTo>
                      <a:pt x="614" y="36"/>
                      <a:pt x="614" y="37"/>
                      <a:pt x="613" y="36"/>
                    </a:cubicBezTo>
                    <a:cubicBezTo>
                      <a:pt x="612" y="36"/>
                      <a:pt x="612" y="35"/>
                      <a:pt x="611" y="34"/>
                    </a:cubicBezTo>
                    <a:cubicBezTo>
                      <a:pt x="610" y="33"/>
                      <a:pt x="609" y="33"/>
                      <a:pt x="609" y="33"/>
                    </a:cubicBezTo>
                    <a:cubicBezTo>
                      <a:pt x="608" y="33"/>
                      <a:pt x="607" y="33"/>
                      <a:pt x="607" y="32"/>
                    </a:cubicBezTo>
                    <a:cubicBezTo>
                      <a:pt x="607" y="32"/>
                      <a:pt x="607" y="30"/>
                      <a:pt x="606" y="31"/>
                    </a:cubicBezTo>
                    <a:cubicBezTo>
                      <a:pt x="604" y="31"/>
                      <a:pt x="604" y="32"/>
                      <a:pt x="602" y="31"/>
                    </a:cubicBezTo>
                    <a:cubicBezTo>
                      <a:pt x="600" y="30"/>
                      <a:pt x="598" y="29"/>
                      <a:pt x="596" y="28"/>
                    </a:cubicBezTo>
                    <a:cubicBezTo>
                      <a:pt x="594" y="28"/>
                      <a:pt x="593" y="27"/>
                      <a:pt x="592" y="27"/>
                    </a:cubicBezTo>
                    <a:cubicBezTo>
                      <a:pt x="591" y="27"/>
                      <a:pt x="590" y="27"/>
                      <a:pt x="589" y="27"/>
                    </a:cubicBezTo>
                    <a:cubicBezTo>
                      <a:pt x="587" y="27"/>
                      <a:pt x="586" y="26"/>
                      <a:pt x="586" y="26"/>
                    </a:cubicBezTo>
                    <a:cubicBezTo>
                      <a:pt x="585" y="26"/>
                      <a:pt x="584" y="26"/>
                      <a:pt x="583" y="26"/>
                    </a:cubicBezTo>
                    <a:cubicBezTo>
                      <a:pt x="582" y="26"/>
                      <a:pt x="581" y="26"/>
                      <a:pt x="581" y="26"/>
                    </a:cubicBezTo>
                    <a:cubicBezTo>
                      <a:pt x="580" y="26"/>
                      <a:pt x="580" y="26"/>
                      <a:pt x="580" y="26"/>
                    </a:cubicBezTo>
                    <a:cubicBezTo>
                      <a:pt x="581" y="29"/>
                      <a:pt x="582" y="30"/>
                      <a:pt x="582" y="31"/>
                    </a:cubicBezTo>
                    <a:cubicBezTo>
                      <a:pt x="582" y="32"/>
                      <a:pt x="582" y="32"/>
                      <a:pt x="583" y="33"/>
                    </a:cubicBezTo>
                    <a:cubicBezTo>
                      <a:pt x="582" y="33"/>
                      <a:pt x="582" y="33"/>
                      <a:pt x="582" y="33"/>
                    </a:cubicBezTo>
                    <a:cubicBezTo>
                      <a:pt x="582" y="33"/>
                      <a:pt x="580" y="35"/>
                      <a:pt x="580" y="36"/>
                    </a:cubicBezTo>
                    <a:cubicBezTo>
                      <a:pt x="580" y="36"/>
                      <a:pt x="579" y="37"/>
                      <a:pt x="579" y="38"/>
                    </a:cubicBezTo>
                    <a:cubicBezTo>
                      <a:pt x="579" y="39"/>
                      <a:pt x="579" y="40"/>
                      <a:pt x="579" y="41"/>
                    </a:cubicBezTo>
                    <a:cubicBezTo>
                      <a:pt x="579" y="42"/>
                      <a:pt x="579" y="42"/>
                      <a:pt x="578" y="44"/>
                    </a:cubicBezTo>
                    <a:cubicBezTo>
                      <a:pt x="577" y="45"/>
                      <a:pt x="576" y="47"/>
                      <a:pt x="577" y="48"/>
                    </a:cubicBezTo>
                    <a:cubicBezTo>
                      <a:pt x="577" y="50"/>
                      <a:pt x="577" y="50"/>
                      <a:pt x="576" y="51"/>
                    </a:cubicBezTo>
                    <a:cubicBezTo>
                      <a:pt x="576" y="52"/>
                      <a:pt x="577" y="54"/>
                      <a:pt x="578" y="54"/>
                    </a:cubicBezTo>
                    <a:cubicBezTo>
                      <a:pt x="579" y="55"/>
                      <a:pt x="580" y="54"/>
                      <a:pt x="580" y="55"/>
                    </a:cubicBezTo>
                    <a:cubicBezTo>
                      <a:pt x="579" y="57"/>
                      <a:pt x="579" y="60"/>
                      <a:pt x="579" y="61"/>
                    </a:cubicBezTo>
                    <a:cubicBezTo>
                      <a:pt x="579" y="63"/>
                      <a:pt x="579" y="66"/>
                      <a:pt x="580" y="66"/>
                    </a:cubicBezTo>
                    <a:cubicBezTo>
                      <a:pt x="580" y="66"/>
                      <a:pt x="581" y="66"/>
                      <a:pt x="581" y="67"/>
                    </a:cubicBezTo>
                    <a:cubicBezTo>
                      <a:pt x="581" y="69"/>
                      <a:pt x="579" y="71"/>
                      <a:pt x="580" y="72"/>
                    </a:cubicBezTo>
                    <a:cubicBezTo>
                      <a:pt x="581" y="73"/>
                      <a:pt x="581" y="73"/>
                      <a:pt x="582" y="73"/>
                    </a:cubicBezTo>
                    <a:cubicBezTo>
                      <a:pt x="583" y="73"/>
                      <a:pt x="583" y="74"/>
                      <a:pt x="583" y="74"/>
                    </a:cubicBezTo>
                    <a:cubicBezTo>
                      <a:pt x="582" y="75"/>
                      <a:pt x="582" y="76"/>
                      <a:pt x="582" y="77"/>
                    </a:cubicBezTo>
                    <a:cubicBezTo>
                      <a:pt x="582" y="78"/>
                      <a:pt x="582" y="81"/>
                      <a:pt x="582" y="81"/>
                    </a:cubicBezTo>
                    <a:cubicBezTo>
                      <a:pt x="582" y="81"/>
                      <a:pt x="575" y="84"/>
                      <a:pt x="575" y="84"/>
                    </a:cubicBezTo>
                    <a:cubicBezTo>
                      <a:pt x="574" y="84"/>
                      <a:pt x="573" y="84"/>
                      <a:pt x="572" y="83"/>
                    </a:cubicBezTo>
                    <a:cubicBezTo>
                      <a:pt x="571" y="82"/>
                      <a:pt x="571" y="82"/>
                      <a:pt x="570" y="82"/>
                    </a:cubicBezTo>
                    <a:cubicBezTo>
                      <a:pt x="569" y="82"/>
                      <a:pt x="569" y="81"/>
                      <a:pt x="568" y="81"/>
                    </a:cubicBezTo>
                    <a:cubicBezTo>
                      <a:pt x="567" y="80"/>
                      <a:pt x="566" y="79"/>
                      <a:pt x="565" y="79"/>
                    </a:cubicBezTo>
                    <a:cubicBezTo>
                      <a:pt x="564" y="78"/>
                      <a:pt x="564" y="78"/>
                      <a:pt x="564" y="78"/>
                    </a:cubicBezTo>
                    <a:cubicBezTo>
                      <a:pt x="564" y="78"/>
                      <a:pt x="565" y="83"/>
                      <a:pt x="565" y="83"/>
                    </a:cubicBezTo>
                    <a:cubicBezTo>
                      <a:pt x="564" y="83"/>
                      <a:pt x="564" y="82"/>
                      <a:pt x="563" y="82"/>
                    </a:cubicBezTo>
                    <a:cubicBezTo>
                      <a:pt x="562" y="82"/>
                      <a:pt x="561" y="83"/>
                      <a:pt x="561" y="84"/>
                    </a:cubicBezTo>
                    <a:cubicBezTo>
                      <a:pt x="562" y="85"/>
                      <a:pt x="564" y="85"/>
                      <a:pt x="563" y="87"/>
                    </a:cubicBezTo>
                    <a:cubicBezTo>
                      <a:pt x="562" y="88"/>
                      <a:pt x="560" y="88"/>
                      <a:pt x="559" y="87"/>
                    </a:cubicBezTo>
                    <a:cubicBezTo>
                      <a:pt x="557" y="87"/>
                      <a:pt x="557" y="87"/>
                      <a:pt x="556" y="87"/>
                    </a:cubicBezTo>
                    <a:cubicBezTo>
                      <a:pt x="555" y="87"/>
                      <a:pt x="554" y="88"/>
                      <a:pt x="554" y="88"/>
                    </a:cubicBezTo>
                    <a:cubicBezTo>
                      <a:pt x="553" y="89"/>
                      <a:pt x="553" y="89"/>
                      <a:pt x="554" y="89"/>
                    </a:cubicBezTo>
                    <a:cubicBezTo>
                      <a:pt x="555" y="90"/>
                      <a:pt x="556" y="91"/>
                      <a:pt x="556" y="92"/>
                    </a:cubicBezTo>
                    <a:cubicBezTo>
                      <a:pt x="556" y="92"/>
                      <a:pt x="555" y="95"/>
                      <a:pt x="555" y="95"/>
                    </a:cubicBezTo>
                    <a:cubicBezTo>
                      <a:pt x="555" y="95"/>
                      <a:pt x="550" y="99"/>
                      <a:pt x="550" y="101"/>
                    </a:cubicBezTo>
                    <a:cubicBezTo>
                      <a:pt x="550" y="103"/>
                      <a:pt x="551" y="104"/>
                      <a:pt x="552" y="106"/>
                    </a:cubicBezTo>
                    <a:cubicBezTo>
                      <a:pt x="552" y="108"/>
                      <a:pt x="552" y="112"/>
                      <a:pt x="552" y="112"/>
                    </a:cubicBezTo>
                    <a:cubicBezTo>
                      <a:pt x="552" y="112"/>
                      <a:pt x="538" y="106"/>
                      <a:pt x="536" y="106"/>
                    </a:cubicBezTo>
                    <a:cubicBezTo>
                      <a:pt x="535" y="105"/>
                      <a:pt x="533" y="105"/>
                      <a:pt x="532" y="106"/>
                    </a:cubicBezTo>
                    <a:cubicBezTo>
                      <a:pt x="531" y="106"/>
                      <a:pt x="529" y="107"/>
                      <a:pt x="529" y="108"/>
                    </a:cubicBezTo>
                    <a:cubicBezTo>
                      <a:pt x="528" y="109"/>
                      <a:pt x="526" y="113"/>
                      <a:pt x="526" y="114"/>
                    </a:cubicBezTo>
                    <a:cubicBezTo>
                      <a:pt x="526" y="115"/>
                      <a:pt x="527" y="116"/>
                      <a:pt x="526" y="116"/>
                    </a:cubicBezTo>
                    <a:cubicBezTo>
                      <a:pt x="525" y="116"/>
                      <a:pt x="525" y="116"/>
                      <a:pt x="524" y="116"/>
                    </a:cubicBezTo>
                    <a:cubicBezTo>
                      <a:pt x="524" y="116"/>
                      <a:pt x="523" y="117"/>
                      <a:pt x="523" y="116"/>
                    </a:cubicBezTo>
                    <a:cubicBezTo>
                      <a:pt x="522" y="115"/>
                      <a:pt x="523" y="114"/>
                      <a:pt x="521" y="114"/>
                    </a:cubicBezTo>
                    <a:cubicBezTo>
                      <a:pt x="520" y="114"/>
                      <a:pt x="520" y="114"/>
                      <a:pt x="520" y="114"/>
                    </a:cubicBezTo>
                    <a:cubicBezTo>
                      <a:pt x="520" y="115"/>
                      <a:pt x="520" y="116"/>
                      <a:pt x="519" y="116"/>
                    </a:cubicBezTo>
                    <a:cubicBezTo>
                      <a:pt x="518" y="116"/>
                      <a:pt x="517" y="114"/>
                      <a:pt x="516" y="114"/>
                    </a:cubicBezTo>
                    <a:cubicBezTo>
                      <a:pt x="516" y="114"/>
                      <a:pt x="516" y="113"/>
                      <a:pt x="514" y="113"/>
                    </a:cubicBezTo>
                    <a:cubicBezTo>
                      <a:pt x="513" y="112"/>
                      <a:pt x="512" y="112"/>
                      <a:pt x="512" y="112"/>
                    </a:cubicBezTo>
                    <a:cubicBezTo>
                      <a:pt x="511" y="112"/>
                      <a:pt x="510" y="111"/>
                      <a:pt x="510" y="112"/>
                    </a:cubicBezTo>
                    <a:cubicBezTo>
                      <a:pt x="509" y="113"/>
                      <a:pt x="509" y="113"/>
                      <a:pt x="508" y="112"/>
                    </a:cubicBezTo>
                    <a:cubicBezTo>
                      <a:pt x="507" y="111"/>
                      <a:pt x="506" y="109"/>
                      <a:pt x="504" y="108"/>
                    </a:cubicBezTo>
                    <a:cubicBezTo>
                      <a:pt x="503" y="107"/>
                      <a:pt x="501" y="106"/>
                      <a:pt x="500" y="105"/>
                    </a:cubicBezTo>
                    <a:cubicBezTo>
                      <a:pt x="500" y="103"/>
                      <a:pt x="499" y="101"/>
                      <a:pt x="498" y="101"/>
                    </a:cubicBezTo>
                    <a:cubicBezTo>
                      <a:pt x="496" y="102"/>
                      <a:pt x="496" y="102"/>
                      <a:pt x="495" y="101"/>
                    </a:cubicBezTo>
                    <a:cubicBezTo>
                      <a:pt x="495" y="100"/>
                      <a:pt x="495" y="95"/>
                      <a:pt x="494" y="95"/>
                    </a:cubicBezTo>
                    <a:cubicBezTo>
                      <a:pt x="492" y="95"/>
                      <a:pt x="491" y="95"/>
                      <a:pt x="490" y="94"/>
                    </a:cubicBezTo>
                    <a:cubicBezTo>
                      <a:pt x="489" y="93"/>
                      <a:pt x="487" y="93"/>
                      <a:pt x="487" y="92"/>
                    </a:cubicBezTo>
                    <a:cubicBezTo>
                      <a:pt x="486" y="90"/>
                      <a:pt x="486" y="90"/>
                      <a:pt x="485" y="90"/>
                    </a:cubicBezTo>
                    <a:cubicBezTo>
                      <a:pt x="484" y="90"/>
                      <a:pt x="483" y="91"/>
                      <a:pt x="483" y="92"/>
                    </a:cubicBezTo>
                    <a:cubicBezTo>
                      <a:pt x="483" y="93"/>
                      <a:pt x="483" y="93"/>
                      <a:pt x="482" y="93"/>
                    </a:cubicBezTo>
                    <a:cubicBezTo>
                      <a:pt x="482" y="93"/>
                      <a:pt x="481" y="93"/>
                      <a:pt x="481" y="94"/>
                    </a:cubicBezTo>
                    <a:cubicBezTo>
                      <a:pt x="480" y="94"/>
                      <a:pt x="479" y="95"/>
                      <a:pt x="478" y="95"/>
                    </a:cubicBezTo>
                    <a:cubicBezTo>
                      <a:pt x="477" y="95"/>
                      <a:pt x="477" y="94"/>
                      <a:pt x="476" y="95"/>
                    </a:cubicBezTo>
                    <a:cubicBezTo>
                      <a:pt x="476" y="95"/>
                      <a:pt x="473" y="97"/>
                      <a:pt x="473" y="97"/>
                    </a:cubicBezTo>
                    <a:cubicBezTo>
                      <a:pt x="472" y="98"/>
                      <a:pt x="471" y="99"/>
                      <a:pt x="471" y="98"/>
                    </a:cubicBezTo>
                    <a:cubicBezTo>
                      <a:pt x="471" y="97"/>
                      <a:pt x="471" y="96"/>
                      <a:pt x="470" y="96"/>
                    </a:cubicBezTo>
                    <a:cubicBezTo>
                      <a:pt x="470" y="96"/>
                      <a:pt x="468" y="99"/>
                      <a:pt x="467" y="98"/>
                    </a:cubicBezTo>
                    <a:cubicBezTo>
                      <a:pt x="466" y="97"/>
                      <a:pt x="467" y="96"/>
                      <a:pt x="466" y="96"/>
                    </a:cubicBezTo>
                    <a:cubicBezTo>
                      <a:pt x="464" y="96"/>
                      <a:pt x="463" y="97"/>
                      <a:pt x="462" y="97"/>
                    </a:cubicBezTo>
                    <a:cubicBezTo>
                      <a:pt x="461" y="96"/>
                      <a:pt x="461" y="96"/>
                      <a:pt x="460" y="96"/>
                    </a:cubicBezTo>
                    <a:cubicBezTo>
                      <a:pt x="459" y="96"/>
                      <a:pt x="458" y="94"/>
                      <a:pt x="457" y="95"/>
                    </a:cubicBezTo>
                    <a:cubicBezTo>
                      <a:pt x="456" y="95"/>
                      <a:pt x="455" y="97"/>
                      <a:pt x="454" y="96"/>
                    </a:cubicBezTo>
                    <a:cubicBezTo>
                      <a:pt x="453" y="95"/>
                      <a:pt x="452" y="93"/>
                      <a:pt x="452" y="93"/>
                    </a:cubicBezTo>
                    <a:cubicBezTo>
                      <a:pt x="451" y="93"/>
                      <a:pt x="450" y="94"/>
                      <a:pt x="450" y="92"/>
                    </a:cubicBezTo>
                    <a:cubicBezTo>
                      <a:pt x="450" y="91"/>
                      <a:pt x="450" y="89"/>
                      <a:pt x="449" y="88"/>
                    </a:cubicBezTo>
                    <a:cubicBezTo>
                      <a:pt x="448" y="87"/>
                      <a:pt x="447" y="87"/>
                      <a:pt x="446" y="86"/>
                    </a:cubicBezTo>
                    <a:cubicBezTo>
                      <a:pt x="446" y="85"/>
                      <a:pt x="445" y="84"/>
                      <a:pt x="444" y="85"/>
                    </a:cubicBezTo>
                    <a:cubicBezTo>
                      <a:pt x="442" y="86"/>
                      <a:pt x="441" y="85"/>
                      <a:pt x="441" y="85"/>
                    </a:cubicBezTo>
                    <a:cubicBezTo>
                      <a:pt x="440" y="84"/>
                      <a:pt x="439" y="84"/>
                      <a:pt x="438" y="84"/>
                    </a:cubicBezTo>
                    <a:cubicBezTo>
                      <a:pt x="438" y="83"/>
                      <a:pt x="436" y="84"/>
                      <a:pt x="435" y="83"/>
                    </a:cubicBezTo>
                    <a:cubicBezTo>
                      <a:pt x="435" y="82"/>
                      <a:pt x="434" y="82"/>
                      <a:pt x="433" y="82"/>
                    </a:cubicBezTo>
                    <a:cubicBezTo>
                      <a:pt x="431" y="82"/>
                      <a:pt x="432" y="83"/>
                      <a:pt x="430" y="83"/>
                    </a:cubicBezTo>
                    <a:cubicBezTo>
                      <a:pt x="429" y="83"/>
                      <a:pt x="428" y="83"/>
                      <a:pt x="428" y="84"/>
                    </a:cubicBezTo>
                    <a:cubicBezTo>
                      <a:pt x="428" y="84"/>
                      <a:pt x="426" y="85"/>
                      <a:pt x="424" y="85"/>
                    </a:cubicBezTo>
                    <a:cubicBezTo>
                      <a:pt x="423" y="85"/>
                      <a:pt x="418" y="84"/>
                      <a:pt x="417" y="84"/>
                    </a:cubicBezTo>
                    <a:cubicBezTo>
                      <a:pt x="416" y="84"/>
                      <a:pt x="413" y="84"/>
                      <a:pt x="412" y="84"/>
                    </a:cubicBezTo>
                    <a:cubicBezTo>
                      <a:pt x="411" y="84"/>
                      <a:pt x="409" y="85"/>
                      <a:pt x="409" y="85"/>
                    </a:cubicBezTo>
                    <a:cubicBezTo>
                      <a:pt x="408" y="85"/>
                      <a:pt x="407" y="85"/>
                      <a:pt x="406" y="86"/>
                    </a:cubicBezTo>
                    <a:cubicBezTo>
                      <a:pt x="405" y="86"/>
                      <a:pt x="405" y="86"/>
                      <a:pt x="405" y="86"/>
                    </a:cubicBezTo>
                    <a:cubicBezTo>
                      <a:pt x="403" y="85"/>
                      <a:pt x="403" y="85"/>
                      <a:pt x="403" y="85"/>
                    </a:cubicBezTo>
                    <a:cubicBezTo>
                      <a:pt x="403" y="85"/>
                      <a:pt x="404" y="80"/>
                      <a:pt x="403" y="77"/>
                    </a:cubicBezTo>
                    <a:cubicBezTo>
                      <a:pt x="401" y="75"/>
                      <a:pt x="400" y="68"/>
                      <a:pt x="400" y="68"/>
                    </a:cubicBezTo>
                    <a:cubicBezTo>
                      <a:pt x="398" y="57"/>
                      <a:pt x="398" y="57"/>
                      <a:pt x="398" y="57"/>
                    </a:cubicBezTo>
                    <a:cubicBezTo>
                      <a:pt x="396" y="48"/>
                      <a:pt x="396" y="48"/>
                      <a:pt x="396" y="48"/>
                    </a:cubicBezTo>
                    <a:cubicBezTo>
                      <a:pt x="396" y="48"/>
                      <a:pt x="394" y="49"/>
                      <a:pt x="393" y="48"/>
                    </a:cubicBezTo>
                    <a:cubicBezTo>
                      <a:pt x="391" y="48"/>
                      <a:pt x="390" y="48"/>
                      <a:pt x="388" y="48"/>
                    </a:cubicBezTo>
                    <a:cubicBezTo>
                      <a:pt x="386" y="48"/>
                      <a:pt x="370" y="48"/>
                      <a:pt x="368" y="48"/>
                    </a:cubicBezTo>
                    <a:cubicBezTo>
                      <a:pt x="367" y="49"/>
                      <a:pt x="366" y="50"/>
                      <a:pt x="365" y="49"/>
                    </a:cubicBezTo>
                    <a:cubicBezTo>
                      <a:pt x="364" y="48"/>
                      <a:pt x="362" y="48"/>
                      <a:pt x="361" y="48"/>
                    </a:cubicBezTo>
                    <a:cubicBezTo>
                      <a:pt x="360" y="48"/>
                      <a:pt x="355" y="45"/>
                      <a:pt x="354" y="41"/>
                    </a:cubicBezTo>
                    <a:cubicBezTo>
                      <a:pt x="353" y="38"/>
                      <a:pt x="354" y="38"/>
                      <a:pt x="355" y="38"/>
                    </a:cubicBezTo>
                    <a:cubicBezTo>
                      <a:pt x="356" y="38"/>
                      <a:pt x="363" y="39"/>
                      <a:pt x="363" y="39"/>
                    </a:cubicBezTo>
                    <a:cubicBezTo>
                      <a:pt x="363" y="35"/>
                      <a:pt x="363" y="35"/>
                      <a:pt x="363" y="35"/>
                    </a:cubicBezTo>
                    <a:cubicBezTo>
                      <a:pt x="360" y="35"/>
                      <a:pt x="360" y="35"/>
                      <a:pt x="360" y="35"/>
                    </a:cubicBezTo>
                    <a:cubicBezTo>
                      <a:pt x="353" y="29"/>
                      <a:pt x="353" y="29"/>
                      <a:pt x="353" y="29"/>
                    </a:cubicBezTo>
                    <a:cubicBezTo>
                      <a:pt x="353" y="29"/>
                      <a:pt x="336" y="27"/>
                      <a:pt x="335" y="27"/>
                    </a:cubicBezTo>
                    <a:cubicBezTo>
                      <a:pt x="334" y="27"/>
                      <a:pt x="332" y="27"/>
                      <a:pt x="331" y="27"/>
                    </a:cubicBezTo>
                    <a:cubicBezTo>
                      <a:pt x="330" y="27"/>
                      <a:pt x="329" y="28"/>
                      <a:pt x="328" y="28"/>
                    </a:cubicBezTo>
                    <a:cubicBezTo>
                      <a:pt x="327" y="27"/>
                      <a:pt x="325" y="27"/>
                      <a:pt x="324" y="27"/>
                    </a:cubicBezTo>
                    <a:cubicBezTo>
                      <a:pt x="323" y="28"/>
                      <a:pt x="322" y="28"/>
                      <a:pt x="320" y="28"/>
                    </a:cubicBezTo>
                    <a:cubicBezTo>
                      <a:pt x="319" y="27"/>
                      <a:pt x="316" y="25"/>
                      <a:pt x="316" y="25"/>
                    </a:cubicBezTo>
                    <a:cubicBezTo>
                      <a:pt x="315" y="25"/>
                      <a:pt x="315" y="24"/>
                      <a:pt x="315" y="24"/>
                    </a:cubicBezTo>
                    <a:cubicBezTo>
                      <a:pt x="315" y="23"/>
                      <a:pt x="317" y="14"/>
                      <a:pt x="317" y="13"/>
                    </a:cubicBezTo>
                    <a:cubicBezTo>
                      <a:pt x="317" y="12"/>
                      <a:pt x="316" y="11"/>
                      <a:pt x="316" y="10"/>
                    </a:cubicBezTo>
                    <a:cubicBezTo>
                      <a:pt x="316" y="10"/>
                      <a:pt x="315" y="9"/>
                      <a:pt x="314" y="8"/>
                    </a:cubicBezTo>
                    <a:cubicBezTo>
                      <a:pt x="313" y="8"/>
                      <a:pt x="313" y="7"/>
                      <a:pt x="313" y="6"/>
                    </a:cubicBezTo>
                    <a:cubicBezTo>
                      <a:pt x="314" y="5"/>
                      <a:pt x="314" y="4"/>
                      <a:pt x="314" y="3"/>
                    </a:cubicBezTo>
                    <a:cubicBezTo>
                      <a:pt x="315" y="3"/>
                      <a:pt x="315" y="3"/>
                      <a:pt x="314" y="2"/>
                    </a:cubicBezTo>
                    <a:cubicBezTo>
                      <a:pt x="314" y="2"/>
                      <a:pt x="313" y="0"/>
                      <a:pt x="312" y="1"/>
                    </a:cubicBezTo>
                    <a:cubicBezTo>
                      <a:pt x="310" y="2"/>
                      <a:pt x="309" y="3"/>
                      <a:pt x="309" y="3"/>
                    </a:cubicBezTo>
                    <a:cubicBezTo>
                      <a:pt x="308" y="3"/>
                      <a:pt x="307" y="3"/>
                      <a:pt x="307" y="3"/>
                    </a:cubicBezTo>
                    <a:cubicBezTo>
                      <a:pt x="306" y="2"/>
                      <a:pt x="305" y="2"/>
                      <a:pt x="304" y="2"/>
                    </a:cubicBezTo>
                    <a:cubicBezTo>
                      <a:pt x="303" y="3"/>
                      <a:pt x="303" y="3"/>
                      <a:pt x="302" y="2"/>
                    </a:cubicBezTo>
                    <a:cubicBezTo>
                      <a:pt x="302" y="1"/>
                      <a:pt x="302" y="0"/>
                      <a:pt x="301" y="0"/>
                    </a:cubicBezTo>
                    <a:cubicBezTo>
                      <a:pt x="299" y="0"/>
                      <a:pt x="296" y="1"/>
                      <a:pt x="296" y="2"/>
                    </a:cubicBezTo>
                    <a:cubicBezTo>
                      <a:pt x="296" y="2"/>
                      <a:pt x="296" y="2"/>
                      <a:pt x="295" y="2"/>
                    </a:cubicBezTo>
                    <a:cubicBezTo>
                      <a:pt x="294" y="2"/>
                      <a:pt x="294" y="2"/>
                      <a:pt x="293" y="2"/>
                    </a:cubicBezTo>
                    <a:cubicBezTo>
                      <a:pt x="292" y="2"/>
                      <a:pt x="292" y="2"/>
                      <a:pt x="291" y="2"/>
                    </a:cubicBezTo>
                    <a:cubicBezTo>
                      <a:pt x="290" y="2"/>
                      <a:pt x="288" y="2"/>
                      <a:pt x="287" y="2"/>
                    </a:cubicBezTo>
                    <a:cubicBezTo>
                      <a:pt x="286" y="2"/>
                      <a:pt x="285" y="2"/>
                      <a:pt x="284" y="2"/>
                    </a:cubicBezTo>
                    <a:cubicBezTo>
                      <a:pt x="283" y="3"/>
                      <a:pt x="281" y="3"/>
                      <a:pt x="281" y="3"/>
                    </a:cubicBezTo>
                    <a:cubicBezTo>
                      <a:pt x="280" y="2"/>
                      <a:pt x="280" y="2"/>
                      <a:pt x="279" y="2"/>
                    </a:cubicBezTo>
                    <a:cubicBezTo>
                      <a:pt x="278" y="2"/>
                      <a:pt x="277" y="2"/>
                      <a:pt x="276" y="2"/>
                    </a:cubicBezTo>
                    <a:cubicBezTo>
                      <a:pt x="275" y="2"/>
                      <a:pt x="273" y="2"/>
                      <a:pt x="273" y="2"/>
                    </a:cubicBezTo>
                    <a:cubicBezTo>
                      <a:pt x="272" y="3"/>
                      <a:pt x="273" y="3"/>
                      <a:pt x="272" y="3"/>
                    </a:cubicBezTo>
                    <a:cubicBezTo>
                      <a:pt x="270" y="3"/>
                      <a:pt x="269" y="2"/>
                      <a:pt x="268" y="3"/>
                    </a:cubicBezTo>
                    <a:cubicBezTo>
                      <a:pt x="268" y="3"/>
                      <a:pt x="267" y="4"/>
                      <a:pt x="267" y="5"/>
                    </a:cubicBezTo>
                    <a:cubicBezTo>
                      <a:pt x="266" y="6"/>
                      <a:pt x="267" y="7"/>
                      <a:pt x="266" y="7"/>
                    </a:cubicBezTo>
                    <a:cubicBezTo>
                      <a:pt x="265" y="7"/>
                      <a:pt x="264" y="6"/>
                      <a:pt x="264" y="7"/>
                    </a:cubicBezTo>
                    <a:cubicBezTo>
                      <a:pt x="263" y="7"/>
                      <a:pt x="263" y="7"/>
                      <a:pt x="262" y="7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6" name="AutoShape 36"/>
              <p:cNvSpPr/>
              <p:nvPr/>
            </p:nvSpPr>
            <p:spPr>
              <a:xfrm>
                <a:off x="5944471" y="1034226"/>
                <a:ext cx="2073146" cy="1585929"/>
              </a:xfrm>
              <a:custGeom>
                <a:avLst/>
                <a:gdLst/>
                <a:ahLst/>
                <a:cxnLst/>
                <a:rect l="l" t="t" r="r" b="b"/>
                <a:pathLst>
                  <a:path w="1584" h="1211">
                    <a:moveTo>
                      <a:pt x="1584" y="657"/>
                    </a:moveTo>
                    <a:cubicBezTo>
                      <a:pt x="1584" y="657"/>
                      <a:pt x="1584" y="657"/>
                      <a:pt x="1584" y="657"/>
                    </a:cubicBezTo>
                    <a:cubicBezTo>
                      <a:pt x="1570" y="664"/>
                      <a:pt x="1570" y="664"/>
                      <a:pt x="1570" y="664"/>
                    </a:cubicBezTo>
                    <a:cubicBezTo>
                      <a:pt x="1564" y="666"/>
                      <a:pt x="1564" y="666"/>
                      <a:pt x="1564" y="666"/>
                    </a:cubicBezTo>
                    <a:cubicBezTo>
                      <a:pt x="1562" y="669"/>
                      <a:pt x="1562" y="669"/>
                      <a:pt x="1562" y="669"/>
                    </a:cubicBezTo>
                    <a:cubicBezTo>
                      <a:pt x="1558" y="671"/>
                      <a:pt x="1558" y="671"/>
                      <a:pt x="1558" y="671"/>
                    </a:cubicBezTo>
                    <a:cubicBezTo>
                      <a:pt x="1557" y="677"/>
                      <a:pt x="1557" y="677"/>
                      <a:pt x="1557" y="677"/>
                    </a:cubicBezTo>
                    <a:cubicBezTo>
                      <a:pt x="1554" y="680"/>
                      <a:pt x="1554" y="680"/>
                      <a:pt x="1554" y="680"/>
                    </a:cubicBezTo>
                    <a:cubicBezTo>
                      <a:pt x="1560" y="683"/>
                      <a:pt x="1560" y="683"/>
                      <a:pt x="1560" y="683"/>
                    </a:cubicBezTo>
                    <a:cubicBezTo>
                      <a:pt x="1558" y="688"/>
                      <a:pt x="1558" y="688"/>
                      <a:pt x="1558" y="688"/>
                    </a:cubicBezTo>
                    <a:cubicBezTo>
                      <a:pt x="1558" y="691"/>
                      <a:pt x="1558" y="691"/>
                      <a:pt x="1558" y="691"/>
                    </a:cubicBezTo>
                    <a:cubicBezTo>
                      <a:pt x="1566" y="701"/>
                      <a:pt x="1566" y="701"/>
                      <a:pt x="1566" y="701"/>
                    </a:cubicBezTo>
                    <a:cubicBezTo>
                      <a:pt x="1558" y="707"/>
                      <a:pt x="1558" y="707"/>
                      <a:pt x="1558" y="707"/>
                    </a:cubicBezTo>
                    <a:cubicBezTo>
                      <a:pt x="1558" y="707"/>
                      <a:pt x="1563" y="715"/>
                      <a:pt x="1560" y="721"/>
                    </a:cubicBezTo>
                    <a:cubicBezTo>
                      <a:pt x="1558" y="724"/>
                      <a:pt x="1553" y="727"/>
                      <a:pt x="1547" y="730"/>
                    </a:cubicBezTo>
                    <a:cubicBezTo>
                      <a:pt x="1545" y="731"/>
                      <a:pt x="1543" y="732"/>
                      <a:pt x="1540" y="732"/>
                    </a:cubicBezTo>
                    <a:cubicBezTo>
                      <a:pt x="1538" y="733"/>
                      <a:pt x="1534" y="733"/>
                      <a:pt x="1531" y="733"/>
                    </a:cubicBezTo>
                    <a:cubicBezTo>
                      <a:pt x="1525" y="733"/>
                      <a:pt x="1520" y="736"/>
                      <a:pt x="1515" y="739"/>
                    </a:cubicBezTo>
                    <a:cubicBezTo>
                      <a:pt x="1511" y="742"/>
                      <a:pt x="1508" y="744"/>
                      <a:pt x="1506" y="746"/>
                    </a:cubicBezTo>
                    <a:cubicBezTo>
                      <a:pt x="1504" y="747"/>
                      <a:pt x="1503" y="749"/>
                      <a:pt x="1503" y="750"/>
                    </a:cubicBezTo>
                    <a:cubicBezTo>
                      <a:pt x="1501" y="755"/>
                      <a:pt x="1501" y="754"/>
                      <a:pt x="1501" y="754"/>
                    </a:cubicBezTo>
                    <a:cubicBezTo>
                      <a:pt x="1501" y="754"/>
                      <a:pt x="1499" y="752"/>
                      <a:pt x="1498" y="749"/>
                    </a:cubicBezTo>
                    <a:cubicBezTo>
                      <a:pt x="1496" y="746"/>
                      <a:pt x="1496" y="744"/>
                      <a:pt x="1495" y="741"/>
                    </a:cubicBezTo>
                    <a:cubicBezTo>
                      <a:pt x="1494" y="738"/>
                      <a:pt x="1492" y="735"/>
                      <a:pt x="1492" y="735"/>
                    </a:cubicBezTo>
                    <a:cubicBezTo>
                      <a:pt x="1491" y="734"/>
                      <a:pt x="1488" y="736"/>
                      <a:pt x="1484" y="737"/>
                    </a:cubicBezTo>
                    <a:cubicBezTo>
                      <a:pt x="1482" y="738"/>
                      <a:pt x="1481" y="738"/>
                      <a:pt x="1480" y="738"/>
                    </a:cubicBezTo>
                    <a:cubicBezTo>
                      <a:pt x="1476" y="740"/>
                      <a:pt x="1473" y="742"/>
                      <a:pt x="1473" y="742"/>
                    </a:cubicBezTo>
                    <a:cubicBezTo>
                      <a:pt x="1469" y="746"/>
                      <a:pt x="1469" y="746"/>
                      <a:pt x="1469" y="746"/>
                    </a:cubicBezTo>
                    <a:cubicBezTo>
                      <a:pt x="1464" y="753"/>
                      <a:pt x="1464" y="753"/>
                      <a:pt x="1464" y="753"/>
                    </a:cubicBezTo>
                    <a:cubicBezTo>
                      <a:pt x="1449" y="754"/>
                      <a:pt x="1449" y="754"/>
                      <a:pt x="1449" y="754"/>
                    </a:cubicBezTo>
                    <a:cubicBezTo>
                      <a:pt x="1449" y="754"/>
                      <a:pt x="1435" y="763"/>
                      <a:pt x="1424" y="772"/>
                    </a:cubicBezTo>
                    <a:cubicBezTo>
                      <a:pt x="1417" y="777"/>
                      <a:pt x="1411" y="784"/>
                      <a:pt x="1409" y="787"/>
                    </a:cubicBezTo>
                    <a:cubicBezTo>
                      <a:pt x="1403" y="795"/>
                      <a:pt x="1394" y="805"/>
                      <a:pt x="1394" y="805"/>
                    </a:cubicBezTo>
                    <a:cubicBezTo>
                      <a:pt x="1394" y="812"/>
                      <a:pt x="1394" y="812"/>
                      <a:pt x="1394" y="812"/>
                    </a:cubicBezTo>
                    <a:cubicBezTo>
                      <a:pt x="1388" y="823"/>
                      <a:pt x="1388" y="823"/>
                      <a:pt x="1388" y="823"/>
                    </a:cubicBezTo>
                    <a:cubicBezTo>
                      <a:pt x="1370" y="823"/>
                      <a:pt x="1370" y="823"/>
                      <a:pt x="1370" y="823"/>
                    </a:cubicBezTo>
                    <a:cubicBezTo>
                      <a:pt x="1331" y="825"/>
                      <a:pt x="1331" y="825"/>
                      <a:pt x="1331" y="825"/>
                    </a:cubicBezTo>
                    <a:cubicBezTo>
                      <a:pt x="1327" y="848"/>
                      <a:pt x="1327" y="848"/>
                      <a:pt x="1327" y="848"/>
                    </a:cubicBezTo>
                    <a:cubicBezTo>
                      <a:pt x="1317" y="861"/>
                      <a:pt x="1317" y="861"/>
                      <a:pt x="1317" y="861"/>
                    </a:cubicBezTo>
                    <a:cubicBezTo>
                      <a:pt x="1317" y="861"/>
                      <a:pt x="1314" y="873"/>
                      <a:pt x="1311" y="884"/>
                    </a:cubicBezTo>
                    <a:cubicBezTo>
                      <a:pt x="1309" y="891"/>
                      <a:pt x="1306" y="897"/>
                      <a:pt x="1304" y="902"/>
                    </a:cubicBezTo>
                    <a:cubicBezTo>
                      <a:pt x="1302" y="908"/>
                      <a:pt x="1299" y="916"/>
                      <a:pt x="1299" y="916"/>
                    </a:cubicBezTo>
                    <a:cubicBezTo>
                      <a:pt x="1289" y="928"/>
                      <a:pt x="1289" y="928"/>
                      <a:pt x="1289" y="928"/>
                    </a:cubicBezTo>
                    <a:cubicBezTo>
                      <a:pt x="1280" y="935"/>
                      <a:pt x="1280" y="935"/>
                      <a:pt x="1280" y="935"/>
                    </a:cubicBezTo>
                    <a:cubicBezTo>
                      <a:pt x="1280" y="935"/>
                      <a:pt x="1277" y="937"/>
                      <a:pt x="1276" y="937"/>
                    </a:cubicBezTo>
                    <a:cubicBezTo>
                      <a:pt x="1276" y="938"/>
                      <a:pt x="1274" y="938"/>
                      <a:pt x="1275" y="940"/>
                    </a:cubicBezTo>
                    <a:cubicBezTo>
                      <a:pt x="1275" y="941"/>
                      <a:pt x="1275" y="942"/>
                      <a:pt x="1274" y="943"/>
                    </a:cubicBezTo>
                    <a:cubicBezTo>
                      <a:pt x="1274" y="944"/>
                      <a:pt x="1274" y="947"/>
                      <a:pt x="1274" y="948"/>
                    </a:cubicBezTo>
                    <a:cubicBezTo>
                      <a:pt x="1275" y="950"/>
                      <a:pt x="1275" y="951"/>
                      <a:pt x="1275" y="952"/>
                    </a:cubicBezTo>
                    <a:cubicBezTo>
                      <a:pt x="1274" y="952"/>
                      <a:pt x="1274" y="953"/>
                      <a:pt x="1274" y="954"/>
                    </a:cubicBezTo>
                    <a:cubicBezTo>
                      <a:pt x="1274" y="955"/>
                      <a:pt x="1274" y="955"/>
                      <a:pt x="1275" y="955"/>
                    </a:cubicBezTo>
                    <a:cubicBezTo>
                      <a:pt x="1276" y="955"/>
                      <a:pt x="1276" y="955"/>
                      <a:pt x="1276" y="956"/>
                    </a:cubicBezTo>
                    <a:cubicBezTo>
                      <a:pt x="1277" y="956"/>
                      <a:pt x="1277" y="958"/>
                      <a:pt x="1277" y="959"/>
                    </a:cubicBezTo>
                    <a:cubicBezTo>
                      <a:pt x="1278" y="960"/>
                      <a:pt x="1277" y="960"/>
                      <a:pt x="1277" y="960"/>
                    </a:cubicBezTo>
                    <a:cubicBezTo>
                      <a:pt x="1276" y="960"/>
                      <a:pt x="1275" y="960"/>
                      <a:pt x="1274" y="960"/>
                    </a:cubicBezTo>
                    <a:cubicBezTo>
                      <a:pt x="1273" y="960"/>
                      <a:pt x="1269" y="959"/>
                      <a:pt x="1267" y="959"/>
                    </a:cubicBezTo>
                    <a:cubicBezTo>
                      <a:pt x="1266" y="959"/>
                      <a:pt x="1263" y="960"/>
                      <a:pt x="1262" y="960"/>
                    </a:cubicBezTo>
                    <a:cubicBezTo>
                      <a:pt x="1261" y="960"/>
                      <a:pt x="1261" y="961"/>
                      <a:pt x="1260" y="962"/>
                    </a:cubicBezTo>
                    <a:cubicBezTo>
                      <a:pt x="1259" y="962"/>
                      <a:pt x="1258" y="962"/>
                      <a:pt x="1257" y="961"/>
                    </a:cubicBezTo>
                    <a:cubicBezTo>
                      <a:pt x="1256" y="961"/>
                      <a:pt x="1253" y="962"/>
                      <a:pt x="1251" y="962"/>
                    </a:cubicBezTo>
                    <a:cubicBezTo>
                      <a:pt x="1250" y="962"/>
                      <a:pt x="1246" y="962"/>
                      <a:pt x="1245" y="963"/>
                    </a:cubicBezTo>
                    <a:cubicBezTo>
                      <a:pt x="1244" y="963"/>
                      <a:pt x="1240" y="964"/>
                      <a:pt x="1239" y="965"/>
                    </a:cubicBezTo>
                    <a:cubicBezTo>
                      <a:pt x="1239" y="965"/>
                      <a:pt x="1239" y="965"/>
                      <a:pt x="1239" y="966"/>
                    </a:cubicBezTo>
                    <a:cubicBezTo>
                      <a:pt x="1238" y="966"/>
                      <a:pt x="1237" y="967"/>
                      <a:pt x="1236" y="966"/>
                    </a:cubicBezTo>
                    <a:cubicBezTo>
                      <a:pt x="1235" y="966"/>
                      <a:pt x="1233" y="966"/>
                      <a:pt x="1232" y="967"/>
                    </a:cubicBezTo>
                    <a:cubicBezTo>
                      <a:pt x="1232" y="967"/>
                      <a:pt x="1231" y="967"/>
                      <a:pt x="1230" y="966"/>
                    </a:cubicBezTo>
                    <a:cubicBezTo>
                      <a:pt x="1230" y="966"/>
                      <a:pt x="1228" y="966"/>
                      <a:pt x="1227" y="966"/>
                    </a:cubicBezTo>
                    <a:cubicBezTo>
                      <a:pt x="1225" y="965"/>
                      <a:pt x="1224" y="967"/>
                      <a:pt x="1223" y="966"/>
                    </a:cubicBezTo>
                    <a:cubicBezTo>
                      <a:pt x="1222" y="966"/>
                      <a:pt x="1222" y="967"/>
                      <a:pt x="1221" y="967"/>
                    </a:cubicBezTo>
                    <a:cubicBezTo>
                      <a:pt x="1221" y="967"/>
                      <a:pt x="1218" y="967"/>
                      <a:pt x="1217" y="967"/>
                    </a:cubicBezTo>
                    <a:cubicBezTo>
                      <a:pt x="1217" y="967"/>
                      <a:pt x="1215" y="968"/>
                      <a:pt x="1213" y="968"/>
                    </a:cubicBezTo>
                    <a:cubicBezTo>
                      <a:pt x="1212" y="968"/>
                      <a:pt x="1210" y="968"/>
                      <a:pt x="1209" y="968"/>
                    </a:cubicBezTo>
                    <a:cubicBezTo>
                      <a:pt x="1208" y="968"/>
                      <a:pt x="1205" y="969"/>
                      <a:pt x="1204" y="969"/>
                    </a:cubicBezTo>
                    <a:cubicBezTo>
                      <a:pt x="1203" y="969"/>
                      <a:pt x="1202" y="970"/>
                      <a:pt x="1201" y="971"/>
                    </a:cubicBezTo>
                    <a:cubicBezTo>
                      <a:pt x="1201" y="971"/>
                      <a:pt x="1200" y="971"/>
                      <a:pt x="1199" y="971"/>
                    </a:cubicBezTo>
                    <a:cubicBezTo>
                      <a:pt x="1198" y="971"/>
                      <a:pt x="1197" y="972"/>
                      <a:pt x="1197" y="973"/>
                    </a:cubicBezTo>
                    <a:cubicBezTo>
                      <a:pt x="1196" y="973"/>
                      <a:pt x="1195" y="972"/>
                      <a:pt x="1194" y="972"/>
                    </a:cubicBezTo>
                    <a:cubicBezTo>
                      <a:pt x="1193" y="971"/>
                      <a:pt x="1192" y="972"/>
                      <a:pt x="1191" y="972"/>
                    </a:cubicBezTo>
                    <a:cubicBezTo>
                      <a:pt x="1190" y="972"/>
                      <a:pt x="1187" y="973"/>
                      <a:pt x="1187" y="973"/>
                    </a:cubicBezTo>
                    <a:cubicBezTo>
                      <a:pt x="1186" y="973"/>
                      <a:pt x="1185" y="973"/>
                      <a:pt x="1184" y="974"/>
                    </a:cubicBezTo>
                    <a:cubicBezTo>
                      <a:pt x="1183" y="974"/>
                      <a:pt x="1182" y="974"/>
                      <a:pt x="1181" y="974"/>
                    </a:cubicBezTo>
                    <a:cubicBezTo>
                      <a:pt x="1180" y="974"/>
                      <a:pt x="1178" y="974"/>
                      <a:pt x="1177" y="974"/>
                    </a:cubicBezTo>
                    <a:cubicBezTo>
                      <a:pt x="1176" y="974"/>
                      <a:pt x="1174" y="974"/>
                      <a:pt x="1174" y="974"/>
                    </a:cubicBezTo>
                    <a:cubicBezTo>
                      <a:pt x="1173" y="973"/>
                      <a:pt x="1168" y="975"/>
                      <a:pt x="1167" y="975"/>
                    </a:cubicBezTo>
                    <a:cubicBezTo>
                      <a:pt x="1165" y="975"/>
                      <a:pt x="1163" y="975"/>
                      <a:pt x="1162" y="975"/>
                    </a:cubicBezTo>
                    <a:cubicBezTo>
                      <a:pt x="1161" y="975"/>
                      <a:pt x="1161" y="975"/>
                      <a:pt x="1161" y="975"/>
                    </a:cubicBezTo>
                    <a:cubicBezTo>
                      <a:pt x="1161" y="974"/>
                      <a:pt x="1158" y="975"/>
                      <a:pt x="1156" y="975"/>
                    </a:cubicBezTo>
                    <a:cubicBezTo>
                      <a:pt x="1155" y="974"/>
                      <a:pt x="1153" y="973"/>
                      <a:pt x="1152" y="973"/>
                    </a:cubicBezTo>
                    <a:cubicBezTo>
                      <a:pt x="1151" y="972"/>
                      <a:pt x="1150" y="973"/>
                      <a:pt x="1149" y="973"/>
                    </a:cubicBezTo>
                    <a:cubicBezTo>
                      <a:pt x="1148" y="973"/>
                      <a:pt x="1150" y="976"/>
                      <a:pt x="1150" y="976"/>
                    </a:cubicBezTo>
                    <a:cubicBezTo>
                      <a:pt x="1150" y="976"/>
                      <a:pt x="1149" y="976"/>
                      <a:pt x="1147" y="977"/>
                    </a:cubicBezTo>
                    <a:cubicBezTo>
                      <a:pt x="1146" y="977"/>
                      <a:pt x="1147" y="978"/>
                      <a:pt x="1147" y="979"/>
                    </a:cubicBezTo>
                    <a:cubicBezTo>
                      <a:pt x="1147" y="979"/>
                      <a:pt x="1144" y="979"/>
                      <a:pt x="1143" y="979"/>
                    </a:cubicBezTo>
                    <a:cubicBezTo>
                      <a:pt x="1142" y="979"/>
                      <a:pt x="1141" y="979"/>
                      <a:pt x="1141" y="980"/>
                    </a:cubicBezTo>
                    <a:cubicBezTo>
                      <a:pt x="1141" y="981"/>
                      <a:pt x="1141" y="981"/>
                      <a:pt x="1140" y="981"/>
                    </a:cubicBezTo>
                    <a:cubicBezTo>
                      <a:pt x="1139" y="981"/>
                      <a:pt x="1138" y="981"/>
                      <a:pt x="1137" y="981"/>
                    </a:cubicBezTo>
                    <a:cubicBezTo>
                      <a:pt x="1135" y="981"/>
                      <a:pt x="1136" y="983"/>
                      <a:pt x="1136" y="983"/>
                    </a:cubicBezTo>
                    <a:cubicBezTo>
                      <a:pt x="1136" y="984"/>
                      <a:pt x="1135" y="985"/>
                      <a:pt x="1134" y="985"/>
                    </a:cubicBezTo>
                    <a:cubicBezTo>
                      <a:pt x="1133" y="985"/>
                      <a:pt x="1132" y="986"/>
                      <a:pt x="1131" y="986"/>
                    </a:cubicBezTo>
                    <a:cubicBezTo>
                      <a:pt x="1130" y="986"/>
                      <a:pt x="1130" y="986"/>
                      <a:pt x="1129" y="986"/>
                    </a:cubicBezTo>
                    <a:cubicBezTo>
                      <a:pt x="1129" y="986"/>
                      <a:pt x="1128" y="986"/>
                      <a:pt x="1127" y="986"/>
                    </a:cubicBezTo>
                    <a:cubicBezTo>
                      <a:pt x="1126" y="985"/>
                      <a:pt x="1125" y="985"/>
                      <a:pt x="1125" y="985"/>
                    </a:cubicBezTo>
                    <a:cubicBezTo>
                      <a:pt x="1125" y="984"/>
                      <a:pt x="1124" y="984"/>
                      <a:pt x="1123" y="984"/>
                    </a:cubicBezTo>
                    <a:cubicBezTo>
                      <a:pt x="1122" y="984"/>
                      <a:pt x="1122" y="984"/>
                      <a:pt x="1121" y="984"/>
                    </a:cubicBezTo>
                    <a:cubicBezTo>
                      <a:pt x="1120" y="985"/>
                      <a:pt x="1120" y="984"/>
                      <a:pt x="1119" y="984"/>
                    </a:cubicBezTo>
                    <a:cubicBezTo>
                      <a:pt x="1118" y="984"/>
                      <a:pt x="1115" y="983"/>
                      <a:pt x="1114" y="983"/>
                    </a:cubicBezTo>
                    <a:cubicBezTo>
                      <a:pt x="1113" y="983"/>
                      <a:pt x="1113" y="983"/>
                      <a:pt x="1112" y="983"/>
                    </a:cubicBezTo>
                    <a:cubicBezTo>
                      <a:pt x="1111" y="984"/>
                      <a:pt x="1110" y="986"/>
                      <a:pt x="1110" y="987"/>
                    </a:cubicBezTo>
                    <a:cubicBezTo>
                      <a:pt x="1109" y="989"/>
                      <a:pt x="1110" y="991"/>
                      <a:pt x="1110" y="991"/>
                    </a:cubicBezTo>
                    <a:cubicBezTo>
                      <a:pt x="1110" y="991"/>
                      <a:pt x="1111" y="991"/>
                      <a:pt x="1111" y="991"/>
                    </a:cubicBezTo>
                    <a:cubicBezTo>
                      <a:pt x="1112" y="991"/>
                      <a:pt x="1114" y="992"/>
                      <a:pt x="1114" y="992"/>
                    </a:cubicBezTo>
                    <a:cubicBezTo>
                      <a:pt x="1114" y="992"/>
                      <a:pt x="1113" y="994"/>
                      <a:pt x="1112" y="995"/>
                    </a:cubicBezTo>
                    <a:cubicBezTo>
                      <a:pt x="1112" y="995"/>
                      <a:pt x="1112" y="995"/>
                      <a:pt x="1111" y="995"/>
                    </a:cubicBezTo>
                    <a:cubicBezTo>
                      <a:pt x="1110" y="995"/>
                      <a:pt x="1110" y="997"/>
                      <a:pt x="1110" y="997"/>
                    </a:cubicBezTo>
                    <a:cubicBezTo>
                      <a:pt x="1119" y="1007"/>
                      <a:pt x="1119" y="1007"/>
                      <a:pt x="1119" y="1007"/>
                    </a:cubicBezTo>
                    <a:cubicBezTo>
                      <a:pt x="1124" y="1008"/>
                      <a:pt x="1124" y="1008"/>
                      <a:pt x="1124" y="1008"/>
                    </a:cubicBezTo>
                    <a:cubicBezTo>
                      <a:pt x="1125" y="1003"/>
                      <a:pt x="1125" y="1003"/>
                      <a:pt x="1125" y="1003"/>
                    </a:cubicBezTo>
                    <a:cubicBezTo>
                      <a:pt x="1128" y="1002"/>
                      <a:pt x="1128" y="1002"/>
                      <a:pt x="1128" y="1002"/>
                    </a:cubicBezTo>
                    <a:cubicBezTo>
                      <a:pt x="1137" y="1003"/>
                      <a:pt x="1137" y="1003"/>
                      <a:pt x="1137" y="1003"/>
                    </a:cubicBezTo>
                    <a:cubicBezTo>
                      <a:pt x="1135" y="1013"/>
                      <a:pt x="1135" y="1013"/>
                      <a:pt x="1135" y="1013"/>
                    </a:cubicBezTo>
                    <a:cubicBezTo>
                      <a:pt x="1132" y="1032"/>
                      <a:pt x="1132" y="1032"/>
                      <a:pt x="1132" y="1032"/>
                    </a:cubicBezTo>
                    <a:cubicBezTo>
                      <a:pt x="1130" y="1048"/>
                      <a:pt x="1130" y="1048"/>
                      <a:pt x="1130" y="1048"/>
                    </a:cubicBezTo>
                    <a:cubicBezTo>
                      <a:pt x="1130" y="1048"/>
                      <a:pt x="1128" y="1054"/>
                      <a:pt x="1128" y="1054"/>
                    </a:cubicBezTo>
                    <a:cubicBezTo>
                      <a:pt x="1128" y="1055"/>
                      <a:pt x="1130" y="1055"/>
                      <a:pt x="1130" y="1055"/>
                    </a:cubicBezTo>
                    <a:cubicBezTo>
                      <a:pt x="1131" y="1055"/>
                      <a:pt x="1131" y="1056"/>
                      <a:pt x="1132" y="1056"/>
                    </a:cubicBezTo>
                    <a:cubicBezTo>
                      <a:pt x="1133" y="1056"/>
                      <a:pt x="1133" y="1057"/>
                      <a:pt x="1133" y="1057"/>
                    </a:cubicBezTo>
                    <a:cubicBezTo>
                      <a:pt x="1133" y="1058"/>
                      <a:pt x="1134" y="1058"/>
                      <a:pt x="1134" y="1058"/>
                    </a:cubicBezTo>
                    <a:cubicBezTo>
                      <a:pt x="1135" y="1059"/>
                      <a:pt x="1136" y="1059"/>
                      <a:pt x="1137" y="1059"/>
                    </a:cubicBezTo>
                    <a:cubicBezTo>
                      <a:pt x="1138" y="1059"/>
                      <a:pt x="1138" y="1059"/>
                      <a:pt x="1138" y="1059"/>
                    </a:cubicBezTo>
                    <a:cubicBezTo>
                      <a:pt x="1139" y="1059"/>
                      <a:pt x="1139" y="1059"/>
                      <a:pt x="1139" y="1060"/>
                    </a:cubicBezTo>
                    <a:cubicBezTo>
                      <a:pt x="1139" y="1061"/>
                      <a:pt x="1139" y="1061"/>
                      <a:pt x="1140" y="1061"/>
                    </a:cubicBezTo>
                    <a:cubicBezTo>
                      <a:pt x="1141" y="1061"/>
                      <a:pt x="1141" y="1062"/>
                      <a:pt x="1141" y="1062"/>
                    </a:cubicBezTo>
                    <a:cubicBezTo>
                      <a:pt x="1141" y="1062"/>
                      <a:pt x="1142" y="1062"/>
                      <a:pt x="1142" y="1062"/>
                    </a:cubicBezTo>
                    <a:cubicBezTo>
                      <a:pt x="1143" y="1063"/>
                      <a:pt x="1143" y="1063"/>
                      <a:pt x="1143" y="1064"/>
                    </a:cubicBezTo>
                    <a:cubicBezTo>
                      <a:pt x="1144" y="1064"/>
                      <a:pt x="1144" y="1064"/>
                      <a:pt x="1145" y="1064"/>
                    </a:cubicBezTo>
                    <a:cubicBezTo>
                      <a:pt x="1146" y="1065"/>
                      <a:pt x="1146" y="1065"/>
                      <a:pt x="1146" y="1065"/>
                    </a:cubicBezTo>
                    <a:cubicBezTo>
                      <a:pt x="1147" y="1066"/>
                      <a:pt x="1147" y="1066"/>
                      <a:pt x="1148" y="1067"/>
                    </a:cubicBezTo>
                    <a:cubicBezTo>
                      <a:pt x="1148" y="1067"/>
                      <a:pt x="1148" y="1068"/>
                      <a:pt x="1148" y="1068"/>
                    </a:cubicBezTo>
                    <a:cubicBezTo>
                      <a:pt x="1149" y="1069"/>
                      <a:pt x="1149" y="1069"/>
                      <a:pt x="1150" y="1069"/>
                    </a:cubicBezTo>
                    <a:cubicBezTo>
                      <a:pt x="1151" y="1070"/>
                      <a:pt x="1152" y="1073"/>
                      <a:pt x="1152" y="1073"/>
                    </a:cubicBezTo>
                    <a:cubicBezTo>
                      <a:pt x="1152" y="1073"/>
                      <a:pt x="1152" y="1073"/>
                      <a:pt x="1152" y="1073"/>
                    </a:cubicBezTo>
                    <a:cubicBezTo>
                      <a:pt x="1151" y="1074"/>
                      <a:pt x="1151" y="1074"/>
                      <a:pt x="1151" y="1075"/>
                    </a:cubicBezTo>
                    <a:cubicBezTo>
                      <a:pt x="1150" y="1075"/>
                      <a:pt x="1150" y="1076"/>
                      <a:pt x="1151" y="1076"/>
                    </a:cubicBezTo>
                    <a:cubicBezTo>
                      <a:pt x="1151" y="1077"/>
                      <a:pt x="1152" y="1077"/>
                      <a:pt x="1153" y="1077"/>
                    </a:cubicBezTo>
                    <a:cubicBezTo>
                      <a:pt x="1153" y="1078"/>
                      <a:pt x="1154" y="1078"/>
                      <a:pt x="1154" y="1078"/>
                    </a:cubicBezTo>
                    <a:cubicBezTo>
                      <a:pt x="1154" y="1079"/>
                      <a:pt x="1155" y="1079"/>
                      <a:pt x="1155" y="1080"/>
                    </a:cubicBezTo>
                    <a:cubicBezTo>
                      <a:pt x="1156" y="1080"/>
                      <a:pt x="1155" y="1080"/>
                      <a:pt x="1155" y="1081"/>
                    </a:cubicBezTo>
                    <a:cubicBezTo>
                      <a:pt x="1155" y="1082"/>
                      <a:pt x="1155" y="1082"/>
                      <a:pt x="1156" y="1082"/>
                    </a:cubicBezTo>
                    <a:cubicBezTo>
                      <a:pt x="1156" y="1082"/>
                      <a:pt x="1158" y="1082"/>
                      <a:pt x="1158" y="1082"/>
                    </a:cubicBezTo>
                    <a:cubicBezTo>
                      <a:pt x="1158" y="1082"/>
                      <a:pt x="1159" y="1081"/>
                      <a:pt x="1159" y="1081"/>
                    </a:cubicBezTo>
                    <a:cubicBezTo>
                      <a:pt x="1160" y="1081"/>
                      <a:pt x="1162" y="1082"/>
                      <a:pt x="1162" y="1082"/>
                    </a:cubicBezTo>
                    <a:cubicBezTo>
                      <a:pt x="1163" y="1082"/>
                      <a:pt x="1163" y="1083"/>
                      <a:pt x="1164" y="1083"/>
                    </a:cubicBezTo>
                    <a:cubicBezTo>
                      <a:pt x="1164" y="1083"/>
                      <a:pt x="1165" y="1084"/>
                      <a:pt x="1166" y="1086"/>
                    </a:cubicBezTo>
                    <a:cubicBezTo>
                      <a:pt x="1166" y="1087"/>
                      <a:pt x="1166" y="1089"/>
                      <a:pt x="1166" y="1090"/>
                    </a:cubicBezTo>
                    <a:cubicBezTo>
                      <a:pt x="1166" y="1090"/>
                      <a:pt x="1166" y="1092"/>
                      <a:pt x="1166" y="1092"/>
                    </a:cubicBezTo>
                    <a:cubicBezTo>
                      <a:pt x="1167" y="1093"/>
                      <a:pt x="1167" y="1093"/>
                      <a:pt x="1167" y="1094"/>
                    </a:cubicBezTo>
                    <a:cubicBezTo>
                      <a:pt x="1167" y="1095"/>
                      <a:pt x="1167" y="1096"/>
                      <a:pt x="1167" y="1097"/>
                    </a:cubicBezTo>
                    <a:cubicBezTo>
                      <a:pt x="1167" y="1098"/>
                      <a:pt x="1167" y="1098"/>
                      <a:pt x="1168" y="1099"/>
                    </a:cubicBezTo>
                    <a:cubicBezTo>
                      <a:pt x="1169" y="1100"/>
                      <a:pt x="1169" y="1100"/>
                      <a:pt x="1169" y="1101"/>
                    </a:cubicBezTo>
                    <a:cubicBezTo>
                      <a:pt x="1168" y="1101"/>
                      <a:pt x="1169" y="1102"/>
                      <a:pt x="1170" y="1102"/>
                    </a:cubicBezTo>
                    <a:cubicBezTo>
                      <a:pt x="1171" y="1102"/>
                      <a:pt x="1170" y="1105"/>
                      <a:pt x="1170" y="1105"/>
                    </a:cubicBezTo>
                    <a:cubicBezTo>
                      <a:pt x="1170" y="1106"/>
                      <a:pt x="1170" y="1107"/>
                      <a:pt x="1170" y="1108"/>
                    </a:cubicBezTo>
                    <a:cubicBezTo>
                      <a:pt x="1169" y="1109"/>
                      <a:pt x="1170" y="1109"/>
                      <a:pt x="1170" y="1109"/>
                    </a:cubicBezTo>
                    <a:cubicBezTo>
                      <a:pt x="1171" y="1110"/>
                      <a:pt x="1171" y="1110"/>
                      <a:pt x="1172" y="1110"/>
                    </a:cubicBezTo>
                    <a:cubicBezTo>
                      <a:pt x="1172" y="1111"/>
                      <a:pt x="1172" y="1111"/>
                      <a:pt x="1173" y="1111"/>
                    </a:cubicBezTo>
                    <a:cubicBezTo>
                      <a:pt x="1174" y="1112"/>
                      <a:pt x="1174" y="1113"/>
                      <a:pt x="1175" y="1113"/>
                    </a:cubicBezTo>
                    <a:cubicBezTo>
                      <a:pt x="1175" y="1114"/>
                      <a:pt x="1175" y="1114"/>
                      <a:pt x="1175" y="1115"/>
                    </a:cubicBezTo>
                    <a:cubicBezTo>
                      <a:pt x="1175" y="1115"/>
                      <a:pt x="1175" y="1118"/>
                      <a:pt x="1175" y="1118"/>
                    </a:cubicBezTo>
                    <a:cubicBezTo>
                      <a:pt x="1175" y="1118"/>
                      <a:pt x="1175" y="1120"/>
                      <a:pt x="1176" y="1120"/>
                    </a:cubicBezTo>
                    <a:cubicBezTo>
                      <a:pt x="1176" y="1121"/>
                      <a:pt x="1175" y="1123"/>
                      <a:pt x="1174" y="1123"/>
                    </a:cubicBezTo>
                    <a:cubicBezTo>
                      <a:pt x="1174" y="1124"/>
                      <a:pt x="1175" y="1125"/>
                      <a:pt x="1176" y="1125"/>
                    </a:cubicBezTo>
                    <a:cubicBezTo>
                      <a:pt x="1176" y="1125"/>
                      <a:pt x="1176" y="1127"/>
                      <a:pt x="1175" y="1127"/>
                    </a:cubicBezTo>
                    <a:cubicBezTo>
                      <a:pt x="1175" y="1127"/>
                      <a:pt x="1174" y="1127"/>
                      <a:pt x="1172" y="1127"/>
                    </a:cubicBezTo>
                    <a:cubicBezTo>
                      <a:pt x="1171" y="1126"/>
                      <a:pt x="1170" y="1126"/>
                      <a:pt x="1169" y="1126"/>
                    </a:cubicBezTo>
                    <a:cubicBezTo>
                      <a:pt x="1169" y="1126"/>
                      <a:pt x="1167" y="1125"/>
                      <a:pt x="1167" y="1125"/>
                    </a:cubicBezTo>
                    <a:cubicBezTo>
                      <a:pt x="1166" y="1124"/>
                      <a:pt x="1163" y="1126"/>
                      <a:pt x="1163" y="1126"/>
                    </a:cubicBezTo>
                    <a:cubicBezTo>
                      <a:pt x="1163" y="1126"/>
                      <a:pt x="1162" y="1127"/>
                      <a:pt x="1162" y="1128"/>
                    </a:cubicBezTo>
                    <a:cubicBezTo>
                      <a:pt x="1161" y="1129"/>
                      <a:pt x="1158" y="1128"/>
                      <a:pt x="1157" y="1128"/>
                    </a:cubicBezTo>
                    <a:cubicBezTo>
                      <a:pt x="1155" y="1128"/>
                      <a:pt x="1155" y="1131"/>
                      <a:pt x="1155" y="1131"/>
                    </a:cubicBezTo>
                    <a:cubicBezTo>
                      <a:pt x="1155" y="1132"/>
                      <a:pt x="1153" y="1132"/>
                      <a:pt x="1152" y="1132"/>
                    </a:cubicBezTo>
                    <a:cubicBezTo>
                      <a:pt x="1151" y="1132"/>
                      <a:pt x="1151" y="1132"/>
                      <a:pt x="1150" y="1132"/>
                    </a:cubicBezTo>
                    <a:cubicBezTo>
                      <a:pt x="1150" y="1132"/>
                      <a:pt x="1148" y="1131"/>
                      <a:pt x="1147" y="1131"/>
                    </a:cubicBezTo>
                    <a:cubicBezTo>
                      <a:pt x="1146" y="1131"/>
                      <a:pt x="1145" y="1131"/>
                      <a:pt x="1143" y="1131"/>
                    </a:cubicBezTo>
                    <a:cubicBezTo>
                      <a:pt x="1142" y="1131"/>
                      <a:pt x="1140" y="1133"/>
                      <a:pt x="1139" y="1133"/>
                    </a:cubicBezTo>
                    <a:cubicBezTo>
                      <a:pt x="1138" y="1134"/>
                      <a:pt x="1137" y="1135"/>
                      <a:pt x="1137" y="1135"/>
                    </a:cubicBezTo>
                    <a:cubicBezTo>
                      <a:pt x="1136" y="1136"/>
                      <a:pt x="1135" y="1137"/>
                      <a:pt x="1134" y="1137"/>
                    </a:cubicBezTo>
                    <a:cubicBezTo>
                      <a:pt x="1134" y="1138"/>
                      <a:pt x="1133" y="1138"/>
                      <a:pt x="1132" y="1138"/>
                    </a:cubicBezTo>
                    <a:cubicBezTo>
                      <a:pt x="1131" y="1137"/>
                      <a:pt x="1131" y="1139"/>
                      <a:pt x="1131" y="1140"/>
                    </a:cubicBezTo>
                    <a:cubicBezTo>
                      <a:pt x="1131" y="1140"/>
                      <a:pt x="1131" y="1142"/>
                      <a:pt x="1131" y="1142"/>
                    </a:cubicBezTo>
                    <a:cubicBezTo>
                      <a:pt x="1131" y="1143"/>
                      <a:pt x="1130" y="1144"/>
                      <a:pt x="1131" y="1145"/>
                    </a:cubicBezTo>
                    <a:cubicBezTo>
                      <a:pt x="1131" y="1145"/>
                      <a:pt x="1132" y="1146"/>
                      <a:pt x="1132" y="1146"/>
                    </a:cubicBezTo>
                    <a:cubicBezTo>
                      <a:pt x="1133" y="1147"/>
                      <a:pt x="1132" y="1148"/>
                      <a:pt x="1131" y="1148"/>
                    </a:cubicBezTo>
                    <a:cubicBezTo>
                      <a:pt x="1129" y="1148"/>
                      <a:pt x="1129" y="1149"/>
                      <a:pt x="1129" y="1149"/>
                    </a:cubicBezTo>
                    <a:cubicBezTo>
                      <a:pt x="1129" y="1150"/>
                      <a:pt x="1128" y="1150"/>
                      <a:pt x="1128" y="1151"/>
                    </a:cubicBezTo>
                    <a:cubicBezTo>
                      <a:pt x="1128" y="1152"/>
                      <a:pt x="1128" y="1152"/>
                      <a:pt x="1129" y="1152"/>
                    </a:cubicBezTo>
                    <a:cubicBezTo>
                      <a:pt x="1130" y="1153"/>
                      <a:pt x="1129" y="1154"/>
                      <a:pt x="1129" y="1155"/>
                    </a:cubicBezTo>
                    <a:cubicBezTo>
                      <a:pt x="1129" y="1155"/>
                      <a:pt x="1129" y="1155"/>
                      <a:pt x="1129" y="1156"/>
                    </a:cubicBezTo>
                    <a:cubicBezTo>
                      <a:pt x="1128" y="1156"/>
                      <a:pt x="1129" y="1158"/>
                      <a:pt x="1129" y="1159"/>
                    </a:cubicBezTo>
                    <a:cubicBezTo>
                      <a:pt x="1129" y="1159"/>
                      <a:pt x="1130" y="1159"/>
                      <a:pt x="1131" y="1159"/>
                    </a:cubicBezTo>
                    <a:cubicBezTo>
                      <a:pt x="1131" y="1159"/>
                      <a:pt x="1131" y="1159"/>
                      <a:pt x="1132" y="1160"/>
                    </a:cubicBezTo>
                    <a:cubicBezTo>
                      <a:pt x="1132" y="1160"/>
                      <a:pt x="1134" y="1160"/>
                      <a:pt x="1135" y="1160"/>
                    </a:cubicBezTo>
                    <a:cubicBezTo>
                      <a:pt x="1135" y="1160"/>
                      <a:pt x="1135" y="1161"/>
                      <a:pt x="1135" y="1162"/>
                    </a:cubicBezTo>
                    <a:cubicBezTo>
                      <a:pt x="1134" y="1162"/>
                      <a:pt x="1137" y="1162"/>
                      <a:pt x="1137" y="1163"/>
                    </a:cubicBezTo>
                    <a:cubicBezTo>
                      <a:pt x="1138" y="1163"/>
                      <a:pt x="1139" y="1163"/>
                      <a:pt x="1140" y="1163"/>
                    </a:cubicBezTo>
                    <a:cubicBezTo>
                      <a:pt x="1141" y="1163"/>
                      <a:pt x="1141" y="1163"/>
                      <a:pt x="1141" y="1164"/>
                    </a:cubicBezTo>
                    <a:cubicBezTo>
                      <a:pt x="1141" y="1164"/>
                      <a:pt x="1142" y="1164"/>
                      <a:pt x="1143" y="1164"/>
                    </a:cubicBezTo>
                    <a:cubicBezTo>
                      <a:pt x="1144" y="1164"/>
                      <a:pt x="1147" y="1165"/>
                      <a:pt x="1148" y="1166"/>
                    </a:cubicBezTo>
                    <a:cubicBezTo>
                      <a:pt x="1148" y="1166"/>
                      <a:pt x="1148" y="1167"/>
                      <a:pt x="1149" y="1167"/>
                    </a:cubicBezTo>
                    <a:cubicBezTo>
                      <a:pt x="1150" y="1167"/>
                      <a:pt x="1149" y="1168"/>
                      <a:pt x="1149" y="1168"/>
                    </a:cubicBezTo>
                    <a:cubicBezTo>
                      <a:pt x="1149" y="1169"/>
                      <a:pt x="1149" y="1169"/>
                      <a:pt x="1149" y="1170"/>
                    </a:cubicBezTo>
                    <a:cubicBezTo>
                      <a:pt x="1149" y="1170"/>
                      <a:pt x="1149" y="1171"/>
                      <a:pt x="1148" y="1172"/>
                    </a:cubicBezTo>
                    <a:cubicBezTo>
                      <a:pt x="1148" y="1173"/>
                      <a:pt x="1148" y="1173"/>
                      <a:pt x="1148" y="1174"/>
                    </a:cubicBezTo>
                    <a:cubicBezTo>
                      <a:pt x="1148" y="1175"/>
                      <a:pt x="1149" y="1175"/>
                      <a:pt x="1149" y="1176"/>
                    </a:cubicBezTo>
                    <a:cubicBezTo>
                      <a:pt x="1150" y="1176"/>
                      <a:pt x="1149" y="1178"/>
                      <a:pt x="1148" y="1178"/>
                    </a:cubicBezTo>
                    <a:cubicBezTo>
                      <a:pt x="1148" y="1179"/>
                      <a:pt x="1148" y="1179"/>
                      <a:pt x="1148" y="1180"/>
                    </a:cubicBezTo>
                    <a:cubicBezTo>
                      <a:pt x="1148" y="1180"/>
                      <a:pt x="1147" y="1181"/>
                      <a:pt x="1147" y="1182"/>
                    </a:cubicBezTo>
                    <a:cubicBezTo>
                      <a:pt x="1147" y="1182"/>
                      <a:pt x="1147" y="1183"/>
                      <a:pt x="1147" y="1184"/>
                    </a:cubicBezTo>
                    <a:cubicBezTo>
                      <a:pt x="1147" y="1184"/>
                      <a:pt x="1147" y="1184"/>
                      <a:pt x="1146" y="1185"/>
                    </a:cubicBezTo>
                    <a:cubicBezTo>
                      <a:pt x="1146" y="1186"/>
                      <a:pt x="1148" y="1187"/>
                      <a:pt x="1149" y="1188"/>
                    </a:cubicBezTo>
                    <a:cubicBezTo>
                      <a:pt x="1150" y="1189"/>
                      <a:pt x="1149" y="1190"/>
                      <a:pt x="1148" y="1190"/>
                    </a:cubicBezTo>
                    <a:cubicBezTo>
                      <a:pt x="1147" y="1190"/>
                      <a:pt x="1147" y="1191"/>
                      <a:pt x="1147" y="1192"/>
                    </a:cubicBezTo>
                    <a:cubicBezTo>
                      <a:pt x="1146" y="1193"/>
                      <a:pt x="1149" y="1194"/>
                      <a:pt x="1150" y="1195"/>
                    </a:cubicBezTo>
                    <a:cubicBezTo>
                      <a:pt x="1150" y="1195"/>
                      <a:pt x="1150" y="1197"/>
                      <a:pt x="1150" y="1197"/>
                    </a:cubicBezTo>
                    <a:cubicBezTo>
                      <a:pt x="1149" y="1198"/>
                      <a:pt x="1149" y="1198"/>
                      <a:pt x="1149" y="1199"/>
                    </a:cubicBezTo>
                    <a:cubicBezTo>
                      <a:pt x="1150" y="1199"/>
                      <a:pt x="1149" y="1200"/>
                      <a:pt x="1149" y="1200"/>
                    </a:cubicBezTo>
                    <a:cubicBezTo>
                      <a:pt x="1149" y="1201"/>
                      <a:pt x="1149" y="1201"/>
                      <a:pt x="1150" y="1201"/>
                    </a:cubicBezTo>
                    <a:cubicBezTo>
                      <a:pt x="1151" y="1202"/>
                      <a:pt x="1151" y="1203"/>
                      <a:pt x="1151" y="1204"/>
                    </a:cubicBezTo>
                    <a:cubicBezTo>
                      <a:pt x="1151" y="1205"/>
                      <a:pt x="1150" y="1206"/>
                      <a:pt x="1150" y="1206"/>
                    </a:cubicBezTo>
                    <a:cubicBezTo>
                      <a:pt x="1149" y="1207"/>
                      <a:pt x="1147" y="1207"/>
                      <a:pt x="1147" y="1207"/>
                    </a:cubicBezTo>
                    <a:cubicBezTo>
                      <a:pt x="1146" y="1206"/>
                      <a:pt x="1143" y="1205"/>
                      <a:pt x="1143" y="1205"/>
                    </a:cubicBezTo>
                    <a:cubicBezTo>
                      <a:pt x="1143" y="1205"/>
                      <a:pt x="1141" y="1204"/>
                      <a:pt x="1140" y="1204"/>
                    </a:cubicBezTo>
                    <a:cubicBezTo>
                      <a:pt x="1139" y="1204"/>
                      <a:pt x="1138" y="1206"/>
                      <a:pt x="1138" y="1207"/>
                    </a:cubicBezTo>
                    <a:cubicBezTo>
                      <a:pt x="1138" y="1208"/>
                      <a:pt x="1137" y="1209"/>
                      <a:pt x="1136" y="1209"/>
                    </a:cubicBezTo>
                    <a:cubicBezTo>
                      <a:pt x="1136" y="1210"/>
                      <a:pt x="1134" y="1210"/>
                      <a:pt x="1133" y="1210"/>
                    </a:cubicBezTo>
                    <a:cubicBezTo>
                      <a:pt x="1132" y="1210"/>
                      <a:pt x="1130" y="1211"/>
                      <a:pt x="1129" y="1211"/>
                    </a:cubicBezTo>
                    <a:cubicBezTo>
                      <a:pt x="1128" y="1210"/>
                      <a:pt x="1127" y="1208"/>
                      <a:pt x="1127" y="1208"/>
                    </a:cubicBezTo>
                    <a:cubicBezTo>
                      <a:pt x="1126" y="1207"/>
                      <a:pt x="1126" y="1205"/>
                      <a:pt x="1125" y="1204"/>
                    </a:cubicBezTo>
                    <a:cubicBezTo>
                      <a:pt x="1125" y="1203"/>
                      <a:pt x="1123" y="1203"/>
                      <a:pt x="1123" y="1202"/>
                    </a:cubicBezTo>
                    <a:cubicBezTo>
                      <a:pt x="1122" y="1202"/>
                      <a:pt x="1120" y="1199"/>
                      <a:pt x="1119" y="1199"/>
                    </a:cubicBezTo>
                    <a:cubicBezTo>
                      <a:pt x="1118" y="1198"/>
                      <a:pt x="1117" y="1198"/>
                      <a:pt x="1115" y="1198"/>
                    </a:cubicBezTo>
                    <a:cubicBezTo>
                      <a:pt x="1114" y="1198"/>
                      <a:pt x="1114" y="1198"/>
                      <a:pt x="1113" y="1198"/>
                    </a:cubicBezTo>
                    <a:cubicBezTo>
                      <a:pt x="1112" y="1197"/>
                      <a:pt x="1111" y="1197"/>
                      <a:pt x="1111" y="1197"/>
                    </a:cubicBezTo>
                    <a:cubicBezTo>
                      <a:pt x="1110" y="1196"/>
                      <a:pt x="1109" y="1196"/>
                      <a:pt x="1108" y="1196"/>
                    </a:cubicBezTo>
                    <a:cubicBezTo>
                      <a:pt x="1107" y="1195"/>
                      <a:pt x="1106" y="1196"/>
                      <a:pt x="1105" y="1196"/>
                    </a:cubicBezTo>
                    <a:cubicBezTo>
                      <a:pt x="1105" y="1197"/>
                      <a:pt x="1103" y="1197"/>
                      <a:pt x="1103" y="1196"/>
                    </a:cubicBezTo>
                    <a:cubicBezTo>
                      <a:pt x="1103" y="1196"/>
                      <a:pt x="1098" y="1195"/>
                      <a:pt x="1098" y="1194"/>
                    </a:cubicBezTo>
                    <a:cubicBezTo>
                      <a:pt x="1097" y="1194"/>
                      <a:pt x="1096" y="1194"/>
                      <a:pt x="1095" y="1194"/>
                    </a:cubicBezTo>
                    <a:cubicBezTo>
                      <a:pt x="1094" y="1194"/>
                      <a:pt x="1094" y="1192"/>
                      <a:pt x="1093" y="1192"/>
                    </a:cubicBezTo>
                    <a:cubicBezTo>
                      <a:pt x="1092" y="1192"/>
                      <a:pt x="1090" y="1192"/>
                      <a:pt x="1089" y="1192"/>
                    </a:cubicBezTo>
                    <a:cubicBezTo>
                      <a:pt x="1088" y="1192"/>
                      <a:pt x="1087" y="1191"/>
                      <a:pt x="1087" y="1190"/>
                    </a:cubicBezTo>
                    <a:cubicBezTo>
                      <a:pt x="1086" y="1189"/>
                      <a:pt x="1085" y="1188"/>
                      <a:pt x="1084" y="1188"/>
                    </a:cubicBezTo>
                    <a:cubicBezTo>
                      <a:pt x="1082" y="1187"/>
                      <a:pt x="1081" y="1186"/>
                      <a:pt x="1080" y="1186"/>
                    </a:cubicBezTo>
                    <a:cubicBezTo>
                      <a:pt x="1080" y="1185"/>
                      <a:pt x="1081" y="1184"/>
                      <a:pt x="1082" y="1184"/>
                    </a:cubicBezTo>
                    <a:cubicBezTo>
                      <a:pt x="1083" y="1183"/>
                      <a:pt x="1080" y="1182"/>
                      <a:pt x="1079" y="1182"/>
                    </a:cubicBezTo>
                    <a:cubicBezTo>
                      <a:pt x="1078" y="1182"/>
                      <a:pt x="1077" y="1181"/>
                      <a:pt x="1077" y="1181"/>
                    </a:cubicBezTo>
                    <a:cubicBezTo>
                      <a:pt x="1076" y="1181"/>
                      <a:pt x="1076" y="1180"/>
                      <a:pt x="1076" y="1180"/>
                    </a:cubicBezTo>
                    <a:cubicBezTo>
                      <a:pt x="1075" y="1179"/>
                      <a:pt x="1075" y="1179"/>
                      <a:pt x="1075" y="1179"/>
                    </a:cubicBezTo>
                    <a:cubicBezTo>
                      <a:pt x="1074" y="1179"/>
                      <a:pt x="1073" y="1179"/>
                      <a:pt x="1073" y="1178"/>
                    </a:cubicBezTo>
                    <a:cubicBezTo>
                      <a:pt x="1072" y="1178"/>
                      <a:pt x="1072" y="1179"/>
                      <a:pt x="1072" y="1179"/>
                    </a:cubicBezTo>
                    <a:cubicBezTo>
                      <a:pt x="1073" y="1180"/>
                      <a:pt x="1073" y="1180"/>
                      <a:pt x="1074" y="1180"/>
                    </a:cubicBezTo>
                    <a:cubicBezTo>
                      <a:pt x="1074" y="1180"/>
                      <a:pt x="1073" y="1183"/>
                      <a:pt x="1073" y="1183"/>
                    </a:cubicBezTo>
                    <a:cubicBezTo>
                      <a:pt x="1073" y="1184"/>
                      <a:pt x="1072" y="1185"/>
                      <a:pt x="1072" y="1185"/>
                    </a:cubicBezTo>
                    <a:cubicBezTo>
                      <a:pt x="1072" y="1186"/>
                      <a:pt x="1071" y="1187"/>
                      <a:pt x="1071" y="1188"/>
                    </a:cubicBezTo>
                    <a:cubicBezTo>
                      <a:pt x="1070" y="1188"/>
                      <a:pt x="1068" y="1189"/>
                      <a:pt x="1067" y="1190"/>
                    </a:cubicBezTo>
                    <a:cubicBezTo>
                      <a:pt x="1066" y="1190"/>
                      <a:pt x="1066" y="1191"/>
                      <a:pt x="1066" y="1192"/>
                    </a:cubicBezTo>
                    <a:cubicBezTo>
                      <a:pt x="1066" y="1192"/>
                      <a:pt x="1066" y="1194"/>
                      <a:pt x="1066" y="1194"/>
                    </a:cubicBezTo>
                    <a:cubicBezTo>
                      <a:pt x="1065" y="1195"/>
                      <a:pt x="1066" y="1195"/>
                      <a:pt x="1066" y="1196"/>
                    </a:cubicBezTo>
                    <a:cubicBezTo>
                      <a:pt x="1066" y="1197"/>
                      <a:pt x="1065" y="1196"/>
                      <a:pt x="1064" y="1196"/>
                    </a:cubicBezTo>
                    <a:cubicBezTo>
                      <a:pt x="1064" y="1195"/>
                      <a:pt x="1061" y="1195"/>
                      <a:pt x="1060" y="1194"/>
                    </a:cubicBezTo>
                    <a:cubicBezTo>
                      <a:pt x="1059" y="1194"/>
                      <a:pt x="1058" y="1195"/>
                      <a:pt x="1057" y="1194"/>
                    </a:cubicBezTo>
                    <a:cubicBezTo>
                      <a:pt x="1056" y="1194"/>
                      <a:pt x="1056" y="1194"/>
                      <a:pt x="1055" y="1194"/>
                    </a:cubicBezTo>
                    <a:cubicBezTo>
                      <a:pt x="1055" y="1194"/>
                      <a:pt x="1054" y="1194"/>
                      <a:pt x="1053" y="1194"/>
                    </a:cubicBezTo>
                    <a:cubicBezTo>
                      <a:pt x="1053" y="1193"/>
                      <a:pt x="1052" y="1194"/>
                      <a:pt x="1051" y="1193"/>
                    </a:cubicBezTo>
                    <a:cubicBezTo>
                      <a:pt x="1051" y="1192"/>
                      <a:pt x="1049" y="1191"/>
                      <a:pt x="1049" y="1191"/>
                    </a:cubicBezTo>
                    <a:cubicBezTo>
                      <a:pt x="1048" y="1191"/>
                      <a:pt x="1047" y="1191"/>
                      <a:pt x="1046" y="1191"/>
                    </a:cubicBezTo>
                    <a:cubicBezTo>
                      <a:pt x="1045" y="1190"/>
                      <a:pt x="1044" y="1189"/>
                      <a:pt x="1043" y="1189"/>
                    </a:cubicBezTo>
                    <a:cubicBezTo>
                      <a:pt x="1042" y="1189"/>
                      <a:pt x="1041" y="1187"/>
                      <a:pt x="1040" y="1186"/>
                    </a:cubicBezTo>
                    <a:cubicBezTo>
                      <a:pt x="1039" y="1185"/>
                      <a:pt x="1037" y="1185"/>
                      <a:pt x="1036" y="1185"/>
                    </a:cubicBezTo>
                    <a:cubicBezTo>
                      <a:pt x="1035" y="1184"/>
                      <a:pt x="1033" y="1183"/>
                      <a:pt x="1033" y="1182"/>
                    </a:cubicBezTo>
                    <a:cubicBezTo>
                      <a:pt x="1033" y="1182"/>
                      <a:pt x="1031" y="1181"/>
                      <a:pt x="1031" y="1180"/>
                    </a:cubicBezTo>
                    <a:cubicBezTo>
                      <a:pt x="1030" y="1179"/>
                      <a:pt x="1030" y="1178"/>
                      <a:pt x="1029" y="1177"/>
                    </a:cubicBezTo>
                    <a:cubicBezTo>
                      <a:pt x="1028" y="1177"/>
                      <a:pt x="1027" y="1177"/>
                      <a:pt x="1026" y="1176"/>
                    </a:cubicBezTo>
                    <a:cubicBezTo>
                      <a:pt x="1026" y="1175"/>
                      <a:pt x="1024" y="1174"/>
                      <a:pt x="1022" y="1174"/>
                    </a:cubicBezTo>
                    <a:cubicBezTo>
                      <a:pt x="1020" y="1175"/>
                      <a:pt x="1020" y="1173"/>
                      <a:pt x="1020" y="1173"/>
                    </a:cubicBezTo>
                    <a:cubicBezTo>
                      <a:pt x="1020" y="1172"/>
                      <a:pt x="1020" y="1171"/>
                      <a:pt x="1019" y="1171"/>
                    </a:cubicBezTo>
                    <a:cubicBezTo>
                      <a:pt x="1018" y="1170"/>
                      <a:pt x="1019" y="1168"/>
                      <a:pt x="1018" y="1168"/>
                    </a:cubicBezTo>
                    <a:cubicBezTo>
                      <a:pt x="1017" y="1168"/>
                      <a:pt x="1017" y="1169"/>
                      <a:pt x="1016" y="1170"/>
                    </a:cubicBezTo>
                    <a:cubicBezTo>
                      <a:pt x="1016" y="1170"/>
                      <a:pt x="1014" y="1171"/>
                      <a:pt x="1013" y="1170"/>
                    </a:cubicBezTo>
                    <a:cubicBezTo>
                      <a:pt x="1012" y="1170"/>
                      <a:pt x="1011" y="1170"/>
                      <a:pt x="1010" y="1170"/>
                    </a:cubicBezTo>
                    <a:cubicBezTo>
                      <a:pt x="1009" y="1170"/>
                      <a:pt x="1009" y="1171"/>
                      <a:pt x="1008" y="1169"/>
                    </a:cubicBezTo>
                    <a:cubicBezTo>
                      <a:pt x="1008" y="1168"/>
                      <a:pt x="1008" y="1167"/>
                      <a:pt x="1006" y="1167"/>
                    </a:cubicBezTo>
                    <a:cubicBezTo>
                      <a:pt x="1005" y="1166"/>
                      <a:pt x="1005" y="1166"/>
                      <a:pt x="1004" y="1165"/>
                    </a:cubicBezTo>
                    <a:cubicBezTo>
                      <a:pt x="1003" y="1163"/>
                      <a:pt x="1000" y="1163"/>
                      <a:pt x="999" y="1163"/>
                    </a:cubicBezTo>
                    <a:cubicBezTo>
                      <a:pt x="997" y="1162"/>
                      <a:pt x="997" y="1160"/>
                      <a:pt x="997" y="1159"/>
                    </a:cubicBezTo>
                    <a:cubicBezTo>
                      <a:pt x="996" y="1158"/>
                      <a:pt x="995" y="1159"/>
                      <a:pt x="993" y="1159"/>
                    </a:cubicBezTo>
                    <a:cubicBezTo>
                      <a:pt x="992" y="1159"/>
                      <a:pt x="992" y="1158"/>
                      <a:pt x="991" y="1158"/>
                    </a:cubicBezTo>
                    <a:cubicBezTo>
                      <a:pt x="990" y="1158"/>
                      <a:pt x="989" y="1158"/>
                      <a:pt x="988" y="1159"/>
                    </a:cubicBezTo>
                    <a:cubicBezTo>
                      <a:pt x="987" y="1159"/>
                      <a:pt x="987" y="1161"/>
                      <a:pt x="986" y="1162"/>
                    </a:cubicBezTo>
                    <a:cubicBezTo>
                      <a:pt x="986" y="1163"/>
                      <a:pt x="984" y="1163"/>
                      <a:pt x="984" y="1162"/>
                    </a:cubicBezTo>
                    <a:cubicBezTo>
                      <a:pt x="983" y="1162"/>
                      <a:pt x="983" y="1161"/>
                      <a:pt x="982" y="1160"/>
                    </a:cubicBezTo>
                    <a:cubicBezTo>
                      <a:pt x="981" y="1160"/>
                      <a:pt x="982" y="1158"/>
                      <a:pt x="982" y="1157"/>
                    </a:cubicBezTo>
                    <a:cubicBezTo>
                      <a:pt x="981" y="1156"/>
                      <a:pt x="981" y="1156"/>
                      <a:pt x="980" y="1156"/>
                    </a:cubicBezTo>
                    <a:cubicBezTo>
                      <a:pt x="979" y="1156"/>
                      <a:pt x="975" y="1153"/>
                      <a:pt x="975" y="1152"/>
                    </a:cubicBezTo>
                    <a:cubicBezTo>
                      <a:pt x="975" y="1152"/>
                      <a:pt x="975" y="1149"/>
                      <a:pt x="974" y="1147"/>
                    </a:cubicBezTo>
                    <a:cubicBezTo>
                      <a:pt x="973" y="1145"/>
                      <a:pt x="973" y="1145"/>
                      <a:pt x="972" y="1145"/>
                    </a:cubicBezTo>
                    <a:cubicBezTo>
                      <a:pt x="971" y="1145"/>
                      <a:pt x="971" y="1146"/>
                      <a:pt x="970" y="1146"/>
                    </a:cubicBezTo>
                    <a:cubicBezTo>
                      <a:pt x="970" y="1145"/>
                      <a:pt x="969" y="1145"/>
                      <a:pt x="968" y="1145"/>
                    </a:cubicBezTo>
                    <a:cubicBezTo>
                      <a:pt x="967" y="1145"/>
                      <a:pt x="966" y="1144"/>
                      <a:pt x="966" y="1144"/>
                    </a:cubicBezTo>
                    <a:cubicBezTo>
                      <a:pt x="966" y="1143"/>
                      <a:pt x="966" y="1142"/>
                      <a:pt x="966" y="1142"/>
                    </a:cubicBezTo>
                    <a:cubicBezTo>
                      <a:pt x="965" y="1142"/>
                      <a:pt x="963" y="1142"/>
                      <a:pt x="962" y="1142"/>
                    </a:cubicBezTo>
                    <a:cubicBezTo>
                      <a:pt x="961" y="1142"/>
                      <a:pt x="960" y="1141"/>
                      <a:pt x="959" y="1141"/>
                    </a:cubicBezTo>
                    <a:cubicBezTo>
                      <a:pt x="957" y="1141"/>
                      <a:pt x="958" y="1141"/>
                      <a:pt x="958" y="1143"/>
                    </a:cubicBezTo>
                    <a:cubicBezTo>
                      <a:pt x="958" y="1144"/>
                      <a:pt x="955" y="1142"/>
                      <a:pt x="954" y="1142"/>
                    </a:cubicBezTo>
                    <a:cubicBezTo>
                      <a:pt x="954" y="1142"/>
                      <a:pt x="952" y="1141"/>
                      <a:pt x="950" y="1141"/>
                    </a:cubicBezTo>
                    <a:cubicBezTo>
                      <a:pt x="949" y="1140"/>
                      <a:pt x="948" y="1141"/>
                      <a:pt x="948" y="1142"/>
                    </a:cubicBezTo>
                    <a:cubicBezTo>
                      <a:pt x="947" y="1142"/>
                      <a:pt x="947" y="1142"/>
                      <a:pt x="946" y="1141"/>
                    </a:cubicBezTo>
                    <a:cubicBezTo>
                      <a:pt x="945" y="1141"/>
                      <a:pt x="944" y="1141"/>
                      <a:pt x="944" y="1142"/>
                    </a:cubicBezTo>
                    <a:cubicBezTo>
                      <a:pt x="944" y="1142"/>
                      <a:pt x="943" y="1142"/>
                      <a:pt x="942" y="1143"/>
                    </a:cubicBezTo>
                    <a:cubicBezTo>
                      <a:pt x="941" y="1143"/>
                      <a:pt x="938" y="1142"/>
                      <a:pt x="937" y="1142"/>
                    </a:cubicBezTo>
                    <a:cubicBezTo>
                      <a:pt x="936" y="1141"/>
                      <a:pt x="934" y="1141"/>
                      <a:pt x="933" y="1141"/>
                    </a:cubicBezTo>
                    <a:cubicBezTo>
                      <a:pt x="932" y="1141"/>
                      <a:pt x="931" y="1140"/>
                      <a:pt x="930" y="1140"/>
                    </a:cubicBezTo>
                    <a:cubicBezTo>
                      <a:pt x="929" y="1140"/>
                      <a:pt x="929" y="1141"/>
                      <a:pt x="929" y="1142"/>
                    </a:cubicBezTo>
                    <a:cubicBezTo>
                      <a:pt x="929" y="1142"/>
                      <a:pt x="929" y="1143"/>
                      <a:pt x="928" y="1143"/>
                    </a:cubicBezTo>
                    <a:cubicBezTo>
                      <a:pt x="927" y="1143"/>
                      <a:pt x="925" y="1143"/>
                      <a:pt x="924" y="1143"/>
                    </a:cubicBezTo>
                    <a:cubicBezTo>
                      <a:pt x="923" y="1143"/>
                      <a:pt x="920" y="1143"/>
                      <a:pt x="919" y="1143"/>
                    </a:cubicBezTo>
                    <a:cubicBezTo>
                      <a:pt x="918" y="1143"/>
                      <a:pt x="917" y="1143"/>
                      <a:pt x="916" y="1143"/>
                    </a:cubicBezTo>
                    <a:cubicBezTo>
                      <a:pt x="915" y="1143"/>
                      <a:pt x="914" y="1143"/>
                      <a:pt x="912" y="1142"/>
                    </a:cubicBezTo>
                    <a:cubicBezTo>
                      <a:pt x="911" y="1141"/>
                      <a:pt x="909" y="1142"/>
                      <a:pt x="908" y="1142"/>
                    </a:cubicBezTo>
                    <a:cubicBezTo>
                      <a:pt x="907" y="1142"/>
                      <a:pt x="905" y="1142"/>
                      <a:pt x="904" y="1142"/>
                    </a:cubicBezTo>
                    <a:cubicBezTo>
                      <a:pt x="903" y="1142"/>
                      <a:pt x="901" y="1143"/>
                      <a:pt x="900" y="1143"/>
                    </a:cubicBezTo>
                    <a:cubicBezTo>
                      <a:pt x="899" y="1143"/>
                      <a:pt x="899" y="1144"/>
                      <a:pt x="898" y="1143"/>
                    </a:cubicBezTo>
                    <a:cubicBezTo>
                      <a:pt x="898" y="1142"/>
                      <a:pt x="896" y="1142"/>
                      <a:pt x="896" y="1142"/>
                    </a:cubicBezTo>
                    <a:cubicBezTo>
                      <a:pt x="895" y="1141"/>
                      <a:pt x="894" y="1141"/>
                      <a:pt x="894" y="1141"/>
                    </a:cubicBezTo>
                    <a:cubicBezTo>
                      <a:pt x="893" y="1141"/>
                      <a:pt x="892" y="1141"/>
                      <a:pt x="892" y="1139"/>
                    </a:cubicBezTo>
                    <a:cubicBezTo>
                      <a:pt x="892" y="1138"/>
                      <a:pt x="892" y="1137"/>
                      <a:pt x="892" y="1136"/>
                    </a:cubicBezTo>
                    <a:cubicBezTo>
                      <a:pt x="893" y="1136"/>
                      <a:pt x="892" y="1135"/>
                      <a:pt x="891" y="1135"/>
                    </a:cubicBezTo>
                    <a:cubicBezTo>
                      <a:pt x="890" y="1134"/>
                      <a:pt x="890" y="1134"/>
                      <a:pt x="889" y="1135"/>
                    </a:cubicBezTo>
                    <a:cubicBezTo>
                      <a:pt x="888" y="1135"/>
                      <a:pt x="888" y="1134"/>
                      <a:pt x="887" y="1134"/>
                    </a:cubicBezTo>
                    <a:cubicBezTo>
                      <a:pt x="886" y="1133"/>
                      <a:pt x="885" y="1135"/>
                      <a:pt x="885" y="1135"/>
                    </a:cubicBezTo>
                    <a:cubicBezTo>
                      <a:pt x="884" y="1136"/>
                      <a:pt x="882" y="1137"/>
                      <a:pt x="882" y="1138"/>
                    </a:cubicBezTo>
                    <a:cubicBezTo>
                      <a:pt x="881" y="1138"/>
                      <a:pt x="880" y="1138"/>
                      <a:pt x="880" y="1138"/>
                    </a:cubicBezTo>
                    <a:cubicBezTo>
                      <a:pt x="879" y="1137"/>
                      <a:pt x="878" y="1138"/>
                      <a:pt x="878" y="1138"/>
                    </a:cubicBezTo>
                    <a:cubicBezTo>
                      <a:pt x="877" y="1137"/>
                      <a:pt x="874" y="1137"/>
                      <a:pt x="874" y="1137"/>
                    </a:cubicBezTo>
                    <a:cubicBezTo>
                      <a:pt x="873" y="1137"/>
                      <a:pt x="871" y="1139"/>
                      <a:pt x="870" y="1140"/>
                    </a:cubicBezTo>
                    <a:cubicBezTo>
                      <a:pt x="870" y="1140"/>
                      <a:pt x="870" y="1140"/>
                      <a:pt x="870" y="1141"/>
                    </a:cubicBezTo>
                    <a:cubicBezTo>
                      <a:pt x="870" y="1142"/>
                      <a:pt x="867" y="1142"/>
                      <a:pt x="867" y="1142"/>
                    </a:cubicBezTo>
                    <a:cubicBezTo>
                      <a:pt x="866" y="1141"/>
                      <a:pt x="865" y="1140"/>
                      <a:pt x="864" y="1140"/>
                    </a:cubicBezTo>
                    <a:cubicBezTo>
                      <a:pt x="863" y="1140"/>
                      <a:pt x="862" y="1140"/>
                      <a:pt x="862" y="1141"/>
                    </a:cubicBezTo>
                    <a:cubicBezTo>
                      <a:pt x="862" y="1141"/>
                      <a:pt x="860" y="1140"/>
                      <a:pt x="859" y="1140"/>
                    </a:cubicBezTo>
                    <a:cubicBezTo>
                      <a:pt x="858" y="1139"/>
                      <a:pt x="856" y="1140"/>
                      <a:pt x="855" y="1140"/>
                    </a:cubicBezTo>
                    <a:cubicBezTo>
                      <a:pt x="854" y="1140"/>
                      <a:pt x="854" y="1140"/>
                      <a:pt x="853" y="1141"/>
                    </a:cubicBezTo>
                    <a:cubicBezTo>
                      <a:pt x="853" y="1142"/>
                      <a:pt x="852" y="1142"/>
                      <a:pt x="852" y="1142"/>
                    </a:cubicBezTo>
                    <a:cubicBezTo>
                      <a:pt x="852" y="1142"/>
                      <a:pt x="850" y="1141"/>
                      <a:pt x="850" y="1141"/>
                    </a:cubicBezTo>
                    <a:cubicBezTo>
                      <a:pt x="849" y="1140"/>
                      <a:pt x="848" y="1138"/>
                      <a:pt x="848" y="1138"/>
                    </a:cubicBezTo>
                    <a:cubicBezTo>
                      <a:pt x="848" y="1138"/>
                      <a:pt x="847" y="1138"/>
                      <a:pt x="847" y="1138"/>
                    </a:cubicBezTo>
                    <a:cubicBezTo>
                      <a:pt x="846" y="1138"/>
                      <a:pt x="845" y="1138"/>
                      <a:pt x="844" y="1137"/>
                    </a:cubicBezTo>
                    <a:cubicBezTo>
                      <a:pt x="843" y="1137"/>
                      <a:pt x="841" y="1137"/>
                      <a:pt x="840" y="1137"/>
                    </a:cubicBezTo>
                    <a:cubicBezTo>
                      <a:pt x="839" y="1137"/>
                      <a:pt x="839" y="1137"/>
                      <a:pt x="839" y="1138"/>
                    </a:cubicBezTo>
                    <a:cubicBezTo>
                      <a:pt x="839" y="1139"/>
                      <a:pt x="837" y="1139"/>
                      <a:pt x="837" y="1140"/>
                    </a:cubicBezTo>
                    <a:cubicBezTo>
                      <a:pt x="836" y="1140"/>
                      <a:pt x="835" y="1140"/>
                      <a:pt x="834" y="1140"/>
                    </a:cubicBezTo>
                    <a:cubicBezTo>
                      <a:pt x="833" y="1140"/>
                      <a:pt x="833" y="1140"/>
                      <a:pt x="833" y="1140"/>
                    </a:cubicBezTo>
                    <a:cubicBezTo>
                      <a:pt x="832" y="1141"/>
                      <a:pt x="831" y="1141"/>
                      <a:pt x="830" y="1141"/>
                    </a:cubicBezTo>
                    <a:cubicBezTo>
                      <a:pt x="829" y="1141"/>
                      <a:pt x="828" y="1141"/>
                      <a:pt x="827" y="1141"/>
                    </a:cubicBezTo>
                    <a:cubicBezTo>
                      <a:pt x="826" y="1141"/>
                      <a:pt x="825" y="1140"/>
                      <a:pt x="824" y="1140"/>
                    </a:cubicBezTo>
                    <a:cubicBezTo>
                      <a:pt x="823" y="1139"/>
                      <a:pt x="823" y="1141"/>
                      <a:pt x="823" y="1142"/>
                    </a:cubicBezTo>
                    <a:cubicBezTo>
                      <a:pt x="822" y="1142"/>
                      <a:pt x="820" y="1141"/>
                      <a:pt x="820" y="1140"/>
                    </a:cubicBezTo>
                    <a:cubicBezTo>
                      <a:pt x="819" y="1140"/>
                      <a:pt x="818" y="1139"/>
                      <a:pt x="817" y="1139"/>
                    </a:cubicBezTo>
                    <a:cubicBezTo>
                      <a:pt x="817" y="1138"/>
                      <a:pt x="817" y="1139"/>
                      <a:pt x="817" y="1140"/>
                    </a:cubicBezTo>
                    <a:cubicBezTo>
                      <a:pt x="816" y="1140"/>
                      <a:pt x="815" y="1140"/>
                      <a:pt x="814" y="1140"/>
                    </a:cubicBezTo>
                    <a:cubicBezTo>
                      <a:pt x="813" y="1140"/>
                      <a:pt x="811" y="1142"/>
                      <a:pt x="811" y="1143"/>
                    </a:cubicBezTo>
                    <a:cubicBezTo>
                      <a:pt x="810" y="1144"/>
                      <a:pt x="806" y="1141"/>
                      <a:pt x="805" y="1141"/>
                    </a:cubicBezTo>
                    <a:cubicBezTo>
                      <a:pt x="805" y="1141"/>
                      <a:pt x="803" y="1142"/>
                      <a:pt x="802" y="1143"/>
                    </a:cubicBezTo>
                    <a:cubicBezTo>
                      <a:pt x="801" y="1143"/>
                      <a:pt x="799" y="1143"/>
                      <a:pt x="798" y="1143"/>
                    </a:cubicBezTo>
                    <a:cubicBezTo>
                      <a:pt x="797" y="1143"/>
                      <a:pt x="797" y="1145"/>
                      <a:pt x="797" y="1146"/>
                    </a:cubicBezTo>
                    <a:cubicBezTo>
                      <a:pt x="797" y="1147"/>
                      <a:pt x="796" y="1147"/>
                      <a:pt x="796" y="1148"/>
                    </a:cubicBezTo>
                    <a:cubicBezTo>
                      <a:pt x="796" y="1150"/>
                      <a:pt x="797" y="1150"/>
                      <a:pt x="797" y="1151"/>
                    </a:cubicBezTo>
                    <a:cubicBezTo>
                      <a:pt x="797" y="1152"/>
                      <a:pt x="797" y="1152"/>
                      <a:pt x="795" y="1152"/>
                    </a:cubicBezTo>
                    <a:cubicBezTo>
                      <a:pt x="794" y="1152"/>
                      <a:pt x="795" y="1153"/>
                      <a:pt x="794" y="1154"/>
                    </a:cubicBezTo>
                    <a:cubicBezTo>
                      <a:pt x="794" y="1154"/>
                      <a:pt x="793" y="1154"/>
                      <a:pt x="792" y="1154"/>
                    </a:cubicBezTo>
                    <a:cubicBezTo>
                      <a:pt x="791" y="1155"/>
                      <a:pt x="791" y="1157"/>
                      <a:pt x="790" y="1159"/>
                    </a:cubicBezTo>
                    <a:cubicBezTo>
                      <a:pt x="789" y="1161"/>
                      <a:pt x="788" y="1161"/>
                      <a:pt x="787" y="1161"/>
                    </a:cubicBezTo>
                    <a:cubicBezTo>
                      <a:pt x="786" y="1162"/>
                      <a:pt x="786" y="1163"/>
                      <a:pt x="787" y="1163"/>
                    </a:cubicBezTo>
                    <a:cubicBezTo>
                      <a:pt x="787" y="1164"/>
                      <a:pt x="784" y="1166"/>
                      <a:pt x="784" y="1167"/>
                    </a:cubicBezTo>
                    <a:cubicBezTo>
                      <a:pt x="783" y="1167"/>
                      <a:pt x="783" y="1167"/>
                      <a:pt x="782" y="1166"/>
                    </a:cubicBezTo>
                    <a:cubicBezTo>
                      <a:pt x="781" y="1166"/>
                      <a:pt x="777" y="1170"/>
                      <a:pt x="776" y="1171"/>
                    </a:cubicBezTo>
                    <a:cubicBezTo>
                      <a:pt x="775" y="1171"/>
                      <a:pt x="774" y="1171"/>
                      <a:pt x="773" y="1171"/>
                    </a:cubicBezTo>
                    <a:cubicBezTo>
                      <a:pt x="772" y="1170"/>
                      <a:pt x="770" y="1170"/>
                      <a:pt x="769" y="1170"/>
                    </a:cubicBezTo>
                    <a:cubicBezTo>
                      <a:pt x="768" y="1170"/>
                      <a:pt x="766" y="1170"/>
                      <a:pt x="766" y="1170"/>
                    </a:cubicBezTo>
                    <a:cubicBezTo>
                      <a:pt x="765" y="1170"/>
                      <a:pt x="764" y="1169"/>
                      <a:pt x="763" y="1169"/>
                    </a:cubicBezTo>
                    <a:cubicBezTo>
                      <a:pt x="762" y="1170"/>
                      <a:pt x="762" y="1169"/>
                      <a:pt x="761" y="1169"/>
                    </a:cubicBezTo>
                    <a:cubicBezTo>
                      <a:pt x="760" y="1169"/>
                      <a:pt x="759" y="1170"/>
                      <a:pt x="758" y="1170"/>
                    </a:cubicBezTo>
                    <a:cubicBezTo>
                      <a:pt x="757" y="1170"/>
                      <a:pt x="755" y="1170"/>
                      <a:pt x="755" y="1170"/>
                    </a:cubicBezTo>
                    <a:cubicBezTo>
                      <a:pt x="754" y="1171"/>
                      <a:pt x="754" y="1171"/>
                      <a:pt x="753" y="1171"/>
                    </a:cubicBezTo>
                    <a:cubicBezTo>
                      <a:pt x="752" y="1171"/>
                      <a:pt x="751" y="1172"/>
                      <a:pt x="751" y="1173"/>
                    </a:cubicBezTo>
                    <a:cubicBezTo>
                      <a:pt x="750" y="1174"/>
                      <a:pt x="750" y="1174"/>
                      <a:pt x="750" y="1175"/>
                    </a:cubicBezTo>
                    <a:cubicBezTo>
                      <a:pt x="750" y="1176"/>
                      <a:pt x="749" y="1176"/>
                      <a:pt x="749" y="1177"/>
                    </a:cubicBezTo>
                    <a:cubicBezTo>
                      <a:pt x="748" y="1177"/>
                      <a:pt x="748" y="1178"/>
                      <a:pt x="747" y="1178"/>
                    </a:cubicBezTo>
                    <a:cubicBezTo>
                      <a:pt x="747" y="1178"/>
                      <a:pt x="744" y="1178"/>
                      <a:pt x="744" y="1177"/>
                    </a:cubicBezTo>
                    <a:cubicBezTo>
                      <a:pt x="744" y="1177"/>
                      <a:pt x="742" y="1176"/>
                      <a:pt x="742" y="1175"/>
                    </a:cubicBezTo>
                    <a:cubicBezTo>
                      <a:pt x="742" y="1173"/>
                      <a:pt x="740" y="1173"/>
                      <a:pt x="740" y="1173"/>
                    </a:cubicBezTo>
                    <a:cubicBezTo>
                      <a:pt x="739" y="1173"/>
                      <a:pt x="738" y="1172"/>
                      <a:pt x="737" y="1172"/>
                    </a:cubicBezTo>
                    <a:cubicBezTo>
                      <a:pt x="736" y="1172"/>
                      <a:pt x="734" y="1171"/>
                      <a:pt x="734" y="1170"/>
                    </a:cubicBezTo>
                    <a:cubicBezTo>
                      <a:pt x="733" y="1170"/>
                      <a:pt x="732" y="1170"/>
                      <a:pt x="732" y="1170"/>
                    </a:cubicBezTo>
                    <a:cubicBezTo>
                      <a:pt x="731" y="1170"/>
                      <a:pt x="732" y="1168"/>
                      <a:pt x="732" y="1167"/>
                    </a:cubicBezTo>
                    <a:cubicBezTo>
                      <a:pt x="732" y="1166"/>
                      <a:pt x="730" y="1164"/>
                      <a:pt x="729" y="1164"/>
                    </a:cubicBezTo>
                    <a:cubicBezTo>
                      <a:pt x="728" y="1163"/>
                      <a:pt x="727" y="1162"/>
                      <a:pt x="727" y="1162"/>
                    </a:cubicBezTo>
                    <a:cubicBezTo>
                      <a:pt x="727" y="1161"/>
                      <a:pt x="727" y="1161"/>
                      <a:pt x="726" y="1161"/>
                    </a:cubicBezTo>
                    <a:cubicBezTo>
                      <a:pt x="725" y="1161"/>
                      <a:pt x="723" y="1161"/>
                      <a:pt x="723" y="1161"/>
                    </a:cubicBezTo>
                    <a:cubicBezTo>
                      <a:pt x="722" y="1161"/>
                      <a:pt x="720" y="1162"/>
                      <a:pt x="719" y="1162"/>
                    </a:cubicBezTo>
                    <a:cubicBezTo>
                      <a:pt x="717" y="1162"/>
                      <a:pt x="716" y="1162"/>
                      <a:pt x="715" y="1162"/>
                    </a:cubicBezTo>
                    <a:cubicBezTo>
                      <a:pt x="714" y="1162"/>
                      <a:pt x="711" y="1161"/>
                      <a:pt x="710" y="1161"/>
                    </a:cubicBezTo>
                    <a:cubicBezTo>
                      <a:pt x="710" y="1160"/>
                      <a:pt x="707" y="1161"/>
                      <a:pt x="706" y="1161"/>
                    </a:cubicBezTo>
                    <a:cubicBezTo>
                      <a:pt x="705" y="1161"/>
                      <a:pt x="704" y="1163"/>
                      <a:pt x="704" y="1163"/>
                    </a:cubicBezTo>
                    <a:cubicBezTo>
                      <a:pt x="704" y="1163"/>
                      <a:pt x="697" y="1164"/>
                      <a:pt x="695" y="1164"/>
                    </a:cubicBezTo>
                    <a:cubicBezTo>
                      <a:pt x="694" y="1164"/>
                      <a:pt x="693" y="1165"/>
                      <a:pt x="693" y="1165"/>
                    </a:cubicBezTo>
                    <a:cubicBezTo>
                      <a:pt x="692" y="1166"/>
                      <a:pt x="691" y="1166"/>
                      <a:pt x="690" y="1166"/>
                    </a:cubicBezTo>
                    <a:cubicBezTo>
                      <a:pt x="689" y="1166"/>
                      <a:pt x="686" y="1168"/>
                      <a:pt x="686" y="1168"/>
                    </a:cubicBezTo>
                    <a:cubicBezTo>
                      <a:pt x="685" y="1168"/>
                      <a:pt x="683" y="1168"/>
                      <a:pt x="682" y="1167"/>
                    </a:cubicBezTo>
                    <a:cubicBezTo>
                      <a:pt x="682" y="1167"/>
                      <a:pt x="680" y="1167"/>
                      <a:pt x="678" y="1168"/>
                    </a:cubicBezTo>
                    <a:cubicBezTo>
                      <a:pt x="676" y="1168"/>
                      <a:pt x="675" y="1168"/>
                      <a:pt x="673" y="1168"/>
                    </a:cubicBezTo>
                    <a:cubicBezTo>
                      <a:pt x="672" y="1167"/>
                      <a:pt x="669" y="1169"/>
                      <a:pt x="667" y="1169"/>
                    </a:cubicBezTo>
                    <a:cubicBezTo>
                      <a:pt x="666" y="1169"/>
                      <a:pt x="665" y="1168"/>
                      <a:pt x="664" y="1169"/>
                    </a:cubicBezTo>
                    <a:cubicBezTo>
                      <a:pt x="663" y="1169"/>
                      <a:pt x="662" y="1169"/>
                      <a:pt x="662" y="1170"/>
                    </a:cubicBezTo>
                    <a:cubicBezTo>
                      <a:pt x="662" y="1171"/>
                      <a:pt x="663" y="1171"/>
                      <a:pt x="664" y="1172"/>
                    </a:cubicBezTo>
                    <a:cubicBezTo>
                      <a:pt x="664" y="1172"/>
                      <a:pt x="664" y="1173"/>
                      <a:pt x="664" y="1173"/>
                    </a:cubicBezTo>
                    <a:cubicBezTo>
                      <a:pt x="663" y="1173"/>
                      <a:pt x="663" y="1174"/>
                      <a:pt x="662" y="1175"/>
                    </a:cubicBezTo>
                    <a:cubicBezTo>
                      <a:pt x="662" y="1175"/>
                      <a:pt x="662" y="1176"/>
                      <a:pt x="661" y="1176"/>
                    </a:cubicBezTo>
                    <a:cubicBezTo>
                      <a:pt x="660" y="1176"/>
                      <a:pt x="659" y="1176"/>
                      <a:pt x="657" y="1177"/>
                    </a:cubicBezTo>
                    <a:cubicBezTo>
                      <a:pt x="656" y="1178"/>
                      <a:pt x="653" y="1179"/>
                      <a:pt x="652" y="1179"/>
                    </a:cubicBezTo>
                    <a:cubicBezTo>
                      <a:pt x="652" y="1180"/>
                      <a:pt x="649" y="1179"/>
                      <a:pt x="648" y="1179"/>
                    </a:cubicBezTo>
                    <a:cubicBezTo>
                      <a:pt x="647" y="1179"/>
                      <a:pt x="645" y="1179"/>
                      <a:pt x="644" y="1180"/>
                    </a:cubicBezTo>
                    <a:cubicBezTo>
                      <a:pt x="643" y="1180"/>
                      <a:pt x="641" y="1181"/>
                      <a:pt x="640" y="1182"/>
                    </a:cubicBezTo>
                    <a:cubicBezTo>
                      <a:pt x="639" y="1182"/>
                      <a:pt x="639" y="1181"/>
                      <a:pt x="638" y="1181"/>
                    </a:cubicBezTo>
                    <a:cubicBezTo>
                      <a:pt x="638" y="1180"/>
                      <a:pt x="638" y="1180"/>
                      <a:pt x="637" y="1180"/>
                    </a:cubicBezTo>
                    <a:cubicBezTo>
                      <a:pt x="637" y="1179"/>
                      <a:pt x="635" y="1180"/>
                      <a:pt x="634" y="1180"/>
                    </a:cubicBezTo>
                    <a:cubicBezTo>
                      <a:pt x="633" y="1180"/>
                      <a:pt x="634" y="1177"/>
                      <a:pt x="633" y="1176"/>
                    </a:cubicBezTo>
                    <a:cubicBezTo>
                      <a:pt x="632" y="1175"/>
                      <a:pt x="632" y="1175"/>
                      <a:pt x="631" y="1175"/>
                    </a:cubicBezTo>
                    <a:cubicBezTo>
                      <a:pt x="630" y="1175"/>
                      <a:pt x="629" y="1174"/>
                      <a:pt x="629" y="1174"/>
                    </a:cubicBezTo>
                    <a:cubicBezTo>
                      <a:pt x="628" y="1173"/>
                      <a:pt x="624" y="1173"/>
                      <a:pt x="623" y="1173"/>
                    </a:cubicBezTo>
                    <a:cubicBezTo>
                      <a:pt x="622" y="1173"/>
                      <a:pt x="620" y="1175"/>
                      <a:pt x="619" y="1176"/>
                    </a:cubicBezTo>
                    <a:cubicBezTo>
                      <a:pt x="619" y="1177"/>
                      <a:pt x="618" y="1177"/>
                      <a:pt x="616" y="1176"/>
                    </a:cubicBezTo>
                    <a:cubicBezTo>
                      <a:pt x="614" y="1176"/>
                      <a:pt x="614" y="1176"/>
                      <a:pt x="613" y="1176"/>
                    </a:cubicBezTo>
                    <a:cubicBezTo>
                      <a:pt x="612" y="1176"/>
                      <a:pt x="612" y="1176"/>
                      <a:pt x="612" y="1175"/>
                    </a:cubicBezTo>
                    <a:cubicBezTo>
                      <a:pt x="611" y="1175"/>
                      <a:pt x="608" y="1174"/>
                      <a:pt x="606" y="1174"/>
                    </a:cubicBezTo>
                    <a:cubicBezTo>
                      <a:pt x="604" y="1174"/>
                      <a:pt x="602" y="1174"/>
                      <a:pt x="601" y="1175"/>
                    </a:cubicBezTo>
                    <a:cubicBezTo>
                      <a:pt x="599" y="1175"/>
                      <a:pt x="599" y="1175"/>
                      <a:pt x="598" y="1174"/>
                    </a:cubicBezTo>
                    <a:cubicBezTo>
                      <a:pt x="598" y="1173"/>
                      <a:pt x="596" y="1173"/>
                      <a:pt x="596" y="1173"/>
                    </a:cubicBezTo>
                    <a:cubicBezTo>
                      <a:pt x="595" y="1173"/>
                      <a:pt x="593" y="1173"/>
                      <a:pt x="593" y="1173"/>
                    </a:cubicBezTo>
                    <a:cubicBezTo>
                      <a:pt x="593" y="1172"/>
                      <a:pt x="594" y="1172"/>
                      <a:pt x="594" y="1171"/>
                    </a:cubicBezTo>
                    <a:cubicBezTo>
                      <a:pt x="593" y="1170"/>
                      <a:pt x="592" y="1171"/>
                      <a:pt x="591" y="1171"/>
                    </a:cubicBezTo>
                    <a:cubicBezTo>
                      <a:pt x="590" y="1171"/>
                      <a:pt x="590" y="1169"/>
                      <a:pt x="588" y="1169"/>
                    </a:cubicBezTo>
                    <a:cubicBezTo>
                      <a:pt x="587" y="1168"/>
                      <a:pt x="583" y="1168"/>
                      <a:pt x="582" y="1167"/>
                    </a:cubicBezTo>
                    <a:cubicBezTo>
                      <a:pt x="581" y="1167"/>
                      <a:pt x="583" y="1166"/>
                      <a:pt x="583" y="1166"/>
                    </a:cubicBezTo>
                    <a:cubicBezTo>
                      <a:pt x="583" y="1166"/>
                      <a:pt x="582" y="1165"/>
                      <a:pt x="581" y="1165"/>
                    </a:cubicBezTo>
                    <a:cubicBezTo>
                      <a:pt x="581" y="1165"/>
                      <a:pt x="579" y="1165"/>
                      <a:pt x="577" y="1164"/>
                    </a:cubicBezTo>
                    <a:cubicBezTo>
                      <a:pt x="576" y="1164"/>
                      <a:pt x="574" y="1161"/>
                      <a:pt x="574" y="1161"/>
                    </a:cubicBezTo>
                    <a:cubicBezTo>
                      <a:pt x="574" y="1161"/>
                      <a:pt x="573" y="1162"/>
                      <a:pt x="572" y="1162"/>
                    </a:cubicBezTo>
                    <a:cubicBezTo>
                      <a:pt x="572" y="1163"/>
                      <a:pt x="571" y="1163"/>
                      <a:pt x="569" y="1163"/>
                    </a:cubicBezTo>
                    <a:cubicBezTo>
                      <a:pt x="568" y="1163"/>
                      <a:pt x="568" y="1162"/>
                      <a:pt x="567" y="1162"/>
                    </a:cubicBezTo>
                    <a:cubicBezTo>
                      <a:pt x="567" y="1162"/>
                      <a:pt x="565" y="1161"/>
                      <a:pt x="564" y="1161"/>
                    </a:cubicBezTo>
                    <a:cubicBezTo>
                      <a:pt x="564" y="1160"/>
                      <a:pt x="564" y="1159"/>
                      <a:pt x="563" y="1159"/>
                    </a:cubicBezTo>
                    <a:cubicBezTo>
                      <a:pt x="563" y="1158"/>
                      <a:pt x="563" y="1158"/>
                      <a:pt x="563" y="1157"/>
                    </a:cubicBezTo>
                    <a:cubicBezTo>
                      <a:pt x="563" y="1156"/>
                      <a:pt x="563" y="1155"/>
                      <a:pt x="562" y="1154"/>
                    </a:cubicBezTo>
                    <a:cubicBezTo>
                      <a:pt x="561" y="1153"/>
                      <a:pt x="560" y="1153"/>
                      <a:pt x="559" y="1153"/>
                    </a:cubicBezTo>
                    <a:cubicBezTo>
                      <a:pt x="558" y="1153"/>
                      <a:pt x="558" y="1151"/>
                      <a:pt x="558" y="1151"/>
                    </a:cubicBezTo>
                    <a:cubicBezTo>
                      <a:pt x="558" y="1150"/>
                      <a:pt x="558" y="1148"/>
                      <a:pt x="558" y="1147"/>
                    </a:cubicBezTo>
                    <a:cubicBezTo>
                      <a:pt x="557" y="1146"/>
                      <a:pt x="557" y="1146"/>
                      <a:pt x="558" y="1146"/>
                    </a:cubicBezTo>
                    <a:cubicBezTo>
                      <a:pt x="559" y="1145"/>
                      <a:pt x="559" y="1142"/>
                      <a:pt x="559" y="1141"/>
                    </a:cubicBezTo>
                    <a:cubicBezTo>
                      <a:pt x="559" y="1140"/>
                      <a:pt x="558" y="1139"/>
                      <a:pt x="558" y="1138"/>
                    </a:cubicBezTo>
                    <a:cubicBezTo>
                      <a:pt x="558" y="1137"/>
                      <a:pt x="560" y="1136"/>
                      <a:pt x="559" y="1135"/>
                    </a:cubicBezTo>
                    <a:cubicBezTo>
                      <a:pt x="559" y="1134"/>
                      <a:pt x="556" y="1134"/>
                      <a:pt x="555" y="1134"/>
                    </a:cubicBezTo>
                    <a:cubicBezTo>
                      <a:pt x="554" y="1133"/>
                      <a:pt x="553" y="1133"/>
                      <a:pt x="553" y="1132"/>
                    </a:cubicBezTo>
                    <a:cubicBezTo>
                      <a:pt x="553" y="1131"/>
                      <a:pt x="553" y="1132"/>
                      <a:pt x="551" y="1132"/>
                    </a:cubicBezTo>
                    <a:cubicBezTo>
                      <a:pt x="550" y="1132"/>
                      <a:pt x="549" y="1132"/>
                      <a:pt x="548" y="1131"/>
                    </a:cubicBezTo>
                    <a:cubicBezTo>
                      <a:pt x="547" y="1130"/>
                      <a:pt x="546" y="1133"/>
                      <a:pt x="545" y="1133"/>
                    </a:cubicBezTo>
                    <a:cubicBezTo>
                      <a:pt x="545" y="1133"/>
                      <a:pt x="544" y="1134"/>
                      <a:pt x="543" y="1134"/>
                    </a:cubicBezTo>
                    <a:cubicBezTo>
                      <a:pt x="542" y="1134"/>
                      <a:pt x="541" y="1132"/>
                      <a:pt x="540" y="1132"/>
                    </a:cubicBezTo>
                    <a:cubicBezTo>
                      <a:pt x="540" y="1131"/>
                      <a:pt x="539" y="1130"/>
                      <a:pt x="538" y="1130"/>
                    </a:cubicBezTo>
                    <a:cubicBezTo>
                      <a:pt x="538" y="1130"/>
                      <a:pt x="537" y="1130"/>
                      <a:pt x="537" y="1129"/>
                    </a:cubicBezTo>
                    <a:cubicBezTo>
                      <a:pt x="537" y="1128"/>
                      <a:pt x="535" y="1127"/>
                      <a:pt x="534" y="1127"/>
                    </a:cubicBezTo>
                    <a:cubicBezTo>
                      <a:pt x="533" y="1127"/>
                      <a:pt x="532" y="1126"/>
                      <a:pt x="531" y="1125"/>
                    </a:cubicBezTo>
                    <a:cubicBezTo>
                      <a:pt x="530" y="1124"/>
                      <a:pt x="530" y="1125"/>
                      <a:pt x="529" y="1125"/>
                    </a:cubicBezTo>
                    <a:cubicBezTo>
                      <a:pt x="528" y="1125"/>
                      <a:pt x="527" y="1125"/>
                      <a:pt x="526" y="1124"/>
                    </a:cubicBezTo>
                    <a:cubicBezTo>
                      <a:pt x="526" y="1123"/>
                      <a:pt x="523" y="1123"/>
                      <a:pt x="522" y="1123"/>
                    </a:cubicBezTo>
                    <a:cubicBezTo>
                      <a:pt x="520" y="1123"/>
                      <a:pt x="520" y="1124"/>
                      <a:pt x="520" y="1124"/>
                    </a:cubicBezTo>
                    <a:cubicBezTo>
                      <a:pt x="520" y="1125"/>
                      <a:pt x="520" y="1127"/>
                      <a:pt x="518" y="1127"/>
                    </a:cubicBezTo>
                    <a:cubicBezTo>
                      <a:pt x="517" y="1127"/>
                      <a:pt x="516" y="1126"/>
                      <a:pt x="515" y="1126"/>
                    </a:cubicBezTo>
                    <a:cubicBezTo>
                      <a:pt x="514" y="1126"/>
                      <a:pt x="514" y="1127"/>
                      <a:pt x="515" y="1129"/>
                    </a:cubicBezTo>
                    <a:cubicBezTo>
                      <a:pt x="515" y="1130"/>
                      <a:pt x="514" y="1130"/>
                      <a:pt x="514" y="1131"/>
                    </a:cubicBezTo>
                    <a:cubicBezTo>
                      <a:pt x="513" y="1131"/>
                      <a:pt x="513" y="1132"/>
                      <a:pt x="512" y="1133"/>
                    </a:cubicBezTo>
                    <a:cubicBezTo>
                      <a:pt x="512" y="1134"/>
                      <a:pt x="511" y="1135"/>
                      <a:pt x="510" y="1135"/>
                    </a:cubicBezTo>
                    <a:cubicBezTo>
                      <a:pt x="509" y="1136"/>
                      <a:pt x="509" y="1135"/>
                      <a:pt x="508" y="1134"/>
                    </a:cubicBezTo>
                    <a:cubicBezTo>
                      <a:pt x="507" y="1134"/>
                      <a:pt x="507" y="1134"/>
                      <a:pt x="507" y="1134"/>
                    </a:cubicBezTo>
                    <a:cubicBezTo>
                      <a:pt x="506" y="1135"/>
                      <a:pt x="506" y="1136"/>
                      <a:pt x="505" y="1136"/>
                    </a:cubicBezTo>
                    <a:cubicBezTo>
                      <a:pt x="504" y="1136"/>
                      <a:pt x="503" y="1135"/>
                      <a:pt x="502" y="1136"/>
                    </a:cubicBezTo>
                    <a:cubicBezTo>
                      <a:pt x="500" y="1136"/>
                      <a:pt x="500" y="1137"/>
                      <a:pt x="500" y="1137"/>
                    </a:cubicBezTo>
                    <a:cubicBezTo>
                      <a:pt x="500" y="1138"/>
                      <a:pt x="499" y="1138"/>
                      <a:pt x="499" y="1137"/>
                    </a:cubicBezTo>
                    <a:cubicBezTo>
                      <a:pt x="499" y="1136"/>
                      <a:pt x="498" y="1137"/>
                      <a:pt x="498" y="1137"/>
                    </a:cubicBezTo>
                    <a:cubicBezTo>
                      <a:pt x="497" y="1138"/>
                      <a:pt x="496" y="1138"/>
                      <a:pt x="494" y="1138"/>
                    </a:cubicBezTo>
                    <a:cubicBezTo>
                      <a:pt x="493" y="1138"/>
                      <a:pt x="493" y="1138"/>
                      <a:pt x="492" y="1139"/>
                    </a:cubicBezTo>
                    <a:cubicBezTo>
                      <a:pt x="492" y="1140"/>
                      <a:pt x="490" y="1139"/>
                      <a:pt x="489" y="1139"/>
                    </a:cubicBezTo>
                    <a:cubicBezTo>
                      <a:pt x="488" y="1139"/>
                      <a:pt x="488" y="1141"/>
                      <a:pt x="488" y="1142"/>
                    </a:cubicBezTo>
                    <a:cubicBezTo>
                      <a:pt x="488" y="1143"/>
                      <a:pt x="488" y="1144"/>
                      <a:pt x="488" y="1145"/>
                    </a:cubicBezTo>
                    <a:cubicBezTo>
                      <a:pt x="488" y="1146"/>
                      <a:pt x="487" y="1148"/>
                      <a:pt x="487" y="1149"/>
                    </a:cubicBezTo>
                    <a:cubicBezTo>
                      <a:pt x="487" y="1150"/>
                      <a:pt x="485" y="1151"/>
                      <a:pt x="484" y="1151"/>
                    </a:cubicBezTo>
                    <a:cubicBezTo>
                      <a:pt x="483" y="1151"/>
                      <a:pt x="482" y="1150"/>
                      <a:pt x="481" y="1150"/>
                    </a:cubicBezTo>
                    <a:cubicBezTo>
                      <a:pt x="480" y="1149"/>
                      <a:pt x="479" y="1151"/>
                      <a:pt x="478" y="1152"/>
                    </a:cubicBezTo>
                    <a:cubicBezTo>
                      <a:pt x="478" y="1153"/>
                      <a:pt x="477" y="1152"/>
                      <a:pt x="476" y="1152"/>
                    </a:cubicBezTo>
                    <a:cubicBezTo>
                      <a:pt x="475" y="1152"/>
                      <a:pt x="474" y="1152"/>
                      <a:pt x="473" y="1152"/>
                    </a:cubicBezTo>
                    <a:cubicBezTo>
                      <a:pt x="473" y="1153"/>
                      <a:pt x="471" y="1152"/>
                      <a:pt x="470" y="1152"/>
                    </a:cubicBezTo>
                    <a:cubicBezTo>
                      <a:pt x="470" y="1151"/>
                      <a:pt x="468" y="1150"/>
                      <a:pt x="468" y="1150"/>
                    </a:cubicBezTo>
                    <a:cubicBezTo>
                      <a:pt x="467" y="1150"/>
                      <a:pt x="465" y="1150"/>
                      <a:pt x="465" y="1150"/>
                    </a:cubicBezTo>
                    <a:cubicBezTo>
                      <a:pt x="464" y="1150"/>
                      <a:pt x="463" y="1150"/>
                      <a:pt x="461" y="1151"/>
                    </a:cubicBezTo>
                    <a:cubicBezTo>
                      <a:pt x="460" y="1152"/>
                      <a:pt x="459" y="1151"/>
                      <a:pt x="458" y="1151"/>
                    </a:cubicBezTo>
                    <a:cubicBezTo>
                      <a:pt x="457" y="1151"/>
                      <a:pt x="455" y="1150"/>
                      <a:pt x="454" y="1150"/>
                    </a:cubicBezTo>
                    <a:cubicBezTo>
                      <a:pt x="453" y="1150"/>
                      <a:pt x="452" y="1150"/>
                      <a:pt x="451" y="1149"/>
                    </a:cubicBezTo>
                    <a:cubicBezTo>
                      <a:pt x="450" y="1149"/>
                      <a:pt x="449" y="1149"/>
                      <a:pt x="448" y="1149"/>
                    </a:cubicBezTo>
                    <a:cubicBezTo>
                      <a:pt x="447" y="1149"/>
                      <a:pt x="446" y="1148"/>
                      <a:pt x="446" y="1147"/>
                    </a:cubicBezTo>
                    <a:cubicBezTo>
                      <a:pt x="446" y="1146"/>
                      <a:pt x="447" y="1145"/>
                      <a:pt x="447" y="1144"/>
                    </a:cubicBezTo>
                    <a:cubicBezTo>
                      <a:pt x="447" y="1144"/>
                      <a:pt x="446" y="1142"/>
                      <a:pt x="445" y="1141"/>
                    </a:cubicBezTo>
                    <a:cubicBezTo>
                      <a:pt x="444" y="1140"/>
                      <a:pt x="444" y="1140"/>
                      <a:pt x="444" y="1139"/>
                    </a:cubicBezTo>
                    <a:cubicBezTo>
                      <a:pt x="444" y="1138"/>
                      <a:pt x="442" y="1138"/>
                      <a:pt x="441" y="1138"/>
                    </a:cubicBezTo>
                    <a:cubicBezTo>
                      <a:pt x="440" y="1138"/>
                      <a:pt x="440" y="1137"/>
                      <a:pt x="440" y="1136"/>
                    </a:cubicBezTo>
                    <a:cubicBezTo>
                      <a:pt x="439" y="1136"/>
                      <a:pt x="438" y="1136"/>
                      <a:pt x="438" y="1136"/>
                    </a:cubicBezTo>
                    <a:cubicBezTo>
                      <a:pt x="438" y="1136"/>
                      <a:pt x="437" y="1136"/>
                      <a:pt x="436" y="1136"/>
                    </a:cubicBezTo>
                    <a:cubicBezTo>
                      <a:pt x="435" y="1136"/>
                      <a:pt x="434" y="1135"/>
                      <a:pt x="433" y="1135"/>
                    </a:cubicBezTo>
                    <a:cubicBezTo>
                      <a:pt x="432" y="1134"/>
                      <a:pt x="432" y="1135"/>
                      <a:pt x="431" y="1136"/>
                    </a:cubicBezTo>
                    <a:cubicBezTo>
                      <a:pt x="431" y="1136"/>
                      <a:pt x="430" y="1136"/>
                      <a:pt x="430" y="1136"/>
                    </a:cubicBezTo>
                    <a:cubicBezTo>
                      <a:pt x="430" y="1135"/>
                      <a:pt x="428" y="1136"/>
                      <a:pt x="428" y="1135"/>
                    </a:cubicBezTo>
                    <a:cubicBezTo>
                      <a:pt x="427" y="1135"/>
                      <a:pt x="427" y="1133"/>
                      <a:pt x="427" y="1132"/>
                    </a:cubicBezTo>
                    <a:cubicBezTo>
                      <a:pt x="427" y="1131"/>
                      <a:pt x="426" y="1131"/>
                      <a:pt x="425" y="1131"/>
                    </a:cubicBezTo>
                    <a:cubicBezTo>
                      <a:pt x="424" y="1131"/>
                      <a:pt x="423" y="1130"/>
                      <a:pt x="423" y="1129"/>
                    </a:cubicBezTo>
                    <a:cubicBezTo>
                      <a:pt x="422" y="1128"/>
                      <a:pt x="422" y="1128"/>
                      <a:pt x="421" y="1128"/>
                    </a:cubicBezTo>
                    <a:cubicBezTo>
                      <a:pt x="420" y="1128"/>
                      <a:pt x="421" y="1127"/>
                      <a:pt x="421" y="1126"/>
                    </a:cubicBezTo>
                    <a:cubicBezTo>
                      <a:pt x="421" y="1126"/>
                      <a:pt x="420" y="1126"/>
                      <a:pt x="420" y="1126"/>
                    </a:cubicBezTo>
                    <a:cubicBezTo>
                      <a:pt x="419" y="1126"/>
                      <a:pt x="419" y="1126"/>
                      <a:pt x="419" y="1126"/>
                    </a:cubicBezTo>
                    <a:cubicBezTo>
                      <a:pt x="418" y="1125"/>
                      <a:pt x="417" y="1126"/>
                      <a:pt x="417" y="1126"/>
                    </a:cubicBezTo>
                    <a:cubicBezTo>
                      <a:pt x="416" y="1127"/>
                      <a:pt x="415" y="1128"/>
                      <a:pt x="415" y="1128"/>
                    </a:cubicBezTo>
                    <a:cubicBezTo>
                      <a:pt x="416" y="1129"/>
                      <a:pt x="416" y="1130"/>
                      <a:pt x="415" y="1131"/>
                    </a:cubicBezTo>
                    <a:cubicBezTo>
                      <a:pt x="414" y="1131"/>
                      <a:pt x="414" y="1131"/>
                      <a:pt x="413" y="1131"/>
                    </a:cubicBezTo>
                    <a:cubicBezTo>
                      <a:pt x="412" y="1131"/>
                      <a:pt x="413" y="1132"/>
                      <a:pt x="413" y="1132"/>
                    </a:cubicBezTo>
                    <a:cubicBezTo>
                      <a:pt x="414" y="1133"/>
                      <a:pt x="414" y="1133"/>
                      <a:pt x="413" y="1133"/>
                    </a:cubicBezTo>
                    <a:cubicBezTo>
                      <a:pt x="413" y="1133"/>
                      <a:pt x="412" y="1133"/>
                      <a:pt x="410" y="1133"/>
                    </a:cubicBezTo>
                    <a:cubicBezTo>
                      <a:pt x="409" y="1132"/>
                      <a:pt x="408" y="1130"/>
                      <a:pt x="407" y="1130"/>
                    </a:cubicBezTo>
                    <a:cubicBezTo>
                      <a:pt x="407" y="1129"/>
                      <a:pt x="406" y="1130"/>
                      <a:pt x="405" y="1130"/>
                    </a:cubicBezTo>
                    <a:cubicBezTo>
                      <a:pt x="404" y="1130"/>
                      <a:pt x="404" y="1130"/>
                      <a:pt x="403" y="1128"/>
                    </a:cubicBezTo>
                    <a:cubicBezTo>
                      <a:pt x="403" y="1127"/>
                      <a:pt x="402" y="1127"/>
                      <a:pt x="400" y="1127"/>
                    </a:cubicBezTo>
                    <a:cubicBezTo>
                      <a:pt x="399" y="1126"/>
                      <a:pt x="395" y="1126"/>
                      <a:pt x="394" y="1126"/>
                    </a:cubicBezTo>
                    <a:cubicBezTo>
                      <a:pt x="393" y="1126"/>
                      <a:pt x="391" y="1125"/>
                      <a:pt x="390" y="1125"/>
                    </a:cubicBezTo>
                    <a:cubicBezTo>
                      <a:pt x="390" y="1124"/>
                      <a:pt x="391" y="1124"/>
                      <a:pt x="391" y="1123"/>
                    </a:cubicBezTo>
                    <a:cubicBezTo>
                      <a:pt x="391" y="1123"/>
                      <a:pt x="390" y="1122"/>
                      <a:pt x="390" y="1122"/>
                    </a:cubicBezTo>
                    <a:cubicBezTo>
                      <a:pt x="389" y="1121"/>
                      <a:pt x="389" y="1121"/>
                      <a:pt x="389" y="1120"/>
                    </a:cubicBezTo>
                    <a:cubicBezTo>
                      <a:pt x="390" y="1120"/>
                      <a:pt x="390" y="1120"/>
                      <a:pt x="390" y="1119"/>
                    </a:cubicBezTo>
                    <a:cubicBezTo>
                      <a:pt x="389" y="1119"/>
                      <a:pt x="389" y="1119"/>
                      <a:pt x="388" y="1119"/>
                    </a:cubicBezTo>
                    <a:cubicBezTo>
                      <a:pt x="387" y="1119"/>
                      <a:pt x="387" y="1118"/>
                      <a:pt x="386" y="1117"/>
                    </a:cubicBezTo>
                    <a:cubicBezTo>
                      <a:pt x="385" y="1117"/>
                      <a:pt x="385" y="1117"/>
                      <a:pt x="384" y="1118"/>
                    </a:cubicBezTo>
                    <a:cubicBezTo>
                      <a:pt x="383" y="1118"/>
                      <a:pt x="382" y="1117"/>
                      <a:pt x="382" y="1117"/>
                    </a:cubicBezTo>
                    <a:cubicBezTo>
                      <a:pt x="381" y="1116"/>
                      <a:pt x="380" y="1116"/>
                      <a:pt x="380" y="1117"/>
                    </a:cubicBezTo>
                    <a:cubicBezTo>
                      <a:pt x="379" y="1117"/>
                      <a:pt x="379" y="1117"/>
                      <a:pt x="379" y="1116"/>
                    </a:cubicBezTo>
                    <a:cubicBezTo>
                      <a:pt x="379" y="1115"/>
                      <a:pt x="377" y="1114"/>
                      <a:pt x="375" y="1114"/>
                    </a:cubicBezTo>
                    <a:cubicBezTo>
                      <a:pt x="374" y="1113"/>
                      <a:pt x="375" y="1113"/>
                      <a:pt x="375" y="1112"/>
                    </a:cubicBezTo>
                    <a:cubicBezTo>
                      <a:pt x="375" y="1111"/>
                      <a:pt x="375" y="1110"/>
                      <a:pt x="375" y="1110"/>
                    </a:cubicBezTo>
                    <a:cubicBezTo>
                      <a:pt x="374" y="1110"/>
                      <a:pt x="372" y="1112"/>
                      <a:pt x="372" y="1113"/>
                    </a:cubicBezTo>
                    <a:cubicBezTo>
                      <a:pt x="371" y="1113"/>
                      <a:pt x="370" y="1114"/>
                      <a:pt x="370" y="1115"/>
                    </a:cubicBezTo>
                    <a:cubicBezTo>
                      <a:pt x="369" y="1115"/>
                      <a:pt x="366" y="1114"/>
                      <a:pt x="365" y="1114"/>
                    </a:cubicBezTo>
                    <a:cubicBezTo>
                      <a:pt x="365" y="1114"/>
                      <a:pt x="363" y="1115"/>
                      <a:pt x="363" y="1116"/>
                    </a:cubicBezTo>
                    <a:cubicBezTo>
                      <a:pt x="362" y="1116"/>
                      <a:pt x="361" y="1118"/>
                      <a:pt x="361" y="1119"/>
                    </a:cubicBezTo>
                    <a:cubicBezTo>
                      <a:pt x="361" y="1119"/>
                      <a:pt x="360" y="1121"/>
                      <a:pt x="360" y="1121"/>
                    </a:cubicBezTo>
                    <a:cubicBezTo>
                      <a:pt x="360" y="1121"/>
                      <a:pt x="361" y="1123"/>
                      <a:pt x="361" y="1124"/>
                    </a:cubicBezTo>
                    <a:cubicBezTo>
                      <a:pt x="362" y="1125"/>
                      <a:pt x="363" y="1127"/>
                      <a:pt x="363" y="1128"/>
                    </a:cubicBezTo>
                    <a:cubicBezTo>
                      <a:pt x="363" y="1128"/>
                      <a:pt x="363" y="1129"/>
                      <a:pt x="364" y="1130"/>
                    </a:cubicBezTo>
                    <a:cubicBezTo>
                      <a:pt x="365" y="1130"/>
                      <a:pt x="364" y="1131"/>
                      <a:pt x="364" y="1131"/>
                    </a:cubicBezTo>
                    <a:cubicBezTo>
                      <a:pt x="363" y="1131"/>
                      <a:pt x="361" y="1130"/>
                      <a:pt x="360" y="1130"/>
                    </a:cubicBezTo>
                    <a:cubicBezTo>
                      <a:pt x="360" y="1129"/>
                      <a:pt x="359" y="1129"/>
                      <a:pt x="358" y="1129"/>
                    </a:cubicBezTo>
                    <a:cubicBezTo>
                      <a:pt x="357" y="1129"/>
                      <a:pt x="357" y="1129"/>
                      <a:pt x="356" y="1130"/>
                    </a:cubicBezTo>
                    <a:cubicBezTo>
                      <a:pt x="356" y="1130"/>
                      <a:pt x="355" y="1130"/>
                      <a:pt x="354" y="1130"/>
                    </a:cubicBezTo>
                    <a:cubicBezTo>
                      <a:pt x="353" y="1130"/>
                      <a:pt x="354" y="1131"/>
                      <a:pt x="354" y="1132"/>
                    </a:cubicBezTo>
                    <a:cubicBezTo>
                      <a:pt x="354" y="1133"/>
                      <a:pt x="354" y="1133"/>
                      <a:pt x="353" y="1134"/>
                    </a:cubicBezTo>
                    <a:cubicBezTo>
                      <a:pt x="352" y="1134"/>
                      <a:pt x="352" y="1135"/>
                      <a:pt x="351" y="1135"/>
                    </a:cubicBezTo>
                    <a:cubicBezTo>
                      <a:pt x="350" y="1135"/>
                      <a:pt x="344" y="1138"/>
                      <a:pt x="344" y="1138"/>
                    </a:cubicBezTo>
                    <a:cubicBezTo>
                      <a:pt x="343" y="1138"/>
                      <a:pt x="341" y="1137"/>
                      <a:pt x="341" y="1137"/>
                    </a:cubicBezTo>
                    <a:cubicBezTo>
                      <a:pt x="341" y="1137"/>
                      <a:pt x="338" y="1138"/>
                      <a:pt x="337" y="1139"/>
                    </a:cubicBezTo>
                    <a:cubicBezTo>
                      <a:pt x="336" y="1139"/>
                      <a:pt x="337" y="1140"/>
                      <a:pt x="337" y="1140"/>
                    </a:cubicBezTo>
                    <a:cubicBezTo>
                      <a:pt x="338" y="1141"/>
                      <a:pt x="336" y="1143"/>
                      <a:pt x="336" y="1143"/>
                    </a:cubicBezTo>
                    <a:cubicBezTo>
                      <a:pt x="336" y="1144"/>
                      <a:pt x="336" y="1144"/>
                      <a:pt x="335" y="1144"/>
                    </a:cubicBezTo>
                    <a:cubicBezTo>
                      <a:pt x="335" y="1144"/>
                      <a:pt x="335" y="1145"/>
                      <a:pt x="335" y="1146"/>
                    </a:cubicBezTo>
                    <a:cubicBezTo>
                      <a:pt x="334" y="1147"/>
                      <a:pt x="335" y="1147"/>
                      <a:pt x="335" y="1147"/>
                    </a:cubicBezTo>
                    <a:cubicBezTo>
                      <a:pt x="336" y="1148"/>
                      <a:pt x="335" y="1150"/>
                      <a:pt x="334" y="1150"/>
                    </a:cubicBezTo>
                    <a:cubicBezTo>
                      <a:pt x="334" y="1151"/>
                      <a:pt x="334" y="1151"/>
                      <a:pt x="332" y="1151"/>
                    </a:cubicBezTo>
                    <a:cubicBezTo>
                      <a:pt x="331" y="1151"/>
                      <a:pt x="331" y="1153"/>
                      <a:pt x="331" y="1154"/>
                    </a:cubicBezTo>
                    <a:cubicBezTo>
                      <a:pt x="331" y="1155"/>
                      <a:pt x="330" y="1154"/>
                      <a:pt x="329" y="1153"/>
                    </a:cubicBezTo>
                    <a:cubicBezTo>
                      <a:pt x="328" y="1153"/>
                      <a:pt x="327" y="1153"/>
                      <a:pt x="326" y="1153"/>
                    </a:cubicBezTo>
                    <a:cubicBezTo>
                      <a:pt x="325" y="1153"/>
                      <a:pt x="325" y="1154"/>
                      <a:pt x="325" y="1156"/>
                    </a:cubicBezTo>
                    <a:cubicBezTo>
                      <a:pt x="326" y="1157"/>
                      <a:pt x="326" y="1158"/>
                      <a:pt x="325" y="1158"/>
                    </a:cubicBezTo>
                    <a:cubicBezTo>
                      <a:pt x="325" y="1158"/>
                      <a:pt x="322" y="1162"/>
                      <a:pt x="321" y="1163"/>
                    </a:cubicBezTo>
                    <a:cubicBezTo>
                      <a:pt x="320" y="1163"/>
                      <a:pt x="320" y="1166"/>
                      <a:pt x="320" y="1167"/>
                    </a:cubicBezTo>
                    <a:cubicBezTo>
                      <a:pt x="320" y="1168"/>
                      <a:pt x="320" y="1168"/>
                      <a:pt x="318" y="1168"/>
                    </a:cubicBezTo>
                    <a:cubicBezTo>
                      <a:pt x="315" y="1168"/>
                      <a:pt x="317" y="1170"/>
                      <a:pt x="318" y="1170"/>
                    </a:cubicBezTo>
                    <a:cubicBezTo>
                      <a:pt x="318" y="1171"/>
                      <a:pt x="318" y="1171"/>
                      <a:pt x="318" y="1172"/>
                    </a:cubicBezTo>
                    <a:cubicBezTo>
                      <a:pt x="318" y="1172"/>
                      <a:pt x="317" y="1173"/>
                      <a:pt x="317" y="1173"/>
                    </a:cubicBezTo>
                    <a:cubicBezTo>
                      <a:pt x="316" y="1173"/>
                      <a:pt x="315" y="1173"/>
                      <a:pt x="315" y="1174"/>
                    </a:cubicBezTo>
                    <a:cubicBezTo>
                      <a:pt x="314" y="1175"/>
                      <a:pt x="315" y="1176"/>
                      <a:pt x="314" y="1176"/>
                    </a:cubicBezTo>
                    <a:cubicBezTo>
                      <a:pt x="313" y="1177"/>
                      <a:pt x="313" y="1177"/>
                      <a:pt x="312" y="1178"/>
                    </a:cubicBezTo>
                    <a:cubicBezTo>
                      <a:pt x="312" y="1179"/>
                      <a:pt x="312" y="1180"/>
                      <a:pt x="312" y="1181"/>
                    </a:cubicBezTo>
                    <a:cubicBezTo>
                      <a:pt x="312" y="1181"/>
                      <a:pt x="312" y="1181"/>
                      <a:pt x="311" y="1181"/>
                    </a:cubicBezTo>
                    <a:cubicBezTo>
                      <a:pt x="310" y="1181"/>
                      <a:pt x="310" y="1183"/>
                      <a:pt x="309" y="1183"/>
                    </a:cubicBezTo>
                    <a:cubicBezTo>
                      <a:pt x="309" y="1183"/>
                      <a:pt x="307" y="1184"/>
                      <a:pt x="306" y="1184"/>
                    </a:cubicBezTo>
                    <a:cubicBezTo>
                      <a:pt x="306" y="1183"/>
                      <a:pt x="304" y="1183"/>
                      <a:pt x="303" y="1183"/>
                    </a:cubicBezTo>
                    <a:cubicBezTo>
                      <a:pt x="302" y="1183"/>
                      <a:pt x="302" y="1183"/>
                      <a:pt x="302" y="1182"/>
                    </a:cubicBezTo>
                    <a:cubicBezTo>
                      <a:pt x="301" y="1182"/>
                      <a:pt x="301" y="1181"/>
                      <a:pt x="300" y="1182"/>
                    </a:cubicBezTo>
                    <a:cubicBezTo>
                      <a:pt x="300" y="1182"/>
                      <a:pt x="299" y="1182"/>
                      <a:pt x="299" y="1183"/>
                    </a:cubicBezTo>
                    <a:cubicBezTo>
                      <a:pt x="299" y="1184"/>
                      <a:pt x="298" y="1184"/>
                      <a:pt x="297" y="1183"/>
                    </a:cubicBezTo>
                    <a:cubicBezTo>
                      <a:pt x="296" y="1183"/>
                      <a:pt x="295" y="1183"/>
                      <a:pt x="294" y="1183"/>
                    </a:cubicBezTo>
                    <a:cubicBezTo>
                      <a:pt x="294" y="1183"/>
                      <a:pt x="294" y="1182"/>
                      <a:pt x="293" y="1181"/>
                    </a:cubicBezTo>
                    <a:cubicBezTo>
                      <a:pt x="292" y="1181"/>
                      <a:pt x="292" y="1181"/>
                      <a:pt x="291" y="1181"/>
                    </a:cubicBezTo>
                    <a:cubicBezTo>
                      <a:pt x="290" y="1181"/>
                      <a:pt x="290" y="1180"/>
                      <a:pt x="290" y="1180"/>
                    </a:cubicBezTo>
                    <a:cubicBezTo>
                      <a:pt x="289" y="1179"/>
                      <a:pt x="289" y="1179"/>
                      <a:pt x="289" y="1180"/>
                    </a:cubicBezTo>
                    <a:cubicBezTo>
                      <a:pt x="288" y="1180"/>
                      <a:pt x="287" y="1180"/>
                      <a:pt x="286" y="1180"/>
                    </a:cubicBezTo>
                    <a:cubicBezTo>
                      <a:pt x="285" y="1181"/>
                      <a:pt x="284" y="1181"/>
                      <a:pt x="283" y="1180"/>
                    </a:cubicBezTo>
                    <a:cubicBezTo>
                      <a:pt x="283" y="1179"/>
                      <a:pt x="281" y="1179"/>
                      <a:pt x="279" y="1179"/>
                    </a:cubicBezTo>
                    <a:cubicBezTo>
                      <a:pt x="278" y="1179"/>
                      <a:pt x="277" y="1180"/>
                      <a:pt x="277" y="1180"/>
                    </a:cubicBezTo>
                    <a:cubicBezTo>
                      <a:pt x="276" y="1179"/>
                      <a:pt x="275" y="1180"/>
                      <a:pt x="274" y="1179"/>
                    </a:cubicBezTo>
                    <a:cubicBezTo>
                      <a:pt x="274" y="1178"/>
                      <a:pt x="271" y="1177"/>
                      <a:pt x="269" y="1177"/>
                    </a:cubicBezTo>
                    <a:cubicBezTo>
                      <a:pt x="268" y="1177"/>
                      <a:pt x="269" y="1177"/>
                      <a:pt x="268" y="1178"/>
                    </a:cubicBezTo>
                    <a:cubicBezTo>
                      <a:pt x="268" y="1179"/>
                      <a:pt x="266" y="1179"/>
                      <a:pt x="265" y="1178"/>
                    </a:cubicBezTo>
                    <a:cubicBezTo>
                      <a:pt x="264" y="1178"/>
                      <a:pt x="263" y="1178"/>
                      <a:pt x="263" y="1177"/>
                    </a:cubicBezTo>
                    <a:cubicBezTo>
                      <a:pt x="262" y="1176"/>
                      <a:pt x="261" y="1176"/>
                      <a:pt x="261" y="1175"/>
                    </a:cubicBezTo>
                    <a:cubicBezTo>
                      <a:pt x="261" y="1174"/>
                      <a:pt x="260" y="1174"/>
                      <a:pt x="260" y="1175"/>
                    </a:cubicBezTo>
                    <a:cubicBezTo>
                      <a:pt x="259" y="1175"/>
                      <a:pt x="257" y="1175"/>
                      <a:pt x="256" y="1175"/>
                    </a:cubicBezTo>
                    <a:cubicBezTo>
                      <a:pt x="256" y="1175"/>
                      <a:pt x="254" y="1176"/>
                      <a:pt x="254" y="1175"/>
                    </a:cubicBezTo>
                    <a:cubicBezTo>
                      <a:pt x="254" y="1175"/>
                      <a:pt x="254" y="1174"/>
                      <a:pt x="253" y="1174"/>
                    </a:cubicBezTo>
                    <a:cubicBezTo>
                      <a:pt x="253" y="1173"/>
                      <a:pt x="250" y="1175"/>
                      <a:pt x="250" y="1175"/>
                    </a:cubicBezTo>
                    <a:cubicBezTo>
                      <a:pt x="249" y="1176"/>
                      <a:pt x="250" y="1179"/>
                      <a:pt x="250" y="1180"/>
                    </a:cubicBezTo>
                    <a:cubicBezTo>
                      <a:pt x="251" y="1181"/>
                      <a:pt x="250" y="1182"/>
                      <a:pt x="250" y="1182"/>
                    </a:cubicBezTo>
                    <a:cubicBezTo>
                      <a:pt x="249" y="1181"/>
                      <a:pt x="249" y="1181"/>
                      <a:pt x="249" y="1181"/>
                    </a:cubicBezTo>
                    <a:cubicBezTo>
                      <a:pt x="249" y="1181"/>
                      <a:pt x="248" y="1180"/>
                      <a:pt x="247" y="1180"/>
                    </a:cubicBezTo>
                    <a:cubicBezTo>
                      <a:pt x="247" y="1179"/>
                      <a:pt x="246" y="1180"/>
                      <a:pt x="246" y="1179"/>
                    </a:cubicBezTo>
                    <a:cubicBezTo>
                      <a:pt x="245" y="1179"/>
                      <a:pt x="244" y="1178"/>
                      <a:pt x="244" y="1177"/>
                    </a:cubicBezTo>
                    <a:cubicBezTo>
                      <a:pt x="245" y="1177"/>
                      <a:pt x="245" y="1175"/>
                      <a:pt x="245" y="1175"/>
                    </a:cubicBezTo>
                    <a:cubicBezTo>
                      <a:pt x="244" y="1175"/>
                      <a:pt x="243" y="1176"/>
                      <a:pt x="243" y="1176"/>
                    </a:cubicBezTo>
                    <a:cubicBezTo>
                      <a:pt x="243" y="1177"/>
                      <a:pt x="241" y="1177"/>
                      <a:pt x="241" y="1177"/>
                    </a:cubicBezTo>
                    <a:cubicBezTo>
                      <a:pt x="240" y="1177"/>
                      <a:pt x="240" y="1177"/>
                      <a:pt x="239" y="1176"/>
                    </a:cubicBezTo>
                    <a:cubicBezTo>
                      <a:pt x="239" y="1176"/>
                      <a:pt x="239" y="1175"/>
                      <a:pt x="239" y="1174"/>
                    </a:cubicBezTo>
                    <a:cubicBezTo>
                      <a:pt x="240" y="1173"/>
                      <a:pt x="239" y="1173"/>
                      <a:pt x="239" y="1172"/>
                    </a:cubicBezTo>
                    <a:cubicBezTo>
                      <a:pt x="239" y="1171"/>
                      <a:pt x="237" y="1171"/>
                      <a:pt x="237" y="1171"/>
                    </a:cubicBezTo>
                    <a:cubicBezTo>
                      <a:pt x="237" y="1170"/>
                      <a:pt x="236" y="1169"/>
                      <a:pt x="235" y="1168"/>
                    </a:cubicBezTo>
                    <a:cubicBezTo>
                      <a:pt x="234" y="1167"/>
                      <a:pt x="234" y="1168"/>
                      <a:pt x="233" y="1167"/>
                    </a:cubicBezTo>
                    <a:cubicBezTo>
                      <a:pt x="233" y="1167"/>
                      <a:pt x="231" y="1167"/>
                      <a:pt x="230" y="1166"/>
                    </a:cubicBezTo>
                    <a:cubicBezTo>
                      <a:pt x="230" y="1166"/>
                      <a:pt x="231" y="1166"/>
                      <a:pt x="231" y="1165"/>
                    </a:cubicBezTo>
                    <a:cubicBezTo>
                      <a:pt x="232" y="1165"/>
                      <a:pt x="232" y="1165"/>
                      <a:pt x="232" y="1164"/>
                    </a:cubicBezTo>
                    <a:cubicBezTo>
                      <a:pt x="232" y="1163"/>
                      <a:pt x="230" y="1162"/>
                      <a:pt x="230" y="1160"/>
                    </a:cubicBezTo>
                    <a:cubicBezTo>
                      <a:pt x="230" y="1159"/>
                      <a:pt x="225" y="1157"/>
                      <a:pt x="225" y="1157"/>
                    </a:cubicBezTo>
                    <a:cubicBezTo>
                      <a:pt x="222" y="1155"/>
                      <a:pt x="223" y="1158"/>
                      <a:pt x="221" y="1157"/>
                    </a:cubicBezTo>
                    <a:cubicBezTo>
                      <a:pt x="218" y="1157"/>
                      <a:pt x="223" y="1152"/>
                      <a:pt x="219" y="1151"/>
                    </a:cubicBezTo>
                    <a:cubicBezTo>
                      <a:pt x="216" y="1150"/>
                      <a:pt x="216" y="1151"/>
                      <a:pt x="212" y="1151"/>
                    </a:cubicBezTo>
                    <a:cubicBezTo>
                      <a:pt x="212" y="1152"/>
                      <a:pt x="211" y="1149"/>
                      <a:pt x="211" y="1148"/>
                    </a:cubicBezTo>
                    <a:cubicBezTo>
                      <a:pt x="211" y="1147"/>
                      <a:pt x="206" y="1145"/>
                      <a:pt x="205" y="1143"/>
                    </a:cubicBezTo>
                    <a:cubicBezTo>
                      <a:pt x="204" y="1143"/>
                      <a:pt x="202" y="1142"/>
                      <a:pt x="202" y="1142"/>
                    </a:cubicBezTo>
                    <a:cubicBezTo>
                      <a:pt x="201" y="1141"/>
                      <a:pt x="202" y="1138"/>
                      <a:pt x="202" y="1138"/>
                    </a:cubicBezTo>
                    <a:cubicBezTo>
                      <a:pt x="205" y="1136"/>
                      <a:pt x="202" y="1133"/>
                      <a:pt x="200" y="1132"/>
                    </a:cubicBezTo>
                    <a:cubicBezTo>
                      <a:pt x="197" y="1131"/>
                      <a:pt x="198" y="1128"/>
                      <a:pt x="201" y="1127"/>
                    </a:cubicBezTo>
                    <a:cubicBezTo>
                      <a:pt x="204" y="1118"/>
                      <a:pt x="204" y="1118"/>
                      <a:pt x="204" y="1118"/>
                    </a:cubicBezTo>
                    <a:cubicBezTo>
                      <a:pt x="203" y="1118"/>
                      <a:pt x="202" y="1117"/>
                      <a:pt x="203" y="1116"/>
                    </a:cubicBezTo>
                    <a:cubicBezTo>
                      <a:pt x="206" y="1112"/>
                      <a:pt x="199" y="1101"/>
                      <a:pt x="200" y="1101"/>
                    </a:cubicBezTo>
                    <a:cubicBezTo>
                      <a:pt x="200" y="1101"/>
                      <a:pt x="202" y="1100"/>
                      <a:pt x="202" y="1099"/>
                    </a:cubicBezTo>
                    <a:cubicBezTo>
                      <a:pt x="202" y="1093"/>
                      <a:pt x="195" y="1098"/>
                      <a:pt x="198" y="1092"/>
                    </a:cubicBezTo>
                    <a:cubicBezTo>
                      <a:pt x="199" y="1089"/>
                      <a:pt x="200" y="1087"/>
                      <a:pt x="199" y="1085"/>
                    </a:cubicBezTo>
                    <a:cubicBezTo>
                      <a:pt x="196" y="1082"/>
                      <a:pt x="201" y="1073"/>
                      <a:pt x="199" y="1071"/>
                    </a:cubicBezTo>
                    <a:cubicBezTo>
                      <a:pt x="199" y="1071"/>
                      <a:pt x="200" y="1071"/>
                      <a:pt x="201" y="1071"/>
                    </a:cubicBezTo>
                    <a:cubicBezTo>
                      <a:pt x="202" y="1071"/>
                      <a:pt x="208" y="1067"/>
                      <a:pt x="208" y="1066"/>
                    </a:cubicBezTo>
                    <a:cubicBezTo>
                      <a:pt x="209" y="1065"/>
                      <a:pt x="214" y="1063"/>
                      <a:pt x="213" y="1063"/>
                    </a:cubicBezTo>
                    <a:cubicBezTo>
                      <a:pt x="212" y="1062"/>
                      <a:pt x="209" y="1061"/>
                      <a:pt x="207" y="1061"/>
                    </a:cubicBezTo>
                    <a:cubicBezTo>
                      <a:pt x="207" y="1061"/>
                      <a:pt x="205" y="1065"/>
                      <a:pt x="204" y="1061"/>
                    </a:cubicBezTo>
                    <a:cubicBezTo>
                      <a:pt x="204" y="1059"/>
                      <a:pt x="201" y="1060"/>
                      <a:pt x="200" y="1060"/>
                    </a:cubicBezTo>
                    <a:cubicBezTo>
                      <a:pt x="197" y="1060"/>
                      <a:pt x="192" y="1059"/>
                      <a:pt x="187" y="1055"/>
                    </a:cubicBezTo>
                    <a:cubicBezTo>
                      <a:pt x="187" y="1054"/>
                      <a:pt x="184" y="1055"/>
                      <a:pt x="184" y="1056"/>
                    </a:cubicBezTo>
                    <a:cubicBezTo>
                      <a:pt x="184" y="1058"/>
                      <a:pt x="182" y="1056"/>
                      <a:pt x="181" y="1057"/>
                    </a:cubicBezTo>
                    <a:cubicBezTo>
                      <a:pt x="180" y="1058"/>
                      <a:pt x="170" y="1052"/>
                      <a:pt x="169" y="1052"/>
                    </a:cubicBezTo>
                    <a:cubicBezTo>
                      <a:pt x="168" y="1052"/>
                      <a:pt x="166" y="1051"/>
                      <a:pt x="165" y="1051"/>
                    </a:cubicBezTo>
                    <a:cubicBezTo>
                      <a:pt x="162" y="1051"/>
                      <a:pt x="162" y="1051"/>
                      <a:pt x="160" y="1051"/>
                    </a:cubicBezTo>
                    <a:cubicBezTo>
                      <a:pt x="157" y="1050"/>
                      <a:pt x="158" y="1046"/>
                      <a:pt x="158" y="1044"/>
                    </a:cubicBezTo>
                    <a:cubicBezTo>
                      <a:pt x="158" y="1039"/>
                      <a:pt x="150" y="1042"/>
                      <a:pt x="148" y="1041"/>
                    </a:cubicBezTo>
                    <a:cubicBezTo>
                      <a:pt x="147" y="1041"/>
                      <a:pt x="143" y="1036"/>
                      <a:pt x="141" y="1035"/>
                    </a:cubicBezTo>
                    <a:cubicBezTo>
                      <a:pt x="141" y="1035"/>
                      <a:pt x="140" y="1034"/>
                      <a:pt x="140" y="1034"/>
                    </a:cubicBezTo>
                    <a:cubicBezTo>
                      <a:pt x="140" y="1031"/>
                      <a:pt x="140" y="1032"/>
                      <a:pt x="139" y="1031"/>
                    </a:cubicBezTo>
                    <a:cubicBezTo>
                      <a:pt x="139" y="1030"/>
                      <a:pt x="138" y="1029"/>
                      <a:pt x="137" y="1029"/>
                    </a:cubicBezTo>
                    <a:cubicBezTo>
                      <a:pt x="135" y="1028"/>
                      <a:pt x="134" y="1031"/>
                      <a:pt x="133" y="1029"/>
                    </a:cubicBezTo>
                    <a:cubicBezTo>
                      <a:pt x="132" y="1028"/>
                      <a:pt x="132" y="1028"/>
                      <a:pt x="131" y="1027"/>
                    </a:cubicBezTo>
                    <a:cubicBezTo>
                      <a:pt x="130" y="1026"/>
                      <a:pt x="129" y="1024"/>
                      <a:pt x="128" y="1023"/>
                    </a:cubicBezTo>
                    <a:cubicBezTo>
                      <a:pt x="128" y="1022"/>
                      <a:pt x="127" y="1021"/>
                      <a:pt x="127" y="1021"/>
                    </a:cubicBezTo>
                    <a:cubicBezTo>
                      <a:pt x="127" y="1020"/>
                      <a:pt x="121" y="1022"/>
                      <a:pt x="120" y="1021"/>
                    </a:cubicBezTo>
                    <a:cubicBezTo>
                      <a:pt x="120" y="1020"/>
                      <a:pt x="120" y="1018"/>
                      <a:pt x="120" y="1018"/>
                    </a:cubicBezTo>
                    <a:cubicBezTo>
                      <a:pt x="120" y="1016"/>
                      <a:pt x="118" y="1014"/>
                      <a:pt x="117" y="1013"/>
                    </a:cubicBezTo>
                    <a:cubicBezTo>
                      <a:pt x="116" y="1011"/>
                      <a:pt x="120" y="1011"/>
                      <a:pt x="116" y="1009"/>
                    </a:cubicBezTo>
                    <a:cubicBezTo>
                      <a:pt x="115" y="1008"/>
                      <a:pt x="117" y="1008"/>
                      <a:pt x="114" y="1007"/>
                    </a:cubicBezTo>
                    <a:cubicBezTo>
                      <a:pt x="112" y="1007"/>
                      <a:pt x="112" y="1005"/>
                      <a:pt x="112" y="1004"/>
                    </a:cubicBezTo>
                    <a:cubicBezTo>
                      <a:pt x="112" y="1000"/>
                      <a:pt x="113" y="1001"/>
                      <a:pt x="113" y="998"/>
                    </a:cubicBezTo>
                    <a:cubicBezTo>
                      <a:pt x="113" y="997"/>
                      <a:pt x="114" y="996"/>
                      <a:pt x="114" y="996"/>
                    </a:cubicBezTo>
                    <a:cubicBezTo>
                      <a:pt x="115" y="993"/>
                      <a:pt x="113" y="991"/>
                      <a:pt x="110" y="993"/>
                    </a:cubicBezTo>
                    <a:cubicBezTo>
                      <a:pt x="109" y="994"/>
                      <a:pt x="110" y="995"/>
                      <a:pt x="110" y="995"/>
                    </a:cubicBezTo>
                    <a:cubicBezTo>
                      <a:pt x="105" y="995"/>
                      <a:pt x="103" y="996"/>
                      <a:pt x="103" y="996"/>
                    </a:cubicBezTo>
                    <a:cubicBezTo>
                      <a:pt x="101" y="995"/>
                      <a:pt x="101" y="997"/>
                      <a:pt x="98" y="995"/>
                    </a:cubicBezTo>
                    <a:cubicBezTo>
                      <a:pt x="94" y="993"/>
                      <a:pt x="93" y="994"/>
                      <a:pt x="89" y="993"/>
                    </a:cubicBezTo>
                    <a:cubicBezTo>
                      <a:pt x="88" y="993"/>
                      <a:pt x="88" y="993"/>
                      <a:pt x="88" y="994"/>
                    </a:cubicBezTo>
                    <a:cubicBezTo>
                      <a:pt x="88" y="994"/>
                      <a:pt x="82" y="992"/>
                      <a:pt x="81" y="991"/>
                    </a:cubicBezTo>
                    <a:cubicBezTo>
                      <a:pt x="81" y="990"/>
                      <a:pt x="84" y="985"/>
                      <a:pt x="84" y="985"/>
                    </a:cubicBezTo>
                    <a:cubicBezTo>
                      <a:pt x="86" y="983"/>
                      <a:pt x="83" y="978"/>
                      <a:pt x="84" y="975"/>
                    </a:cubicBezTo>
                    <a:cubicBezTo>
                      <a:pt x="85" y="972"/>
                      <a:pt x="81" y="972"/>
                      <a:pt x="79" y="973"/>
                    </a:cubicBezTo>
                    <a:cubicBezTo>
                      <a:pt x="75" y="974"/>
                      <a:pt x="74" y="967"/>
                      <a:pt x="74" y="966"/>
                    </a:cubicBezTo>
                    <a:cubicBezTo>
                      <a:pt x="74" y="964"/>
                      <a:pt x="74" y="964"/>
                      <a:pt x="75" y="962"/>
                    </a:cubicBezTo>
                    <a:cubicBezTo>
                      <a:pt x="75" y="962"/>
                      <a:pt x="75" y="960"/>
                      <a:pt x="77" y="960"/>
                    </a:cubicBezTo>
                    <a:cubicBezTo>
                      <a:pt x="80" y="961"/>
                      <a:pt x="78" y="958"/>
                      <a:pt x="80" y="959"/>
                    </a:cubicBezTo>
                    <a:cubicBezTo>
                      <a:pt x="84" y="960"/>
                      <a:pt x="87" y="953"/>
                      <a:pt x="86" y="951"/>
                    </a:cubicBezTo>
                    <a:cubicBezTo>
                      <a:pt x="86" y="949"/>
                      <a:pt x="87" y="949"/>
                      <a:pt x="86" y="947"/>
                    </a:cubicBezTo>
                    <a:cubicBezTo>
                      <a:pt x="83" y="944"/>
                      <a:pt x="86" y="941"/>
                      <a:pt x="88" y="940"/>
                    </a:cubicBezTo>
                    <a:cubicBezTo>
                      <a:pt x="89" y="940"/>
                      <a:pt x="89" y="939"/>
                      <a:pt x="89" y="938"/>
                    </a:cubicBezTo>
                    <a:cubicBezTo>
                      <a:pt x="89" y="938"/>
                      <a:pt x="89" y="937"/>
                      <a:pt x="89" y="937"/>
                    </a:cubicBezTo>
                    <a:cubicBezTo>
                      <a:pt x="90" y="936"/>
                      <a:pt x="90" y="935"/>
                      <a:pt x="90" y="935"/>
                    </a:cubicBezTo>
                    <a:cubicBezTo>
                      <a:pt x="91" y="934"/>
                      <a:pt x="89" y="934"/>
                      <a:pt x="89" y="933"/>
                    </a:cubicBezTo>
                    <a:cubicBezTo>
                      <a:pt x="90" y="932"/>
                      <a:pt x="89" y="933"/>
                      <a:pt x="90" y="931"/>
                    </a:cubicBezTo>
                    <a:cubicBezTo>
                      <a:pt x="90" y="931"/>
                      <a:pt x="89" y="928"/>
                      <a:pt x="89" y="928"/>
                    </a:cubicBezTo>
                    <a:cubicBezTo>
                      <a:pt x="88" y="927"/>
                      <a:pt x="87" y="925"/>
                      <a:pt x="87" y="925"/>
                    </a:cubicBezTo>
                    <a:cubicBezTo>
                      <a:pt x="87" y="923"/>
                      <a:pt x="85" y="922"/>
                      <a:pt x="88" y="920"/>
                    </a:cubicBezTo>
                    <a:cubicBezTo>
                      <a:pt x="87" y="919"/>
                      <a:pt x="87" y="916"/>
                      <a:pt x="86" y="915"/>
                    </a:cubicBezTo>
                    <a:cubicBezTo>
                      <a:pt x="85" y="913"/>
                      <a:pt x="84" y="911"/>
                      <a:pt x="82" y="909"/>
                    </a:cubicBezTo>
                    <a:cubicBezTo>
                      <a:pt x="82" y="909"/>
                      <a:pt x="77" y="904"/>
                      <a:pt x="77" y="903"/>
                    </a:cubicBezTo>
                    <a:cubicBezTo>
                      <a:pt x="75" y="899"/>
                      <a:pt x="73" y="899"/>
                      <a:pt x="70" y="899"/>
                    </a:cubicBezTo>
                    <a:cubicBezTo>
                      <a:pt x="63" y="899"/>
                      <a:pt x="65" y="902"/>
                      <a:pt x="63" y="900"/>
                    </a:cubicBezTo>
                    <a:cubicBezTo>
                      <a:pt x="61" y="897"/>
                      <a:pt x="57" y="901"/>
                      <a:pt x="57" y="897"/>
                    </a:cubicBezTo>
                    <a:cubicBezTo>
                      <a:pt x="57" y="893"/>
                      <a:pt x="56" y="892"/>
                      <a:pt x="59" y="889"/>
                    </a:cubicBezTo>
                    <a:cubicBezTo>
                      <a:pt x="62" y="885"/>
                      <a:pt x="59" y="883"/>
                      <a:pt x="60" y="880"/>
                    </a:cubicBezTo>
                    <a:cubicBezTo>
                      <a:pt x="61" y="879"/>
                      <a:pt x="62" y="880"/>
                      <a:pt x="62" y="878"/>
                    </a:cubicBezTo>
                    <a:cubicBezTo>
                      <a:pt x="62" y="878"/>
                      <a:pt x="55" y="873"/>
                      <a:pt x="54" y="873"/>
                    </a:cubicBezTo>
                    <a:cubicBezTo>
                      <a:pt x="53" y="873"/>
                      <a:pt x="47" y="875"/>
                      <a:pt x="47" y="873"/>
                    </a:cubicBezTo>
                    <a:cubicBezTo>
                      <a:pt x="45" y="867"/>
                      <a:pt x="49" y="867"/>
                      <a:pt x="41" y="867"/>
                    </a:cubicBezTo>
                    <a:cubicBezTo>
                      <a:pt x="39" y="867"/>
                      <a:pt x="39" y="863"/>
                      <a:pt x="37" y="865"/>
                    </a:cubicBezTo>
                    <a:cubicBezTo>
                      <a:pt x="35" y="866"/>
                      <a:pt x="28" y="863"/>
                      <a:pt x="30" y="867"/>
                    </a:cubicBezTo>
                    <a:cubicBezTo>
                      <a:pt x="30" y="870"/>
                      <a:pt x="28" y="866"/>
                      <a:pt x="28" y="869"/>
                    </a:cubicBezTo>
                    <a:cubicBezTo>
                      <a:pt x="28" y="869"/>
                      <a:pt x="24" y="868"/>
                      <a:pt x="24" y="868"/>
                    </a:cubicBezTo>
                    <a:cubicBezTo>
                      <a:pt x="24" y="867"/>
                      <a:pt x="26" y="861"/>
                      <a:pt x="25" y="858"/>
                    </a:cubicBezTo>
                    <a:cubicBezTo>
                      <a:pt x="21" y="855"/>
                      <a:pt x="23" y="858"/>
                      <a:pt x="21" y="858"/>
                    </a:cubicBezTo>
                    <a:cubicBezTo>
                      <a:pt x="19" y="858"/>
                      <a:pt x="17" y="857"/>
                      <a:pt x="17" y="855"/>
                    </a:cubicBezTo>
                    <a:cubicBezTo>
                      <a:pt x="17" y="853"/>
                      <a:pt x="19" y="849"/>
                      <a:pt x="15" y="851"/>
                    </a:cubicBezTo>
                    <a:cubicBezTo>
                      <a:pt x="15" y="851"/>
                      <a:pt x="13" y="851"/>
                      <a:pt x="12" y="851"/>
                    </a:cubicBezTo>
                    <a:cubicBezTo>
                      <a:pt x="11" y="851"/>
                      <a:pt x="11" y="852"/>
                      <a:pt x="10" y="852"/>
                    </a:cubicBezTo>
                    <a:cubicBezTo>
                      <a:pt x="6" y="852"/>
                      <a:pt x="5" y="852"/>
                      <a:pt x="5" y="848"/>
                    </a:cubicBezTo>
                    <a:cubicBezTo>
                      <a:pt x="5" y="847"/>
                      <a:pt x="2" y="846"/>
                      <a:pt x="2" y="844"/>
                    </a:cubicBezTo>
                    <a:cubicBezTo>
                      <a:pt x="2" y="842"/>
                      <a:pt x="4" y="839"/>
                      <a:pt x="4" y="837"/>
                    </a:cubicBezTo>
                    <a:cubicBezTo>
                      <a:pt x="3" y="834"/>
                      <a:pt x="7" y="836"/>
                      <a:pt x="8" y="834"/>
                    </a:cubicBezTo>
                    <a:cubicBezTo>
                      <a:pt x="10" y="831"/>
                      <a:pt x="12" y="831"/>
                      <a:pt x="13" y="833"/>
                    </a:cubicBezTo>
                    <a:cubicBezTo>
                      <a:pt x="15" y="836"/>
                      <a:pt x="15" y="830"/>
                      <a:pt x="17" y="832"/>
                    </a:cubicBezTo>
                    <a:cubicBezTo>
                      <a:pt x="17" y="833"/>
                      <a:pt x="19" y="831"/>
                      <a:pt x="19" y="835"/>
                    </a:cubicBezTo>
                    <a:cubicBezTo>
                      <a:pt x="19" y="838"/>
                      <a:pt x="24" y="832"/>
                      <a:pt x="26" y="834"/>
                    </a:cubicBezTo>
                    <a:cubicBezTo>
                      <a:pt x="27" y="835"/>
                      <a:pt x="29" y="837"/>
                      <a:pt x="29" y="839"/>
                    </a:cubicBezTo>
                    <a:cubicBezTo>
                      <a:pt x="29" y="840"/>
                      <a:pt x="36" y="841"/>
                      <a:pt x="37" y="840"/>
                    </a:cubicBezTo>
                    <a:cubicBezTo>
                      <a:pt x="39" y="836"/>
                      <a:pt x="38" y="839"/>
                      <a:pt x="42" y="839"/>
                    </a:cubicBezTo>
                    <a:cubicBezTo>
                      <a:pt x="44" y="840"/>
                      <a:pt x="50" y="838"/>
                      <a:pt x="51" y="839"/>
                    </a:cubicBezTo>
                    <a:cubicBezTo>
                      <a:pt x="52" y="840"/>
                      <a:pt x="53" y="840"/>
                      <a:pt x="53" y="839"/>
                    </a:cubicBezTo>
                    <a:cubicBezTo>
                      <a:pt x="53" y="838"/>
                      <a:pt x="56" y="838"/>
                      <a:pt x="55" y="835"/>
                    </a:cubicBezTo>
                    <a:cubicBezTo>
                      <a:pt x="55" y="833"/>
                      <a:pt x="55" y="833"/>
                      <a:pt x="55" y="833"/>
                    </a:cubicBezTo>
                    <a:cubicBezTo>
                      <a:pt x="57" y="831"/>
                      <a:pt x="54" y="825"/>
                      <a:pt x="54" y="824"/>
                    </a:cubicBezTo>
                    <a:cubicBezTo>
                      <a:pt x="53" y="820"/>
                      <a:pt x="53" y="823"/>
                      <a:pt x="52" y="822"/>
                    </a:cubicBezTo>
                    <a:cubicBezTo>
                      <a:pt x="50" y="821"/>
                      <a:pt x="49" y="820"/>
                      <a:pt x="51" y="819"/>
                    </a:cubicBezTo>
                    <a:cubicBezTo>
                      <a:pt x="51" y="819"/>
                      <a:pt x="46" y="815"/>
                      <a:pt x="47" y="812"/>
                    </a:cubicBezTo>
                    <a:cubicBezTo>
                      <a:pt x="48" y="809"/>
                      <a:pt x="44" y="802"/>
                      <a:pt x="48" y="802"/>
                    </a:cubicBezTo>
                    <a:cubicBezTo>
                      <a:pt x="49" y="802"/>
                      <a:pt x="48" y="799"/>
                      <a:pt x="50" y="799"/>
                    </a:cubicBezTo>
                    <a:cubicBezTo>
                      <a:pt x="51" y="800"/>
                      <a:pt x="56" y="798"/>
                      <a:pt x="58" y="798"/>
                    </a:cubicBezTo>
                    <a:cubicBezTo>
                      <a:pt x="60" y="797"/>
                      <a:pt x="54" y="791"/>
                      <a:pt x="54" y="790"/>
                    </a:cubicBezTo>
                    <a:cubicBezTo>
                      <a:pt x="53" y="789"/>
                      <a:pt x="56" y="788"/>
                      <a:pt x="56" y="787"/>
                    </a:cubicBezTo>
                    <a:cubicBezTo>
                      <a:pt x="56" y="786"/>
                      <a:pt x="56" y="785"/>
                      <a:pt x="56" y="784"/>
                    </a:cubicBezTo>
                    <a:cubicBezTo>
                      <a:pt x="56" y="782"/>
                      <a:pt x="55" y="778"/>
                      <a:pt x="57" y="776"/>
                    </a:cubicBezTo>
                    <a:cubicBezTo>
                      <a:pt x="57" y="774"/>
                      <a:pt x="58" y="773"/>
                      <a:pt x="55" y="773"/>
                    </a:cubicBezTo>
                    <a:cubicBezTo>
                      <a:pt x="53" y="773"/>
                      <a:pt x="56" y="769"/>
                      <a:pt x="55" y="768"/>
                    </a:cubicBezTo>
                    <a:cubicBezTo>
                      <a:pt x="53" y="763"/>
                      <a:pt x="58" y="758"/>
                      <a:pt x="58" y="754"/>
                    </a:cubicBezTo>
                    <a:cubicBezTo>
                      <a:pt x="58" y="752"/>
                      <a:pt x="56" y="750"/>
                      <a:pt x="57" y="749"/>
                    </a:cubicBezTo>
                    <a:cubicBezTo>
                      <a:pt x="59" y="748"/>
                      <a:pt x="56" y="745"/>
                      <a:pt x="60" y="743"/>
                    </a:cubicBezTo>
                    <a:cubicBezTo>
                      <a:pt x="62" y="742"/>
                      <a:pt x="61" y="743"/>
                      <a:pt x="63" y="742"/>
                    </a:cubicBezTo>
                    <a:cubicBezTo>
                      <a:pt x="65" y="740"/>
                      <a:pt x="68" y="736"/>
                      <a:pt x="68" y="732"/>
                    </a:cubicBezTo>
                    <a:cubicBezTo>
                      <a:pt x="68" y="731"/>
                      <a:pt x="66" y="731"/>
                      <a:pt x="65" y="731"/>
                    </a:cubicBezTo>
                    <a:cubicBezTo>
                      <a:pt x="65" y="731"/>
                      <a:pt x="67" y="726"/>
                      <a:pt x="63" y="726"/>
                    </a:cubicBezTo>
                    <a:cubicBezTo>
                      <a:pt x="59" y="726"/>
                      <a:pt x="58" y="721"/>
                      <a:pt x="56" y="719"/>
                    </a:cubicBezTo>
                    <a:cubicBezTo>
                      <a:pt x="55" y="718"/>
                      <a:pt x="55" y="719"/>
                      <a:pt x="55" y="719"/>
                    </a:cubicBezTo>
                    <a:cubicBezTo>
                      <a:pt x="53" y="719"/>
                      <a:pt x="49" y="712"/>
                      <a:pt x="46" y="711"/>
                    </a:cubicBezTo>
                    <a:cubicBezTo>
                      <a:pt x="45" y="711"/>
                      <a:pt x="43" y="709"/>
                      <a:pt x="43" y="709"/>
                    </a:cubicBezTo>
                    <a:cubicBezTo>
                      <a:pt x="42" y="708"/>
                      <a:pt x="40" y="707"/>
                      <a:pt x="39" y="707"/>
                    </a:cubicBezTo>
                    <a:cubicBezTo>
                      <a:pt x="34" y="705"/>
                      <a:pt x="30" y="706"/>
                      <a:pt x="26" y="702"/>
                    </a:cubicBezTo>
                    <a:cubicBezTo>
                      <a:pt x="25" y="702"/>
                      <a:pt x="25" y="701"/>
                      <a:pt x="24" y="701"/>
                    </a:cubicBezTo>
                    <a:cubicBezTo>
                      <a:pt x="22" y="703"/>
                      <a:pt x="24" y="705"/>
                      <a:pt x="20" y="704"/>
                    </a:cubicBezTo>
                    <a:cubicBezTo>
                      <a:pt x="20" y="704"/>
                      <a:pt x="17" y="706"/>
                      <a:pt x="18" y="707"/>
                    </a:cubicBezTo>
                    <a:cubicBezTo>
                      <a:pt x="20" y="713"/>
                      <a:pt x="16" y="708"/>
                      <a:pt x="13" y="709"/>
                    </a:cubicBezTo>
                    <a:cubicBezTo>
                      <a:pt x="12" y="710"/>
                      <a:pt x="11" y="710"/>
                      <a:pt x="11" y="709"/>
                    </a:cubicBezTo>
                    <a:cubicBezTo>
                      <a:pt x="11" y="708"/>
                      <a:pt x="9" y="708"/>
                      <a:pt x="8" y="708"/>
                    </a:cubicBezTo>
                    <a:cubicBezTo>
                      <a:pt x="5" y="706"/>
                      <a:pt x="8" y="704"/>
                      <a:pt x="5" y="704"/>
                    </a:cubicBezTo>
                    <a:cubicBezTo>
                      <a:pt x="4" y="703"/>
                      <a:pt x="1" y="700"/>
                      <a:pt x="1" y="699"/>
                    </a:cubicBezTo>
                    <a:cubicBezTo>
                      <a:pt x="1" y="699"/>
                      <a:pt x="1" y="697"/>
                      <a:pt x="2" y="696"/>
                    </a:cubicBezTo>
                    <a:cubicBezTo>
                      <a:pt x="2" y="695"/>
                      <a:pt x="1" y="693"/>
                      <a:pt x="1" y="692"/>
                    </a:cubicBezTo>
                    <a:cubicBezTo>
                      <a:pt x="0" y="690"/>
                      <a:pt x="2" y="689"/>
                      <a:pt x="1" y="688"/>
                    </a:cubicBezTo>
                    <a:cubicBezTo>
                      <a:pt x="0" y="687"/>
                      <a:pt x="4" y="684"/>
                      <a:pt x="4" y="683"/>
                    </a:cubicBezTo>
                    <a:cubicBezTo>
                      <a:pt x="4" y="682"/>
                      <a:pt x="3" y="681"/>
                      <a:pt x="3" y="680"/>
                    </a:cubicBezTo>
                    <a:cubicBezTo>
                      <a:pt x="4" y="679"/>
                      <a:pt x="2" y="678"/>
                      <a:pt x="3" y="677"/>
                    </a:cubicBezTo>
                    <a:cubicBezTo>
                      <a:pt x="3" y="676"/>
                      <a:pt x="2" y="675"/>
                      <a:pt x="2" y="675"/>
                    </a:cubicBezTo>
                    <a:cubicBezTo>
                      <a:pt x="1" y="674"/>
                      <a:pt x="3" y="672"/>
                      <a:pt x="4" y="671"/>
                    </a:cubicBezTo>
                    <a:cubicBezTo>
                      <a:pt x="4" y="670"/>
                      <a:pt x="5" y="672"/>
                      <a:pt x="5" y="670"/>
                    </a:cubicBezTo>
                    <a:cubicBezTo>
                      <a:pt x="6" y="668"/>
                      <a:pt x="9" y="668"/>
                      <a:pt x="10" y="670"/>
                    </a:cubicBezTo>
                    <a:cubicBezTo>
                      <a:pt x="10" y="670"/>
                      <a:pt x="10" y="670"/>
                      <a:pt x="11" y="670"/>
                    </a:cubicBezTo>
                    <a:cubicBezTo>
                      <a:pt x="12" y="670"/>
                      <a:pt x="11" y="672"/>
                      <a:pt x="12" y="672"/>
                    </a:cubicBezTo>
                    <a:cubicBezTo>
                      <a:pt x="15" y="669"/>
                      <a:pt x="12" y="670"/>
                      <a:pt x="14" y="665"/>
                    </a:cubicBezTo>
                    <a:cubicBezTo>
                      <a:pt x="14" y="664"/>
                      <a:pt x="15" y="661"/>
                      <a:pt x="14" y="661"/>
                    </a:cubicBezTo>
                    <a:cubicBezTo>
                      <a:pt x="13" y="661"/>
                      <a:pt x="13" y="662"/>
                      <a:pt x="12" y="662"/>
                    </a:cubicBezTo>
                    <a:cubicBezTo>
                      <a:pt x="12" y="662"/>
                      <a:pt x="11" y="661"/>
                      <a:pt x="11" y="661"/>
                    </a:cubicBezTo>
                    <a:cubicBezTo>
                      <a:pt x="8" y="661"/>
                      <a:pt x="10" y="659"/>
                      <a:pt x="9" y="656"/>
                    </a:cubicBezTo>
                    <a:cubicBezTo>
                      <a:pt x="9" y="655"/>
                      <a:pt x="12" y="652"/>
                      <a:pt x="10" y="650"/>
                    </a:cubicBezTo>
                    <a:cubicBezTo>
                      <a:pt x="9" y="649"/>
                      <a:pt x="11" y="648"/>
                      <a:pt x="9" y="648"/>
                    </a:cubicBezTo>
                    <a:cubicBezTo>
                      <a:pt x="6" y="648"/>
                      <a:pt x="8" y="645"/>
                      <a:pt x="6" y="644"/>
                    </a:cubicBezTo>
                    <a:cubicBezTo>
                      <a:pt x="6" y="644"/>
                      <a:pt x="8" y="639"/>
                      <a:pt x="5" y="639"/>
                    </a:cubicBezTo>
                    <a:cubicBezTo>
                      <a:pt x="3" y="639"/>
                      <a:pt x="5" y="637"/>
                      <a:pt x="5" y="636"/>
                    </a:cubicBezTo>
                    <a:cubicBezTo>
                      <a:pt x="5" y="636"/>
                      <a:pt x="3" y="635"/>
                      <a:pt x="4" y="634"/>
                    </a:cubicBezTo>
                    <a:cubicBezTo>
                      <a:pt x="6" y="634"/>
                      <a:pt x="5" y="633"/>
                      <a:pt x="5" y="631"/>
                    </a:cubicBezTo>
                    <a:cubicBezTo>
                      <a:pt x="5" y="630"/>
                      <a:pt x="7" y="629"/>
                      <a:pt x="6" y="628"/>
                    </a:cubicBezTo>
                    <a:cubicBezTo>
                      <a:pt x="1" y="620"/>
                      <a:pt x="8" y="626"/>
                      <a:pt x="10" y="623"/>
                    </a:cubicBezTo>
                    <a:cubicBezTo>
                      <a:pt x="12" y="621"/>
                      <a:pt x="13" y="618"/>
                      <a:pt x="17" y="621"/>
                    </a:cubicBezTo>
                    <a:cubicBezTo>
                      <a:pt x="20" y="622"/>
                      <a:pt x="22" y="624"/>
                      <a:pt x="25" y="624"/>
                    </a:cubicBezTo>
                    <a:cubicBezTo>
                      <a:pt x="26" y="624"/>
                      <a:pt x="31" y="626"/>
                      <a:pt x="32" y="624"/>
                    </a:cubicBezTo>
                    <a:cubicBezTo>
                      <a:pt x="32" y="623"/>
                      <a:pt x="37" y="616"/>
                      <a:pt x="37" y="617"/>
                    </a:cubicBezTo>
                    <a:cubicBezTo>
                      <a:pt x="39" y="617"/>
                      <a:pt x="42" y="611"/>
                      <a:pt x="41" y="610"/>
                    </a:cubicBezTo>
                    <a:cubicBezTo>
                      <a:pt x="41" y="608"/>
                      <a:pt x="43" y="603"/>
                      <a:pt x="40" y="602"/>
                    </a:cubicBezTo>
                    <a:cubicBezTo>
                      <a:pt x="38" y="602"/>
                      <a:pt x="37" y="603"/>
                      <a:pt x="38" y="601"/>
                    </a:cubicBezTo>
                    <a:cubicBezTo>
                      <a:pt x="39" y="599"/>
                      <a:pt x="38" y="596"/>
                      <a:pt x="39" y="595"/>
                    </a:cubicBezTo>
                    <a:cubicBezTo>
                      <a:pt x="39" y="595"/>
                      <a:pt x="39" y="595"/>
                      <a:pt x="39" y="595"/>
                    </a:cubicBezTo>
                    <a:cubicBezTo>
                      <a:pt x="39" y="595"/>
                      <a:pt x="42" y="592"/>
                      <a:pt x="42" y="592"/>
                    </a:cubicBezTo>
                    <a:cubicBezTo>
                      <a:pt x="44" y="592"/>
                      <a:pt x="46" y="591"/>
                      <a:pt x="46" y="588"/>
                    </a:cubicBezTo>
                    <a:cubicBezTo>
                      <a:pt x="46" y="588"/>
                      <a:pt x="53" y="578"/>
                      <a:pt x="54" y="578"/>
                    </a:cubicBezTo>
                    <a:cubicBezTo>
                      <a:pt x="57" y="578"/>
                      <a:pt x="58" y="575"/>
                      <a:pt x="60" y="575"/>
                    </a:cubicBezTo>
                    <a:cubicBezTo>
                      <a:pt x="62" y="575"/>
                      <a:pt x="65" y="579"/>
                      <a:pt x="66" y="577"/>
                    </a:cubicBezTo>
                    <a:cubicBezTo>
                      <a:pt x="67" y="575"/>
                      <a:pt x="75" y="577"/>
                      <a:pt x="77" y="577"/>
                    </a:cubicBezTo>
                    <a:cubicBezTo>
                      <a:pt x="78" y="578"/>
                      <a:pt x="75" y="580"/>
                      <a:pt x="79" y="580"/>
                    </a:cubicBezTo>
                    <a:cubicBezTo>
                      <a:pt x="80" y="580"/>
                      <a:pt x="80" y="583"/>
                      <a:pt x="83" y="582"/>
                    </a:cubicBezTo>
                    <a:cubicBezTo>
                      <a:pt x="85" y="581"/>
                      <a:pt x="86" y="581"/>
                      <a:pt x="88" y="580"/>
                    </a:cubicBezTo>
                    <a:cubicBezTo>
                      <a:pt x="90" y="580"/>
                      <a:pt x="92" y="575"/>
                      <a:pt x="95" y="575"/>
                    </a:cubicBezTo>
                    <a:cubicBezTo>
                      <a:pt x="99" y="575"/>
                      <a:pt x="101" y="570"/>
                      <a:pt x="104" y="571"/>
                    </a:cubicBezTo>
                    <a:cubicBezTo>
                      <a:pt x="106" y="571"/>
                      <a:pt x="105" y="575"/>
                      <a:pt x="108" y="573"/>
                    </a:cubicBezTo>
                    <a:cubicBezTo>
                      <a:pt x="110" y="572"/>
                      <a:pt x="108" y="573"/>
                      <a:pt x="110" y="571"/>
                    </a:cubicBezTo>
                    <a:cubicBezTo>
                      <a:pt x="112" y="570"/>
                      <a:pt x="110" y="567"/>
                      <a:pt x="113" y="569"/>
                    </a:cubicBezTo>
                    <a:cubicBezTo>
                      <a:pt x="116" y="570"/>
                      <a:pt x="119" y="569"/>
                      <a:pt x="120" y="572"/>
                    </a:cubicBezTo>
                    <a:cubicBezTo>
                      <a:pt x="121" y="574"/>
                      <a:pt x="125" y="574"/>
                      <a:pt x="125" y="572"/>
                    </a:cubicBezTo>
                    <a:cubicBezTo>
                      <a:pt x="125" y="572"/>
                      <a:pt x="122" y="571"/>
                      <a:pt x="122" y="570"/>
                    </a:cubicBezTo>
                    <a:cubicBezTo>
                      <a:pt x="121" y="569"/>
                      <a:pt x="120" y="566"/>
                      <a:pt x="120" y="565"/>
                    </a:cubicBezTo>
                    <a:cubicBezTo>
                      <a:pt x="119" y="563"/>
                      <a:pt x="119" y="561"/>
                      <a:pt x="122" y="561"/>
                    </a:cubicBezTo>
                    <a:cubicBezTo>
                      <a:pt x="123" y="561"/>
                      <a:pt x="123" y="555"/>
                      <a:pt x="126" y="556"/>
                    </a:cubicBezTo>
                    <a:cubicBezTo>
                      <a:pt x="128" y="558"/>
                      <a:pt x="131" y="561"/>
                      <a:pt x="132" y="563"/>
                    </a:cubicBezTo>
                    <a:cubicBezTo>
                      <a:pt x="132" y="565"/>
                      <a:pt x="134" y="565"/>
                      <a:pt x="136" y="564"/>
                    </a:cubicBezTo>
                    <a:cubicBezTo>
                      <a:pt x="136" y="564"/>
                      <a:pt x="149" y="571"/>
                      <a:pt x="150" y="570"/>
                    </a:cubicBezTo>
                    <a:cubicBezTo>
                      <a:pt x="151" y="569"/>
                      <a:pt x="152" y="570"/>
                      <a:pt x="152" y="568"/>
                    </a:cubicBezTo>
                    <a:cubicBezTo>
                      <a:pt x="152" y="568"/>
                      <a:pt x="154" y="570"/>
                      <a:pt x="155" y="568"/>
                    </a:cubicBezTo>
                    <a:cubicBezTo>
                      <a:pt x="156" y="567"/>
                      <a:pt x="160" y="565"/>
                      <a:pt x="161" y="565"/>
                    </a:cubicBezTo>
                    <a:cubicBezTo>
                      <a:pt x="163" y="565"/>
                      <a:pt x="164" y="566"/>
                      <a:pt x="165" y="565"/>
                    </a:cubicBezTo>
                    <a:cubicBezTo>
                      <a:pt x="166" y="564"/>
                      <a:pt x="167" y="563"/>
                      <a:pt x="167" y="564"/>
                    </a:cubicBezTo>
                    <a:cubicBezTo>
                      <a:pt x="168" y="563"/>
                      <a:pt x="168" y="563"/>
                      <a:pt x="168" y="563"/>
                    </a:cubicBezTo>
                    <a:cubicBezTo>
                      <a:pt x="171" y="562"/>
                      <a:pt x="175" y="559"/>
                      <a:pt x="178" y="560"/>
                    </a:cubicBezTo>
                    <a:cubicBezTo>
                      <a:pt x="179" y="560"/>
                      <a:pt x="179" y="563"/>
                      <a:pt x="180" y="564"/>
                    </a:cubicBezTo>
                    <a:cubicBezTo>
                      <a:pt x="180" y="564"/>
                      <a:pt x="177" y="570"/>
                      <a:pt x="178" y="571"/>
                    </a:cubicBezTo>
                    <a:cubicBezTo>
                      <a:pt x="178" y="572"/>
                      <a:pt x="178" y="573"/>
                      <a:pt x="178" y="574"/>
                    </a:cubicBezTo>
                    <a:cubicBezTo>
                      <a:pt x="178" y="574"/>
                      <a:pt x="182" y="578"/>
                      <a:pt x="182" y="579"/>
                    </a:cubicBezTo>
                    <a:cubicBezTo>
                      <a:pt x="182" y="579"/>
                      <a:pt x="177" y="583"/>
                      <a:pt x="177" y="584"/>
                    </a:cubicBezTo>
                    <a:cubicBezTo>
                      <a:pt x="176" y="584"/>
                      <a:pt x="176" y="585"/>
                      <a:pt x="176" y="586"/>
                    </a:cubicBezTo>
                    <a:cubicBezTo>
                      <a:pt x="175" y="587"/>
                      <a:pt x="174" y="587"/>
                      <a:pt x="175" y="589"/>
                    </a:cubicBezTo>
                    <a:cubicBezTo>
                      <a:pt x="176" y="589"/>
                      <a:pt x="175" y="591"/>
                      <a:pt x="176" y="592"/>
                    </a:cubicBezTo>
                    <a:cubicBezTo>
                      <a:pt x="176" y="593"/>
                      <a:pt x="175" y="593"/>
                      <a:pt x="175" y="594"/>
                    </a:cubicBezTo>
                    <a:cubicBezTo>
                      <a:pt x="174" y="596"/>
                      <a:pt x="179" y="593"/>
                      <a:pt x="180" y="594"/>
                    </a:cubicBezTo>
                    <a:cubicBezTo>
                      <a:pt x="181" y="596"/>
                      <a:pt x="185" y="592"/>
                      <a:pt x="184" y="594"/>
                    </a:cubicBezTo>
                    <a:cubicBezTo>
                      <a:pt x="184" y="596"/>
                      <a:pt x="189" y="596"/>
                      <a:pt x="189" y="598"/>
                    </a:cubicBezTo>
                    <a:cubicBezTo>
                      <a:pt x="188" y="600"/>
                      <a:pt x="193" y="591"/>
                      <a:pt x="194" y="591"/>
                    </a:cubicBezTo>
                    <a:cubicBezTo>
                      <a:pt x="196" y="591"/>
                      <a:pt x="206" y="595"/>
                      <a:pt x="209" y="596"/>
                    </a:cubicBezTo>
                    <a:cubicBezTo>
                      <a:pt x="210" y="597"/>
                      <a:pt x="212" y="595"/>
                      <a:pt x="213" y="595"/>
                    </a:cubicBezTo>
                    <a:cubicBezTo>
                      <a:pt x="215" y="594"/>
                      <a:pt x="216" y="595"/>
                      <a:pt x="216" y="596"/>
                    </a:cubicBezTo>
                    <a:cubicBezTo>
                      <a:pt x="216" y="596"/>
                      <a:pt x="217" y="597"/>
                      <a:pt x="217" y="598"/>
                    </a:cubicBezTo>
                    <a:cubicBezTo>
                      <a:pt x="217" y="598"/>
                      <a:pt x="218" y="602"/>
                      <a:pt x="219" y="602"/>
                    </a:cubicBezTo>
                    <a:cubicBezTo>
                      <a:pt x="219" y="602"/>
                      <a:pt x="221" y="602"/>
                      <a:pt x="222" y="602"/>
                    </a:cubicBezTo>
                    <a:cubicBezTo>
                      <a:pt x="223" y="601"/>
                      <a:pt x="226" y="600"/>
                      <a:pt x="226" y="599"/>
                    </a:cubicBezTo>
                    <a:cubicBezTo>
                      <a:pt x="227" y="599"/>
                      <a:pt x="227" y="599"/>
                      <a:pt x="227" y="599"/>
                    </a:cubicBezTo>
                    <a:cubicBezTo>
                      <a:pt x="228" y="599"/>
                      <a:pt x="228" y="598"/>
                      <a:pt x="230" y="599"/>
                    </a:cubicBezTo>
                    <a:cubicBezTo>
                      <a:pt x="231" y="599"/>
                      <a:pt x="231" y="599"/>
                      <a:pt x="232" y="598"/>
                    </a:cubicBezTo>
                    <a:cubicBezTo>
                      <a:pt x="232" y="597"/>
                      <a:pt x="234" y="597"/>
                      <a:pt x="235" y="596"/>
                    </a:cubicBezTo>
                    <a:cubicBezTo>
                      <a:pt x="236" y="593"/>
                      <a:pt x="237" y="589"/>
                      <a:pt x="241" y="588"/>
                    </a:cubicBezTo>
                    <a:cubicBezTo>
                      <a:pt x="242" y="588"/>
                      <a:pt x="241" y="586"/>
                      <a:pt x="242" y="586"/>
                    </a:cubicBezTo>
                    <a:cubicBezTo>
                      <a:pt x="245" y="585"/>
                      <a:pt x="246" y="586"/>
                      <a:pt x="246" y="583"/>
                    </a:cubicBezTo>
                    <a:cubicBezTo>
                      <a:pt x="246" y="582"/>
                      <a:pt x="248" y="579"/>
                      <a:pt x="248" y="579"/>
                    </a:cubicBezTo>
                    <a:cubicBezTo>
                      <a:pt x="248" y="578"/>
                      <a:pt x="248" y="573"/>
                      <a:pt x="251" y="573"/>
                    </a:cubicBezTo>
                    <a:cubicBezTo>
                      <a:pt x="252" y="573"/>
                      <a:pt x="251" y="571"/>
                      <a:pt x="253" y="572"/>
                    </a:cubicBezTo>
                    <a:cubicBezTo>
                      <a:pt x="253" y="573"/>
                      <a:pt x="256" y="570"/>
                      <a:pt x="256" y="570"/>
                    </a:cubicBezTo>
                    <a:cubicBezTo>
                      <a:pt x="258" y="570"/>
                      <a:pt x="255" y="568"/>
                      <a:pt x="257" y="567"/>
                    </a:cubicBezTo>
                    <a:cubicBezTo>
                      <a:pt x="258" y="567"/>
                      <a:pt x="259" y="563"/>
                      <a:pt x="259" y="563"/>
                    </a:cubicBezTo>
                    <a:cubicBezTo>
                      <a:pt x="260" y="562"/>
                      <a:pt x="263" y="557"/>
                      <a:pt x="263" y="557"/>
                    </a:cubicBezTo>
                    <a:cubicBezTo>
                      <a:pt x="265" y="557"/>
                      <a:pt x="264" y="558"/>
                      <a:pt x="265" y="557"/>
                    </a:cubicBezTo>
                    <a:cubicBezTo>
                      <a:pt x="268" y="555"/>
                      <a:pt x="268" y="559"/>
                      <a:pt x="270" y="555"/>
                    </a:cubicBezTo>
                    <a:cubicBezTo>
                      <a:pt x="270" y="555"/>
                      <a:pt x="282" y="553"/>
                      <a:pt x="282" y="555"/>
                    </a:cubicBezTo>
                    <a:cubicBezTo>
                      <a:pt x="282" y="555"/>
                      <a:pt x="290" y="555"/>
                      <a:pt x="287" y="558"/>
                    </a:cubicBezTo>
                    <a:cubicBezTo>
                      <a:pt x="287" y="558"/>
                      <a:pt x="290" y="560"/>
                      <a:pt x="290" y="561"/>
                    </a:cubicBezTo>
                    <a:cubicBezTo>
                      <a:pt x="291" y="562"/>
                      <a:pt x="296" y="560"/>
                      <a:pt x="296" y="562"/>
                    </a:cubicBezTo>
                    <a:cubicBezTo>
                      <a:pt x="296" y="562"/>
                      <a:pt x="297" y="563"/>
                      <a:pt x="297" y="564"/>
                    </a:cubicBezTo>
                    <a:cubicBezTo>
                      <a:pt x="297" y="565"/>
                      <a:pt x="304" y="563"/>
                      <a:pt x="304" y="563"/>
                    </a:cubicBezTo>
                    <a:cubicBezTo>
                      <a:pt x="304" y="564"/>
                      <a:pt x="305" y="563"/>
                      <a:pt x="305" y="564"/>
                    </a:cubicBezTo>
                    <a:cubicBezTo>
                      <a:pt x="305" y="565"/>
                      <a:pt x="307" y="563"/>
                      <a:pt x="307" y="565"/>
                    </a:cubicBezTo>
                    <a:cubicBezTo>
                      <a:pt x="307" y="566"/>
                      <a:pt x="311" y="566"/>
                      <a:pt x="310" y="568"/>
                    </a:cubicBezTo>
                    <a:cubicBezTo>
                      <a:pt x="308" y="570"/>
                      <a:pt x="314" y="569"/>
                      <a:pt x="314" y="570"/>
                    </a:cubicBezTo>
                    <a:cubicBezTo>
                      <a:pt x="315" y="571"/>
                      <a:pt x="315" y="570"/>
                      <a:pt x="316" y="570"/>
                    </a:cubicBezTo>
                    <a:cubicBezTo>
                      <a:pt x="316" y="570"/>
                      <a:pt x="317" y="572"/>
                      <a:pt x="317" y="572"/>
                    </a:cubicBezTo>
                    <a:cubicBezTo>
                      <a:pt x="319" y="570"/>
                      <a:pt x="320" y="572"/>
                      <a:pt x="322" y="571"/>
                    </a:cubicBezTo>
                    <a:cubicBezTo>
                      <a:pt x="322" y="571"/>
                      <a:pt x="322" y="571"/>
                      <a:pt x="322" y="571"/>
                    </a:cubicBezTo>
                    <a:cubicBezTo>
                      <a:pt x="323" y="573"/>
                      <a:pt x="327" y="573"/>
                      <a:pt x="328" y="571"/>
                    </a:cubicBezTo>
                    <a:cubicBezTo>
                      <a:pt x="328" y="571"/>
                      <a:pt x="330" y="574"/>
                      <a:pt x="331" y="572"/>
                    </a:cubicBezTo>
                    <a:cubicBezTo>
                      <a:pt x="331" y="571"/>
                      <a:pt x="332" y="571"/>
                      <a:pt x="332" y="571"/>
                    </a:cubicBezTo>
                    <a:cubicBezTo>
                      <a:pt x="336" y="573"/>
                      <a:pt x="334" y="567"/>
                      <a:pt x="334" y="565"/>
                    </a:cubicBezTo>
                    <a:cubicBezTo>
                      <a:pt x="335" y="565"/>
                      <a:pt x="336" y="563"/>
                      <a:pt x="337" y="563"/>
                    </a:cubicBezTo>
                    <a:cubicBezTo>
                      <a:pt x="339" y="562"/>
                      <a:pt x="346" y="559"/>
                      <a:pt x="347" y="561"/>
                    </a:cubicBezTo>
                    <a:cubicBezTo>
                      <a:pt x="348" y="562"/>
                      <a:pt x="352" y="563"/>
                      <a:pt x="353" y="563"/>
                    </a:cubicBezTo>
                    <a:cubicBezTo>
                      <a:pt x="354" y="562"/>
                      <a:pt x="358" y="561"/>
                      <a:pt x="359" y="562"/>
                    </a:cubicBezTo>
                    <a:cubicBezTo>
                      <a:pt x="360" y="559"/>
                      <a:pt x="361" y="555"/>
                      <a:pt x="363" y="554"/>
                    </a:cubicBezTo>
                    <a:cubicBezTo>
                      <a:pt x="365" y="553"/>
                      <a:pt x="362" y="550"/>
                      <a:pt x="366" y="549"/>
                    </a:cubicBezTo>
                    <a:cubicBezTo>
                      <a:pt x="370" y="549"/>
                      <a:pt x="371" y="551"/>
                      <a:pt x="374" y="551"/>
                    </a:cubicBezTo>
                    <a:cubicBezTo>
                      <a:pt x="376" y="551"/>
                      <a:pt x="382" y="552"/>
                      <a:pt x="384" y="552"/>
                    </a:cubicBezTo>
                    <a:cubicBezTo>
                      <a:pt x="385" y="552"/>
                      <a:pt x="389" y="551"/>
                      <a:pt x="390" y="551"/>
                    </a:cubicBezTo>
                    <a:cubicBezTo>
                      <a:pt x="396" y="547"/>
                      <a:pt x="395" y="551"/>
                      <a:pt x="404" y="548"/>
                    </a:cubicBezTo>
                    <a:cubicBezTo>
                      <a:pt x="404" y="547"/>
                      <a:pt x="403" y="546"/>
                      <a:pt x="404" y="545"/>
                    </a:cubicBezTo>
                    <a:cubicBezTo>
                      <a:pt x="406" y="544"/>
                      <a:pt x="409" y="546"/>
                      <a:pt x="411" y="545"/>
                    </a:cubicBezTo>
                    <a:cubicBezTo>
                      <a:pt x="411" y="545"/>
                      <a:pt x="411" y="546"/>
                      <a:pt x="413" y="545"/>
                    </a:cubicBezTo>
                    <a:cubicBezTo>
                      <a:pt x="413" y="544"/>
                      <a:pt x="414" y="545"/>
                      <a:pt x="415" y="544"/>
                    </a:cubicBezTo>
                    <a:cubicBezTo>
                      <a:pt x="415" y="543"/>
                      <a:pt x="416" y="544"/>
                      <a:pt x="417" y="544"/>
                    </a:cubicBezTo>
                    <a:cubicBezTo>
                      <a:pt x="417" y="544"/>
                      <a:pt x="422" y="540"/>
                      <a:pt x="424" y="540"/>
                    </a:cubicBezTo>
                    <a:cubicBezTo>
                      <a:pt x="425" y="540"/>
                      <a:pt x="426" y="540"/>
                      <a:pt x="426" y="540"/>
                    </a:cubicBezTo>
                    <a:cubicBezTo>
                      <a:pt x="428" y="542"/>
                      <a:pt x="428" y="540"/>
                      <a:pt x="429" y="539"/>
                    </a:cubicBezTo>
                    <a:cubicBezTo>
                      <a:pt x="430" y="538"/>
                      <a:pt x="434" y="540"/>
                      <a:pt x="435" y="538"/>
                    </a:cubicBezTo>
                    <a:cubicBezTo>
                      <a:pt x="437" y="536"/>
                      <a:pt x="439" y="538"/>
                      <a:pt x="441" y="538"/>
                    </a:cubicBezTo>
                    <a:cubicBezTo>
                      <a:pt x="442" y="539"/>
                      <a:pt x="446" y="536"/>
                      <a:pt x="445" y="535"/>
                    </a:cubicBezTo>
                    <a:cubicBezTo>
                      <a:pt x="445" y="535"/>
                      <a:pt x="450" y="534"/>
                      <a:pt x="450" y="534"/>
                    </a:cubicBezTo>
                    <a:cubicBezTo>
                      <a:pt x="452" y="533"/>
                      <a:pt x="451" y="532"/>
                      <a:pt x="452" y="535"/>
                    </a:cubicBezTo>
                    <a:cubicBezTo>
                      <a:pt x="456" y="532"/>
                      <a:pt x="459" y="530"/>
                      <a:pt x="463" y="534"/>
                    </a:cubicBezTo>
                    <a:cubicBezTo>
                      <a:pt x="466" y="536"/>
                      <a:pt x="470" y="534"/>
                      <a:pt x="472" y="532"/>
                    </a:cubicBezTo>
                    <a:cubicBezTo>
                      <a:pt x="473" y="531"/>
                      <a:pt x="480" y="533"/>
                      <a:pt x="481" y="533"/>
                    </a:cubicBezTo>
                    <a:cubicBezTo>
                      <a:pt x="483" y="535"/>
                      <a:pt x="485" y="532"/>
                      <a:pt x="485" y="531"/>
                    </a:cubicBezTo>
                    <a:cubicBezTo>
                      <a:pt x="487" y="528"/>
                      <a:pt x="490" y="529"/>
                      <a:pt x="490" y="526"/>
                    </a:cubicBezTo>
                    <a:cubicBezTo>
                      <a:pt x="490" y="524"/>
                      <a:pt x="493" y="524"/>
                      <a:pt x="494" y="524"/>
                    </a:cubicBezTo>
                    <a:cubicBezTo>
                      <a:pt x="497" y="523"/>
                      <a:pt x="502" y="526"/>
                      <a:pt x="505" y="526"/>
                    </a:cubicBezTo>
                    <a:cubicBezTo>
                      <a:pt x="507" y="526"/>
                      <a:pt x="510" y="531"/>
                      <a:pt x="511" y="527"/>
                    </a:cubicBezTo>
                    <a:cubicBezTo>
                      <a:pt x="512" y="526"/>
                      <a:pt x="515" y="525"/>
                      <a:pt x="513" y="524"/>
                    </a:cubicBezTo>
                    <a:cubicBezTo>
                      <a:pt x="512" y="523"/>
                      <a:pt x="512" y="519"/>
                      <a:pt x="512" y="518"/>
                    </a:cubicBezTo>
                    <a:cubicBezTo>
                      <a:pt x="513" y="515"/>
                      <a:pt x="513" y="515"/>
                      <a:pt x="513" y="515"/>
                    </a:cubicBezTo>
                    <a:cubicBezTo>
                      <a:pt x="515" y="514"/>
                      <a:pt x="515" y="514"/>
                      <a:pt x="515" y="514"/>
                    </a:cubicBezTo>
                    <a:cubicBezTo>
                      <a:pt x="516" y="514"/>
                      <a:pt x="518" y="513"/>
                      <a:pt x="520" y="513"/>
                    </a:cubicBezTo>
                    <a:cubicBezTo>
                      <a:pt x="522" y="514"/>
                      <a:pt x="524" y="512"/>
                      <a:pt x="523" y="509"/>
                    </a:cubicBezTo>
                    <a:cubicBezTo>
                      <a:pt x="522" y="507"/>
                      <a:pt x="527" y="507"/>
                      <a:pt x="524" y="503"/>
                    </a:cubicBezTo>
                    <a:cubicBezTo>
                      <a:pt x="522" y="501"/>
                      <a:pt x="524" y="501"/>
                      <a:pt x="524" y="499"/>
                    </a:cubicBezTo>
                    <a:cubicBezTo>
                      <a:pt x="524" y="498"/>
                      <a:pt x="523" y="495"/>
                      <a:pt x="523" y="495"/>
                    </a:cubicBezTo>
                    <a:cubicBezTo>
                      <a:pt x="525" y="492"/>
                      <a:pt x="524" y="490"/>
                      <a:pt x="528" y="490"/>
                    </a:cubicBezTo>
                    <a:cubicBezTo>
                      <a:pt x="532" y="490"/>
                      <a:pt x="525" y="488"/>
                      <a:pt x="524" y="487"/>
                    </a:cubicBezTo>
                    <a:cubicBezTo>
                      <a:pt x="524" y="484"/>
                      <a:pt x="524" y="479"/>
                      <a:pt x="525" y="477"/>
                    </a:cubicBezTo>
                    <a:cubicBezTo>
                      <a:pt x="526" y="473"/>
                      <a:pt x="534" y="468"/>
                      <a:pt x="536" y="461"/>
                    </a:cubicBezTo>
                    <a:cubicBezTo>
                      <a:pt x="536" y="461"/>
                      <a:pt x="538" y="460"/>
                      <a:pt x="538" y="460"/>
                    </a:cubicBezTo>
                    <a:cubicBezTo>
                      <a:pt x="538" y="462"/>
                      <a:pt x="541" y="461"/>
                      <a:pt x="541" y="462"/>
                    </a:cubicBezTo>
                    <a:cubicBezTo>
                      <a:pt x="541" y="463"/>
                      <a:pt x="540" y="462"/>
                      <a:pt x="542" y="462"/>
                    </a:cubicBezTo>
                    <a:cubicBezTo>
                      <a:pt x="542" y="463"/>
                      <a:pt x="543" y="462"/>
                      <a:pt x="543" y="462"/>
                    </a:cubicBezTo>
                    <a:cubicBezTo>
                      <a:pt x="544" y="464"/>
                      <a:pt x="544" y="461"/>
                      <a:pt x="545" y="463"/>
                    </a:cubicBezTo>
                    <a:cubicBezTo>
                      <a:pt x="546" y="465"/>
                      <a:pt x="548" y="460"/>
                      <a:pt x="549" y="461"/>
                    </a:cubicBezTo>
                    <a:cubicBezTo>
                      <a:pt x="550" y="463"/>
                      <a:pt x="550" y="461"/>
                      <a:pt x="552" y="461"/>
                    </a:cubicBezTo>
                    <a:cubicBezTo>
                      <a:pt x="552" y="461"/>
                      <a:pt x="553" y="461"/>
                      <a:pt x="553" y="461"/>
                    </a:cubicBezTo>
                    <a:cubicBezTo>
                      <a:pt x="554" y="462"/>
                      <a:pt x="556" y="461"/>
                      <a:pt x="557" y="461"/>
                    </a:cubicBezTo>
                    <a:cubicBezTo>
                      <a:pt x="561" y="463"/>
                      <a:pt x="557" y="460"/>
                      <a:pt x="553" y="458"/>
                    </a:cubicBezTo>
                    <a:cubicBezTo>
                      <a:pt x="550" y="456"/>
                      <a:pt x="550" y="456"/>
                      <a:pt x="548" y="453"/>
                    </a:cubicBezTo>
                    <a:cubicBezTo>
                      <a:pt x="545" y="449"/>
                      <a:pt x="546" y="444"/>
                      <a:pt x="553" y="444"/>
                    </a:cubicBezTo>
                    <a:cubicBezTo>
                      <a:pt x="553" y="444"/>
                      <a:pt x="554" y="443"/>
                      <a:pt x="554" y="443"/>
                    </a:cubicBezTo>
                    <a:cubicBezTo>
                      <a:pt x="558" y="444"/>
                      <a:pt x="561" y="442"/>
                      <a:pt x="564" y="441"/>
                    </a:cubicBezTo>
                    <a:cubicBezTo>
                      <a:pt x="571" y="436"/>
                      <a:pt x="573" y="446"/>
                      <a:pt x="577" y="441"/>
                    </a:cubicBezTo>
                    <a:cubicBezTo>
                      <a:pt x="579" y="438"/>
                      <a:pt x="578" y="432"/>
                      <a:pt x="580" y="430"/>
                    </a:cubicBezTo>
                    <a:cubicBezTo>
                      <a:pt x="582" y="427"/>
                      <a:pt x="579" y="427"/>
                      <a:pt x="577" y="426"/>
                    </a:cubicBezTo>
                    <a:cubicBezTo>
                      <a:pt x="573" y="425"/>
                      <a:pt x="578" y="422"/>
                      <a:pt x="579" y="420"/>
                    </a:cubicBezTo>
                    <a:cubicBezTo>
                      <a:pt x="579" y="419"/>
                      <a:pt x="580" y="416"/>
                      <a:pt x="581" y="416"/>
                    </a:cubicBezTo>
                    <a:cubicBezTo>
                      <a:pt x="583" y="415"/>
                      <a:pt x="582" y="413"/>
                      <a:pt x="583" y="411"/>
                    </a:cubicBezTo>
                    <a:cubicBezTo>
                      <a:pt x="576" y="379"/>
                      <a:pt x="576" y="379"/>
                      <a:pt x="576" y="379"/>
                    </a:cubicBezTo>
                    <a:cubicBezTo>
                      <a:pt x="576" y="378"/>
                      <a:pt x="579" y="371"/>
                      <a:pt x="578" y="371"/>
                    </a:cubicBezTo>
                    <a:cubicBezTo>
                      <a:pt x="578" y="370"/>
                      <a:pt x="577" y="367"/>
                      <a:pt x="578" y="367"/>
                    </a:cubicBezTo>
                    <a:cubicBezTo>
                      <a:pt x="579" y="366"/>
                      <a:pt x="577" y="365"/>
                      <a:pt x="577" y="364"/>
                    </a:cubicBezTo>
                    <a:cubicBezTo>
                      <a:pt x="577" y="361"/>
                      <a:pt x="578" y="359"/>
                      <a:pt x="577" y="356"/>
                    </a:cubicBezTo>
                    <a:cubicBezTo>
                      <a:pt x="579" y="354"/>
                      <a:pt x="573" y="351"/>
                      <a:pt x="576" y="349"/>
                    </a:cubicBezTo>
                    <a:cubicBezTo>
                      <a:pt x="577" y="348"/>
                      <a:pt x="577" y="347"/>
                      <a:pt x="577" y="345"/>
                    </a:cubicBezTo>
                    <a:cubicBezTo>
                      <a:pt x="578" y="342"/>
                      <a:pt x="583" y="338"/>
                      <a:pt x="581" y="335"/>
                    </a:cubicBezTo>
                    <a:cubicBezTo>
                      <a:pt x="581" y="330"/>
                      <a:pt x="583" y="325"/>
                      <a:pt x="582" y="320"/>
                    </a:cubicBezTo>
                    <a:cubicBezTo>
                      <a:pt x="581" y="318"/>
                      <a:pt x="580" y="318"/>
                      <a:pt x="582" y="316"/>
                    </a:cubicBezTo>
                    <a:cubicBezTo>
                      <a:pt x="582" y="316"/>
                      <a:pt x="590" y="307"/>
                      <a:pt x="590" y="306"/>
                    </a:cubicBezTo>
                    <a:cubicBezTo>
                      <a:pt x="588" y="302"/>
                      <a:pt x="588" y="297"/>
                      <a:pt x="584" y="295"/>
                    </a:cubicBezTo>
                    <a:cubicBezTo>
                      <a:pt x="578" y="293"/>
                      <a:pt x="580" y="290"/>
                      <a:pt x="579" y="287"/>
                    </a:cubicBezTo>
                    <a:cubicBezTo>
                      <a:pt x="578" y="286"/>
                      <a:pt x="578" y="285"/>
                      <a:pt x="569" y="284"/>
                    </a:cubicBezTo>
                    <a:cubicBezTo>
                      <a:pt x="569" y="284"/>
                      <a:pt x="567" y="279"/>
                      <a:pt x="566" y="277"/>
                    </a:cubicBezTo>
                    <a:cubicBezTo>
                      <a:pt x="565" y="273"/>
                      <a:pt x="563" y="272"/>
                      <a:pt x="573" y="266"/>
                    </a:cubicBezTo>
                    <a:cubicBezTo>
                      <a:pt x="575" y="265"/>
                      <a:pt x="580" y="264"/>
                      <a:pt x="580" y="264"/>
                    </a:cubicBezTo>
                    <a:cubicBezTo>
                      <a:pt x="582" y="264"/>
                      <a:pt x="582" y="262"/>
                      <a:pt x="583" y="264"/>
                    </a:cubicBezTo>
                    <a:cubicBezTo>
                      <a:pt x="585" y="266"/>
                      <a:pt x="585" y="261"/>
                      <a:pt x="586" y="264"/>
                    </a:cubicBezTo>
                    <a:cubicBezTo>
                      <a:pt x="587" y="266"/>
                      <a:pt x="588" y="268"/>
                      <a:pt x="591" y="268"/>
                    </a:cubicBezTo>
                    <a:cubicBezTo>
                      <a:pt x="592" y="268"/>
                      <a:pt x="594" y="264"/>
                      <a:pt x="596" y="266"/>
                    </a:cubicBezTo>
                    <a:cubicBezTo>
                      <a:pt x="597" y="266"/>
                      <a:pt x="597" y="267"/>
                      <a:pt x="597" y="268"/>
                    </a:cubicBezTo>
                    <a:cubicBezTo>
                      <a:pt x="598" y="270"/>
                      <a:pt x="602" y="268"/>
                      <a:pt x="603" y="267"/>
                    </a:cubicBezTo>
                    <a:cubicBezTo>
                      <a:pt x="603" y="265"/>
                      <a:pt x="607" y="262"/>
                      <a:pt x="608" y="264"/>
                    </a:cubicBezTo>
                    <a:cubicBezTo>
                      <a:pt x="609" y="266"/>
                      <a:pt x="611" y="266"/>
                      <a:pt x="613" y="266"/>
                    </a:cubicBezTo>
                    <a:cubicBezTo>
                      <a:pt x="614" y="267"/>
                      <a:pt x="624" y="266"/>
                      <a:pt x="623" y="265"/>
                    </a:cubicBezTo>
                    <a:cubicBezTo>
                      <a:pt x="622" y="262"/>
                      <a:pt x="623" y="263"/>
                      <a:pt x="625" y="265"/>
                    </a:cubicBezTo>
                    <a:cubicBezTo>
                      <a:pt x="626" y="267"/>
                      <a:pt x="628" y="266"/>
                      <a:pt x="629" y="268"/>
                    </a:cubicBezTo>
                    <a:cubicBezTo>
                      <a:pt x="630" y="269"/>
                      <a:pt x="630" y="270"/>
                      <a:pt x="631" y="270"/>
                    </a:cubicBezTo>
                    <a:cubicBezTo>
                      <a:pt x="634" y="271"/>
                      <a:pt x="635" y="268"/>
                      <a:pt x="637" y="268"/>
                    </a:cubicBezTo>
                    <a:cubicBezTo>
                      <a:pt x="639" y="268"/>
                      <a:pt x="639" y="267"/>
                      <a:pt x="640" y="267"/>
                    </a:cubicBezTo>
                    <a:cubicBezTo>
                      <a:pt x="644" y="268"/>
                      <a:pt x="656" y="264"/>
                      <a:pt x="657" y="265"/>
                    </a:cubicBezTo>
                    <a:cubicBezTo>
                      <a:pt x="659" y="269"/>
                      <a:pt x="661" y="265"/>
                      <a:pt x="664" y="266"/>
                    </a:cubicBezTo>
                    <a:cubicBezTo>
                      <a:pt x="665" y="266"/>
                      <a:pt x="666" y="267"/>
                      <a:pt x="666" y="267"/>
                    </a:cubicBezTo>
                    <a:cubicBezTo>
                      <a:pt x="666" y="267"/>
                      <a:pt x="666" y="266"/>
                      <a:pt x="667" y="266"/>
                    </a:cubicBezTo>
                    <a:cubicBezTo>
                      <a:pt x="672" y="264"/>
                      <a:pt x="668" y="267"/>
                      <a:pt x="672" y="267"/>
                    </a:cubicBezTo>
                    <a:cubicBezTo>
                      <a:pt x="673" y="267"/>
                      <a:pt x="674" y="266"/>
                      <a:pt x="674" y="266"/>
                    </a:cubicBezTo>
                    <a:cubicBezTo>
                      <a:pt x="675" y="266"/>
                      <a:pt x="675" y="267"/>
                      <a:pt x="676" y="266"/>
                    </a:cubicBezTo>
                    <a:cubicBezTo>
                      <a:pt x="677" y="263"/>
                      <a:pt x="680" y="267"/>
                      <a:pt x="679" y="264"/>
                    </a:cubicBezTo>
                    <a:cubicBezTo>
                      <a:pt x="679" y="263"/>
                      <a:pt x="684" y="262"/>
                      <a:pt x="685" y="262"/>
                    </a:cubicBezTo>
                    <a:cubicBezTo>
                      <a:pt x="685" y="262"/>
                      <a:pt x="685" y="263"/>
                      <a:pt x="686" y="263"/>
                    </a:cubicBezTo>
                    <a:cubicBezTo>
                      <a:pt x="689" y="262"/>
                      <a:pt x="689" y="263"/>
                      <a:pt x="691" y="262"/>
                    </a:cubicBezTo>
                    <a:cubicBezTo>
                      <a:pt x="692" y="262"/>
                      <a:pt x="692" y="262"/>
                      <a:pt x="694" y="262"/>
                    </a:cubicBezTo>
                    <a:cubicBezTo>
                      <a:pt x="695" y="264"/>
                      <a:pt x="695" y="267"/>
                      <a:pt x="696" y="269"/>
                    </a:cubicBezTo>
                    <a:cubicBezTo>
                      <a:pt x="696" y="271"/>
                      <a:pt x="698" y="273"/>
                      <a:pt x="699" y="275"/>
                    </a:cubicBezTo>
                    <a:cubicBezTo>
                      <a:pt x="699" y="279"/>
                      <a:pt x="699" y="277"/>
                      <a:pt x="702" y="278"/>
                    </a:cubicBezTo>
                    <a:cubicBezTo>
                      <a:pt x="704" y="278"/>
                      <a:pt x="706" y="277"/>
                      <a:pt x="707" y="278"/>
                    </a:cubicBezTo>
                    <a:cubicBezTo>
                      <a:pt x="711" y="278"/>
                      <a:pt x="708" y="281"/>
                      <a:pt x="709" y="282"/>
                    </a:cubicBezTo>
                    <a:cubicBezTo>
                      <a:pt x="710" y="282"/>
                      <a:pt x="710" y="283"/>
                      <a:pt x="711" y="282"/>
                    </a:cubicBezTo>
                    <a:cubicBezTo>
                      <a:pt x="713" y="281"/>
                      <a:pt x="719" y="281"/>
                      <a:pt x="721" y="281"/>
                    </a:cubicBezTo>
                    <a:cubicBezTo>
                      <a:pt x="722" y="281"/>
                      <a:pt x="724" y="285"/>
                      <a:pt x="724" y="286"/>
                    </a:cubicBezTo>
                    <a:cubicBezTo>
                      <a:pt x="727" y="288"/>
                      <a:pt x="730" y="289"/>
                      <a:pt x="732" y="291"/>
                    </a:cubicBezTo>
                    <a:cubicBezTo>
                      <a:pt x="737" y="290"/>
                      <a:pt x="737" y="290"/>
                      <a:pt x="737" y="290"/>
                    </a:cubicBezTo>
                    <a:cubicBezTo>
                      <a:pt x="739" y="289"/>
                      <a:pt x="739" y="289"/>
                      <a:pt x="739" y="289"/>
                    </a:cubicBezTo>
                    <a:cubicBezTo>
                      <a:pt x="741" y="278"/>
                      <a:pt x="741" y="278"/>
                      <a:pt x="741" y="278"/>
                    </a:cubicBezTo>
                    <a:cubicBezTo>
                      <a:pt x="741" y="270"/>
                      <a:pt x="741" y="270"/>
                      <a:pt x="741" y="270"/>
                    </a:cubicBezTo>
                    <a:cubicBezTo>
                      <a:pt x="727" y="256"/>
                      <a:pt x="727" y="256"/>
                      <a:pt x="727" y="256"/>
                    </a:cubicBezTo>
                    <a:cubicBezTo>
                      <a:pt x="728" y="249"/>
                      <a:pt x="728" y="249"/>
                      <a:pt x="728" y="249"/>
                    </a:cubicBezTo>
                    <a:cubicBezTo>
                      <a:pt x="730" y="247"/>
                      <a:pt x="730" y="245"/>
                      <a:pt x="731" y="242"/>
                    </a:cubicBezTo>
                    <a:cubicBezTo>
                      <a:pt x="732" y="239"/>
                      <a:pt x="734" y="238"/>
                      <a:pt x="737" y="236"/>
                    </a:cubicBezTo>
                    <a:cubicBezTo>
                      <a:pt x="738" y="235"/>
                      <a:pt x="738" y="230"/>
                      <a:pt x="738" y="229"/>
                    </a:cubicBezTo>
                    <a:cubicBezTo>
                      <a:pt x="738" y="227"/>
                      <a:pt x="739" y="226"/>
                      <a:pt x="739" y="225"/>
                    </a:cubicBezTo>
                    <a:cubicBezTo>
                      <a:pt x="740" y="223"/>
                      <a:pt x="740" y="221"/>
                      <a:pt x="742" y="221"/>
                    </a:cubicBezTo>
                    <a:cubicBezTo>
                      <a:pt x="743" y="221"/>
                      <a:pt x="745" y="219"/>
                      <a:pt x="746" y="220"/>
                    </a:cubicBezTo>
                    <a:cubicBezTo>
                      <a:pt x="747" y="221"/>
                      <a:pt x="748" y="220"/>
                      <a:pt x="749" y="220"/>
                    </a:cubicBezTo>
                    <a:cubicBezTo>
                      <a:pt x="756" y="205"/>
                      <a:pt x="756" y="205"/>
                      <a:pt x="756" y="205"/>
                    </a:cubicBezTo>
                    <a:cubicBezTo>
                      <a:pt x="765" y="193"/>
                      <a:pt x="774" y="182"/>
                      <a:pt x="782" y="169"/>
                    </a:cubicBezTo>
                    <a:cubicBezTo>
                      <a:pt x="785" y="162"/>
                      <a:pt x="785" y="162"/>
                      <a:pt x="785" y="162"/>
                    </a:cubicBezTo>
                    <a:cubicBezTo>
                      <a:pt x="791" y="153"/>
                      <a:pt x="793" y="153"/>
                      <a:pt x="798" y="142"/>
                    </a:cubicBezTo>
                    <a:cubicBezTo>
                      <a:pt x="798" y="142"/>
                      <a:pt x="798" y="142"/>
                      <a:pt x="798" y="142"/>
                    </a:cubicBezTo>
                    <a:cubicBezTo>
                      <a:pt x="800" y="140"/>
                      <a:pt x="800" y="138"/>
                      <a:pt x="801" y="136"/>
                    </a:cubicBezTo>
                    <a:cubicBezTo>
                      <a:pt x="806" y="133"/>
                      <a:pt x="810" y="128"/>
                      <a:pt x="811" y="122"/>
                    </a:cubicBezTo>
                    <a:cubicBezTo>
                      <a:pt x="812" y="121"/>
                      <a:pt x="811" y="119"/>
                      <a:pt x="813" y="120"/>
                    </a:cubicBezTo>
                    <a:cubicBezTo>
                      <a:pt x="814" y="120"/>
                      <a:pt x="815" y="118"/>
                      <a:pt x="817" y="120"/>
                    </a:cubicBezTo>
                    <a:cubicBezTo>
                      <a:pt x="818" y="121"/>
                      <a:pt x="819" y="118"/>
                      <a:pt x="821" y="121"/>
                    </a:cubicBezTo>
                    <a:cubicBezTo>
                      <a:pt x="821" y="122"/>
                      <a:pt x="822" y="122"/>
                      <a:pt x="822" y="122"/>
                    </a:cubicBezTo>
                    <a:cubicBezTo>
                      <a:pt x="823" y="123"/>
                      <a:pt x="822" y="125"/>
                      <a:pt x="824" y="125"/>
                    </a:cubicBezTo>
                    <a:cubicBezTo>
                      <a:pt x="824" y="125"/>
                      <a:pt x="824" y="127"/>
                      <a:pt x="826" y="127"/>
                    </a:cubicBezTo>
                    <a:cubicBezTo>
                      <a:pt x="827" y="127"/>
                      <a:pt x="828" y="126"/>
                      <a:pt x="828" y="127"/>
                    </a:cubicBezTo>
                    <a:cubicBezTo>
                      <a:pt x="830" y="129"/>
                      <a:pt x="831" y="127"/>
                      <a:pt x="831" y="128"/>
                    </a:cubicBezTo>
                    <a:cubicBezTo>
                      <a:pt x="831" y="129"/>
                      <a:pt x="833" y="134"/>
                      <a:pt x="834" y="134"/>
                    </a:cubicBezTo>
                    <a:cubicBezTo>
                      <a:pt x="839" y="134"/>
                      <a:pt x="835" y="135"/>
                      <a:pt x="838" y="136"/>
                    </a:cubicBezTo>
                    <a:cubicBezTo>
                      <a:pt x="839" y="136"/>
                      <a:pt x="839" y="139"/>
                      <a:pt x="841" y="139"/>
                    </a:cubicBezTo>
                    <a:cubicBezTo>
                      <a:pt x="843" y="139"/>
                      <a:pt x="840" y="140"/>
                      <a:pt x="843" y="141"/>
                    </a:cubicBezTo>
                    <a:cubicBezTo>
                      <a:pt x="843" y="142"/>
                      <a:pt x="843" y="142"/>
                      <a:pt x="843" y="142"/>
                    </a:cubicBezTo>
                    <a:cubicBezTo>
                      <a:pt x="844" y="143"/>
                      <a:pt x="849" y="147"/>
                      <a:pt x="850" y="146"/>
                    </a:cubicBezTo>
                    <a:cubicBezTo>
                      <a:pt x="853" y="146"/>
                      <a:pt x="855" y="151"/>
                      <a:pt x="858" y="151"/>
                    </a:cubicBezTo>
                    <a:cubicBezTo>
                      <a:pt x="858" y="151"/>
                      <a:pt x="858" y="153"/>
                      <a:pt x="858" y="153"/>
                    </a:cubicBezTo>
                    <a:cubicBezTo>
                      <a:pt x="860" y="152"/>
                      <a:pt x="860" y="156"/>
                      <a:pt x="861" y="154"/>
                    </a:cubicBezTo>
                    <a:cubicBezTo>
                      <a:pt x="863" y="152"/>
                      <a:pt x="863" y="154"/>
                      <a:pt x="865" y="154"/>
                    </a:cubicBezTo>
                    <a:cubicBezTo>
                      <a:pt x="866" y="153"/>
                      <a:pt x="866" y="153"/>
                      <a:pt x="868" y="155"/>
                    </a:cubicBezTo>
                    <a:cubicBezTo>
                      <a:pt x="870" y="157"/>
                      <a:pt x="874" y="157"/>
                      <a:pt x="877" y="154"/>
                    </a:cubicBezTo>
                    <a:cubicBezTo>
                      <a:pt x="877" y="154"/>
                      <a:pt x="882" y="156"/>
                      <a:pt x="882" y="156"/>
                    </a:cubicBezTo>
                    <a:cubicBezTo>
                      <a:pt x="884" y="158"/>
                      <a:pt x="886" y="156"/>
                      <a:pt x="887" y="157"/>
                    </a:cubicBezTo>
                    <a:cubicBezTo>
                      <a:pt x="888" y="159"/>
                      <a:pt x="891" y="157"/>
                      <a:pt x="893" y="158"/>
                    </a:cubicBezTo>
                    <a:cubicBezTo>
                      <a:pt x="893" y="158"/>
                      <a:pt x="895" y="161"/>
                      <a:pt x="896" y="162"/>
                    </a:cubicBezTo>
                    <a:cubicBezTo>
                      <a:pt x="896" y="162"/>
                      <a:pt x="898" y="161"/>
                      <a:pt x="900" y="161"/>
                    </a:cubicBezTo>
                    <a:cubicBezTo>
                      <a:pt x="902" y="160"/>
                      <a:pt x="904" y="161"/>
                      <a:pt x="904" y="161"/>
                    </a:cubicBezTo>
                    <a:cubicBezTo>
                      <a:pt x="905" y="161"/>
                      <a:pt x="905" y="160"/>
                      <a:pt x="906" y="161"/>
                    </a:cubicBezTo>
                    <a:cubicBezTo>
                      <a:pt x="907" y="162"/>
                      <a:pt x="910" y="162"/>
                      <a:pt x="911" y="162"/>
                    </a:cubicBezTo>
                    <a:cubicBezTo>
                      <a:pt x="912" y="162"/>
                      <a:pt x="912" y="164"/>
                      <a:pt x="912" y="165"/>
                    </a:cubicBezTo>
                    <a:cubicBezTo>
                      <a:pt x="913" y="166"/>
                      <a:pt x="916" y="166"/>
                      <a:pt x="916" y="169"/>
                    </a:cubicBezTo>
                    <a:cubicBezTo>
                      <a:pt x="916" y="171"/>
                      <a:pt x="919" y="173"/>
                      <a:pt x="919" y="176"/>
                    </a:cubicBezTo>
                    <a:cubicBezTo>
                      <a:pt x="919" y="179"/>
                      <a:pt x="921" y="176"/>
                      <a:pt x="922" y="176"/>
                    </a:cubicBezTo>
                    <a:cubicBezTo>
                      <a:pt x="922" y="176"/>
                      <a:pt x="922" y="175"/>
                      <a:pt x="922" y="174"/>
                    </a:cubicBezTo>
                    <a:cubicBezTo>
                      <a:pt x="923" y="171"/>
                      <a:pt x="927" y="172"/>
                      <a:pt x="929" y="172"/>
                    </a:cubicBezTo>
                    <a:cubicBezTo>
                      <a:pt x="930" y="171"/>
                      <a:pt x="931" y="170"/>
                      <a:pt x="933" y="169"/>
                    </a:cubicBezTo>
                    <a:cubicBezTo>
                      <a:pt x="934" y="169"/>
                      <a:pt x="934" y="168"/>
                      <a:pt x="936" y="168"/>
                    </a:cubicBezTo>
                    <a:cubicBezTo>
                      <a:pt x="937" y="168"/>
                      <a:pt x="938" y="165"/>
                      <a:pt x="940" y="164"/>
                    </a:cubicBezTo>
                    <a:cubicBezTo>
                      <a:pt x="941" y="163"/>
                      <a:pt x="943" y="166"/>
                      <a:pt x="944" y="164"/>
                    </a:cubicBezTo>
                    <a:cubicBezTo>
                      <a:pt x="944" y="163"/>
                      <a:pt x="946" y="166"/>
                      <a:pt x="946" y="166"/>
                    </a:cubicBezTo>
                    <a:cubicBezTo>
                      <a:pt x="946" y="167"/>
                      <a:pt x="949" y="166"/>
                      <a:pt x="950" y="167"/>
                    </a:cubicBezTo>
                    <a:cubicBezTo>
                      <a:pt x="950" y="167"/>
                      <a:pt x="954" y="166"/>
                      <a:pt x="954" y="166"/>
                    </a:cubicBezTo>
                    <a:cubicBezTo>
                      <a:pt x="955" y="166"/>
                      <a:pt x="960" y="169"/>
                      <a:pt x="960" y="166"/>
                    </a:cubicBezTo>
                    <a:cubicBezTo>
                      <a:pt x="960" y="161"/>
                      <a:pt x="966" y="160"/>
                      <a:pt x="969" y="156"/>
                    </a:cubicBezTo>
                    <a:cubicBezTo>
                      <a:pt x="970" y="155"/>
                      <a:pt x="973" y="155"/>
                      <a:pt x="973" y="153"/>
                    </a:cubicBezTo>
                    <a:cubicBezTo>
                      <a:pt x="973" y="151"/>
                      <a:pt x="975" y="150"/>
                      <a:pt x="973" y="148"/>
                    </a:cubicBezTo>
                    <a:cubicBezTo>
                      <a:pt x="972" y="146"/>
                      <a:pt x="975" y="143"/>
                      <a:pt x="975" y="140"/>
                    </a:cubicBezTo>
                    <a:cubicBezTo>
                      <a:pt x="975" y="140"/>
                      <a:pt x="974" y="139"/>
                      <a:pt x="975" y="138"/>
                    </a:cubicBezTo>
                    <a:cubicBezTo>
                      <a:pt x="976" y="135"/>
                      <a:pt x="970" y="130"/>
                      <a:pt x="973" y="126"/>
                    </a:cubicBezTo>
                    <a:cubicBezTo>
                      <a:pt x="980" y="86"/>
                      <a:pt x="980" y="86"/>
                      <a:pt x="980" y="86"/>
                    </a:cubicBezTo>
                    <a:cubicBezTo>
                      <a:pt x="979" y="86"/>
                      <a:pt x="981" y="83"/>
                      <a:pt x="980" y="82"/>
                    </a:cubicBezTo>
                    <a:cubicBezTo>
                      <a:pt x="979" y="82"/>
                      <a:pt x="981" y="78"/>
                      <a:pt x="981" y="77"/>
                    </a:cubicBezTo>
                    <a:cubicBezTo>
                      <a:pt x="981" y="77"/>
                      <a:pt x="985" y="69"/>
                      <a:pt x="986" y="69"/>
                    </a:cubicBezTo>
                    <a:cubicBezTo>
                      <a:pt x="987" y="69"/>
                      <a:pt x="987" y="66"/>
                      <a:pt x="988" y="68"/>
                    </a:cubicBezTo>
                    <a:cubicBezTo>
                      <a:pt x="989" y="68"/>
                      <a:pt x="991" y="64"/>
                      <a:pt x="992" y="64"/>
                    </a:cubicBezTo>
                    <a:cubicBezTo>
                      <a:pt x="993" y="64"/>
                      <a:pt x="995" y="59"/>
                      <a:pt x="995" y="58"/>
                    </a:cubicBezTo>
                    <a:cubicBezTo>
                      <a:pt x="995" y="57"/>
                      <a:pt x="998" y="53"/>
                      <a:pt x="999" y="53"/>
                    </a:cubicBezTo>
                    <a:cubicBezTo>
                      <a:pt x="1001" y="52"/>
                      <a:pt x="1001" y="50"/>
                      <a:pt x="1004" y="50"/>
                    </a:cubicBezTo>
                    <a:cubicBezTo>
                      <a:pt x="1005" y="50"/>
                      <a:pt x="1006" y="50"/>
                      <a:pt x="1007" y="50"/>
                    </a:cubicBezTo>
                    <a:cubicBezTo>
                      <a:pt x="1014" y="50"/>
                      <a:pt x="1022" y="53"/>
                      <a:pt x="1029" y="55"/>
                    </a:cubicBezTo>
                    <a:cubicBezTo>
                      <a:pt x="1030" y="54"/>
                      <a:pt x="1035" y="52"/>
                      <a:pt x="1035" y="51"/>
                    </a:cubicBezTo>
                    <a:cubicBezTo>
                      <a:pt x="1035" y="51"/>
                      <a:pt x="1038" y="51"/>
                      <a:pt x="1038" y="51"/>
                    </a:cubicBezTo>
                    <a:cubicBezTo>
                      <a:pt x="1039" y="51"/>
                      <a:pt x="1039" y="49"/>
                      <a:pt x="1040" y="51"/>
                    </a:cubicBezTo>
                    <a:cubicBezTo>
                      <a:pt x="1040" y="52"/>
                      <a:pt x="1040" y="52"/>
                      <a:pt x="1040" y="52"/>
                    </a:cubicBezTo>
                    <a:cubicBezTo>
                      <a:pt x="1044" y="51"/>
                      <a:pt x="1051" y="51"/>
                      <a:pt x="1053" y="49"/>
                    </a:cubicBezTo>
                    <a:cubicBezTo>
                      <a:pt x="1054" y="49"/>
                      <a:pt x="1054" y="49"/>
                      <a:pt x="1054" y="48"/>
                    </a:cubicBezTo>
                    <a:cubicBezTo>
                      <a:pt x="1054" y="46"/>
                      <a:pt x="1056" y="45"/>
                      <a:pt x="1057" y="43"/>
                    </a:cubicBezTo>
                    <a:cubicBezTo>
                      <a:pt x="1058" y="42"/>
                      <a:pt x="1061" y="43"/>
                      <a:pt x="1062" y="40"/>
                    </a:cubicBezTo>
                    <a:cubicBezTo>
                      <a:pt x="1062" y="39"/>
                      <a:pt x="1062" y="39"/>
                      <a:pt x="1062" y="39"/>
                    </a:cubicBezTo>
                    <a:cubicBezTo>
                      <a:pt x="1065" y="38"/>
                      <a:pt x="1067" y="35"/>
                      <a:pt x="1066" y="32"/>
                    </a:cubicBezTo>
                    <a:cubicBezTo>
                      <a:pt x="1065" y="28"/>
                      <a:pt x="1069" y="28"/>
                      <a:pt x="1072" y="27"/>
                    </a:cubicBezTo>
                    <a:cubicBezTo>
                      <a:pt x="1074" y="26"/>
                      <a:pt x="1070" y="20"/>
                      <a:pt x="1069" y="18"/>
                    </a:cubicBezTo>
                    <a:cubicBezTo>
                      <a:pt x="1069" y="16"/>
                      <a:pt x="1070" y="13"/>
                      <a:pt x="1070" y="11"/>
                    </a:cubicBezTo>
                    <a:cubicBezTo>
                      <a:pt x="1071" y="9"/>
                      <a:pt x="1075" y="7"/>
                      <a:pt x="1076" y="7"/>
                    </a:cubicBezTo>
                    <a:cubicBezTo>
                      <a:pt x="1078" y="7"/>
                      <a:pt x="1078" y="3"/>
                      <a:pt x="1080" y="2"/>
                    </a:cubicBezTo>
                    <a:cubicBezTo>
                      <a:pt x="1082" y="1"/>
                      <a:pt x="1081" y="0"/>
                      <a:pt x="1084" y="1"/>
                    </a:cubicBezTo>
                    <a:cubicBezTo>
                      <a:pt x="1086" y="1"/>
                      <a:pt x="1087" y="1"/>
                      <a:pt x="1089" y="1"/>
                    </a:cubicBezTo>
                    <a:cubicBezTo>
                      <a:pt x="1089" y="1"/>
                      <a:pt x="1093" y="3"/>
                      <a:pt x="1094" y="2"/>
                    </a:cubicBezTo>
                    <a:cubicBezTo>
                      <a:pt x="1096" y="1"/>
                      <a:pt x="1096" y="0"/>
                      <a:pt x="1098" y="2"/>
                    </a:cubicBezTo>
                    <a:cubicBezTo>
                      <a:pt x="1100" y="4"/>
                      <a:pt x="1102" y="6"/>
                      <a:pt x="1106" y="6"/>
                    </a:cubicBezTo>
                    <a:cubicBezTo>
                      <a:pt x="1106" y="8"/>
                      <a:pt x="1111" y="8"/>
                      <a:pt x="1111" y="10"/>
                    </a:cubicBezTo>
                    <a:cubicBezTo>
                      <a:pt x="1112" y="13"/>
                      <a:pt x="1116" y="11"/>
                      <a:pt x="1118" y="10"/>
                    </a:cubicBezTo>
                    <a:cubicBezTo>
                      <a:pt x="1119" y="10"/>
                      <a:pt x="1115" y="5"/>
                      <a:pt x="1120" y="7"/>
                    </a:cubicBezTo>
                    <a:cubicBezTo>
                      <a:pt x="1122" y="7"/>
                      <a:pt x="1121" y="7"/>
                      <a:pt x="1123" y="7"/>
                    </a:cubicBezTo>
                    <a:cubicBezTo>
                      <a:pt x="1124" y="6"/>
                      <a:pt x="1127" y="7"/>
                      <a:pt x="1128" y="7"/>
                    </a:cubicBezTo>
                    <a:cubicBezTo>
                      <a:pt x="1130" y="7"/>
                      <a:pt x="1130" y="5"/>
                      <a:pt x="1133" y="5"/>
                    </a:cubicBezTo>
                    <a:cubicBezTo>
                      <a:pt x="1134" y="6"/>
                      <a:pt x="1136" y="6"/>
                      <a:pt x="1137" y="7"/>
                    </a:cubicBezTo>
                    <a:cubicBezTo>
                      <a:pt x="1137" y="8"/>
                      <a:pt x="1136" y="9"/>
                      <a:pt x="1137" y="9"/>
                    </a:cubicBezTo>
                    <a:cubicBezTo>
                      <a:pt x="1137" y="10"/>
                      <a:pt x="1138" y="10"/>
                      <a:pt x="1139" y="13"/>
                    </a:cubicBezTo>
                    <a:cubicBezTo>
                      <a:pt x="1139" y="14"/>
                      <a:pt x="1136" y="14"/>
                      <a:pt x="1137" y="16"/>
                    </a:cubicBezTo>
                    <a:cubicBezTo>
                      <a:pt x="1137" y="18"/>
                      <a:pt x="1133" y="19"/>
                      <a:pt x="1138" y="20"/>
                    </a:cubicBezTo>
                    <a:cubicBezTo>
                      <a:pt x="1138" y="21"/>
                      <a:pt x="1138" y="22"/>
                      <a:pt x="1137" y="23"/>
                    </a:cubicBezTo>
                    <a:cubicBezTo>
                      <a:pt x="1137" y="24"/>
                      <a:pt x="1140" y="26"/>
                      <a:pt x="1138" y="26"/>
                    </a:cubicBezTo>
                    <a:cubicBezTo>
                      <a:pt x="1135" y="26"/>
                      <a:pt x="1137" y="29"/>
                      <a:pt x="1135" y="28"/>
                    </a:cubicBezTo>
                    <a:cubicBezTo>
                      <a:pt x="1131" y="27"/>
                      <a:pt x="1132" y="29"/>
                      <a:pt x="1129" y="29"/>
                    </a:cubicBezTo>
                    <a:cubicBezTo>
                      <a:pt x="1128" y="28"/>
                      <a:pt x="1124" y="35"/>
                      <a:pt x="1128" y="34"/>
                    </a:cubicBezTo>
                    <a:cubicBezTo>
                      <a:pt x="1130" y="33"/>
                      <a:pt x="1129" y="35"/>
                      <a:pt x="1129" y="36"/>
                    </a:cubicBezTo>
                    <a:cubicBezTo>
                      <a:pt x="1131" y="45"/>
                      <a:pt x="1144" y="45"/>
                      <a:pt x="1142" y="51"/>
                    </a:cubicBezTo>
                    <a:cubicBezTo>
                      <a:pt x="1142" y="51"/>
                      <a:pt x="1144" y="51"/>
                      <a:pt x="1145" y="51"/>
                    </a:cubicBezTo>
                    <a:cubicBezTo>
                      <a:pt x="1146" y="52"/>
                      <a:pt x="1139" y="56"/>
                      <a:pt x="1139" y="57"/>
                    </a:cubicBezTo>
                    <a:cubicBezTo>
                      <a:pt x="1140" y="59"/>
                      <a:pt x="1136" y="59"/>
                      <a:pt x="1135" y="60"/>
                    </a:cubicBezTo>
                    <a:cubicBezTo>
                      <a:pt x="1133" y="61"/>
                      <a:pt x="1139" y="66"/>
                      <a:pt x="1140" y="66"/>
                    </a:cubicBezTo>
                    <a:cubicBezTo>
                      <a:pt x="1142" y="65"/>
                      <a:pt x="1143" y="67"/>
                      <a:pt x="1143" y="68"/>
                    </a:cubicBezTo>
                    <a:cubicBezTo>
                      <a:pt x="1143" y="69"/>
                      <a:pt x="1144" y="68"/>
                      <a:pt x="1144" y="68"/>
                    </a:cubicBezTo>
                    <a:cubicBezTo>
                      <a:pt x="1145" y="68"/>
                      <a:pt x="1146" y="73"/>
                      <a:pt x="1148" y="72"/>
                    </a:cubicBezTo>
                    <a:cubicBezTo>
                      <a:pt x="1148" y="71"/>
                      <a:pt x="1155" y="76"/>
                      <a:pt x="1156" y="77"/>
                    </a:cubicBezTo>
                    <a:cubicBezTo>
                      <a:pt x="1156" y="77"/>
                      <a:pt x="1154" y="78"/>
                      <a:pt x="1156" y="80"/>
                    </a:cubicBezTo>
                    <a:cubicBezTo>
                      <a:pt x="1157" y="81"/>
                      <a:pt x="1159" y="85"/>
                      <a:pt x="1161" y="84"/>
                    </a:cubicBezTo>
                    <a:cubicBezTo>
                      <a:pt x="1167" y="81"/>
                      <a:pt x="1162" y="87"/>
                      <a:pt x="1165" y="87"/>
                    </a:cubicBezTo>
                    <a:cubicBezTo>
                      <a:pt x="1169" y="87"/>
                      <a:pt x="1165" y="88"/>
                      <a:pt x="1167" y="89"/>
                    </a:cubicBezTo>
                    <a:cubicBezTo>
                      <a:pt x="1170" y="91"/>
                      <a:pt x="1167" y="93"/>
                      <a:pt x="1165" y="94"/>
                    </a:cubicBezTo>
                    <a:cubicBezTo>
                      <a:pt x="1165" y="95"/>
                      <a:pt x="1165" y="96"/>
                      <a:pt x="1166" y="97"/>
                    </a:cubicBezTo>
                    <a:cubicBezTo>
                      <a:pt x="1167" y="99"/>
                      <a:pt x="1165" y="100"/>
                      <a:pt x="1167" y="102"/>
                    </a:cubicBezTo>
                    <a:cubicBezTo>
                      <a:pt x="1167" y="103"/>
                      <a:pt x="1167" y="103"/>
                      <a:pt x="1167" y="104"/>
                    </a:cubicBezTo>
                    <a:cubicBezTo>
                      <a:pt x="1167" y="107"/>
                      <a:pt x="1171" y="105"/>
                      <a:pt x="1172" y="106"/>
                    </a:cubicBezTo>
                    <a:cubicBezTo>
                      <a:pt x="1172" y="108"/>
                      <a:pt x="1177" y="111"/>
                      <a:pt x="1177" y="112"/>
                    </a:cubicBezTo>
                    <a:cubicBezTo>
                      <a:pt x="1177" y="114"/>
                      <a:pt x="1184" y="113"/>
                      <a:pt x="1184" y="114"/>
                    </a:cubicBezTo>
                    <a:cubicBezTo>
                      <a:pt x="1184" y="118"/>
                      <a:pt x="1190" y="119"/>
                      <a:pt x="1188" y="124"/>
                    </a:cubicBezTo>
                    <a:cubicBezTo>
                      <a:pt x="1190" y="125"/>
                      <a:pt x="1188" y="127"/>
                      <a:pt x="1192" y="127"/>
                    </a:cubicBezTo>
                    <a:cubicBezTo>
                      <a:pt x="1193" y="127"/>
                      <a:pt x="1195" y="126"/>
                      <a:pt x="1196" y="127"/>
                    </a:cubicBezTo>
                    <a:cubicBezTo>
                      <a:pt x="1198" y="129"/>
                      <a:pt x="1198" y="129"/>
                      <a:pt x="1201" y="128"/>
                    </a:cubicBezTo>
                    <a:cubicBezTo>
                      <a:pt x="1201" y="128"/>
                      <a:pt x="1202" y="126"/>
                      <a:pt x="1204" y="125"/>
                    </a:cubicBezTo>
                    <a:cubicBezTo>
                      <a:pt x="1206" y="124"/>
                      <a:pt x="1210" y="124"/>
                      <a:pt x="1210" y="125"/>
                    </a:cubicBezTo>
                    <a:cubicBezTo>
                      <a:pt x="1210" y="125"/>
                      <a:pt x="1215" y="127"/>
                      <a:pt x="1216" y="127"/>
                    </a:cubicBezTo>
                    <a:cubicBezTo>
                      <a:pt x="1218" y="126"/>
                      <a:pt x="1221" y="126"/>
                      <a:pt x="1222" y="129"/>
                    </a:cubicBezTo>
                    <a:cubicBezTo>
                      <a:pt x="1222" y="130"/>
                      <a:pt x="1221" y="131"/>
                      <a:pt x="1221" y="133"/>
                    </a:cubicBezTo>
                    <a:cubicBezTo>
                      <a:pt x="1221" y="136"/>
                      <a:pt x="1229" y="142"/>
                      <a:pt x="1228" y="144"/>
                    </a:cubicBezTo>
                    <a:cubicBezTo>
                      <a:pt x="1228" y="147"/>
                      <a:pt x="1228" y="148"/>
                      <a:pt x="1231" y="148"/>
                    </a:cubicBezTo>
                    <a:cubicBezTo>
                      <a:pt x="1232" y="148"/>
                      <a:pt x="1235" y="149"/>
                      <a:pt x="1235" y="149"/>
                    </a:cubicBezTo>
                    <a:cubicBezTo>
                      <a:pt x="1238" y="147"/>
                      <a:pt x="1241" y="152"/>
                      <a:pt x="1241" y="145"/>
                    </a:cubicBezTo>
                    <a:cubicBezTo>
                      <a:pt x="1241" y="144"/>
                      <a:pt x="1246" y="145"/>
                      <a:pt x="1247" y="146"/>
                    </a:cubicBezTo>
                    <a:cubicBezTo>
                      <a:pt x="1251" y="148"/>
                      <a:pt x="1248" y="146"/>
                      <a:pt x="1247" y="153"/>
                    </a:cubicBezTo>
                    <a:cubicBezTo>
                      <a:pt x="1246" y="157"/>
                      <a:pt x="1248" y="157"/>
                      <a:pt x="1249" y="160"/>
                    </a:cubicBezTo>
                    <a:cubicBezTo>
                      <a:pt x="1249" y="161"/>
                      <a:pt x="1251" y="161"/>
                      <a:pt x="1252" y="161"/>
                    </a:cubicBezTo>
                    <a:cubicBezTo>
                      <a:pt x="1254" y="161"/>
                      <a:pt x="1253" y="164"/>
                      <a:pt x="1255" y="163"/>
                    </a:cubicBezTo>
                    <a:cubicBezTo>
                      <a:pt x="1256" y="163"/>
                      <a:pt x="1256" y="163"/>
                      <a:pt x="1256" y="164"/>
                    </a:cubicBezTo>
                    <a:cubicBezTo>
                      <a:pt x="1257" y="166"/>
                      <a:pt x="1260" y="166"/>
                      <a:pt x="1261" y="168"/>
                    </a:cubicBezTo>
                    <a:cubicBezTo>
                      <a:pt x="1264" y="172"/>
                      <a:pt x="1263" y="169"/>
                      <a:pt x="1261" y="170"/>
                    </a:cubicBezTo>
                    <a:cubicBezTo>
                      <a:pt x="1260" y="171"/>
                      <a:pt x="1261" y="173"/>
                      <a:pt x="1261" y="173"/>
                    </a:cubicBezTo>
                    <a:cubicBezTo>
                      <a:pt x="1263" y="176"/>
                      <a:pt x="1261" y="178"/>
                      <a:pt x="1263" y="181"/>
                    </a:cubicBezTo>
                    <a:cubicBezTo>
                      <a:pt x="1266" y="184"/>
                      <a:pt x="1265" y="183"/>
                      <a:pt x="1265" y="187"/>
                    </a:cubicBezTo>
                    <a:cubicBezTo>
                      <a:pt x="1265" y="189"/>
                      <a:pt x="1261" y="192"/>
                      <a:pt x="1266" y="193"/>
                    </a:cubicBezTo>
                    <a:cubicBezTo>
                      <a:pt x="1268" y="194"/>
                      <a:pt x="1267" y="196"/>
                      <a:pt x="1266" y="197"/>
                    </a:cubicBezTo>
                    <a:cubicBezTo>
                      <a:pt x="1265" y="197"/>
                      <a:pt x="1266" y="198"/>
                      <a:pt x="1266" y="199"/>
                    </a:cubicBezTo>
                    <a:cubicBezTo>
                      <a:pt x="1266" y="200"/>
                      <a:pt x="1263" y="199"/>
                      <a:pt x="1265" y="202"/>
                    </a:cubicBezTo>
                    <a:cubicBezTo>
                      <a:pt x="1266" y="204"/>
                      <a:pt x="1265" y="207"/>
                      <a:pt x="1267" y="208"/>
                    </a:cubicBezTo>
                    <a:cubicBezTo>
                      <a:pt x="1268" y="209"/>
                      <a:pt x="1267" y="209"/>
                      <a:pt x="1267" y="210"/>
                    </a:cubicBezTo>
                    <a:cubicBezTo>
                      <a:pt x="1267" y="211"/>
                      <a:pt x="1270" y="215"/>
                      <a:pt x="1270" y="217"/>
                    </a:cubicBezTo>
                    <a:cubicBezTo>
                      <a:pt x="1270" y="219"/>
                      <a:pt x="1271" y="217"/>
                      <a:pt x="1271" y="220"/>
                    </a:cubicBezTo>
                    <a:cubicBezTo>
                      <a:pt x="1271" y="222"/>
                      <a:pt x="1273" y="223"/>
                      <a:pt x="1273" y="224"/>
                    </a:cubicBezTo>
                    <a:cubicBezTo>
                      <a:pt x="1273" y="227"/>
                      <a:pt x="1276" y="229"/>
                      <a:pt x="1276" y="232"/>
                    </a:cubicBezTo>
                    <a:cubicBezTo>
                      <a:pt x="1276" y="233"/>
                      <a:pt x="1280" y="231"/>
                      <a:pt x="1281" y="234"/>
                    </a:cubicBezTo>
                    <a:cubicBezTo>
                      <a:pt x="1282" y="234"/>
                      <a:pt x="1282" y="235"/>
                      <a:pt x="1283" y="236"/>
                    </a:cubicBezTo>
                    <a:cubicBezTo>
                      <a:pt x="1286" y="237"/>
                      <a:pt x="1284" y="240"/>
                      <a:pt x="1285" y="242"/>
                    </a:cubicBezTo>
                    <a:cubicBezTo>
                      <a:pt x="1285" y="243"/>
                      <a:pt x="1286" y="243"/>
                      <a:pt x="1286" y="243"/>
                    </a:cubicBezTo>
                    <a:cubicBezTo>
                      <a:pt x="1287" y="245"/>
                      <a:pt x="1283" y="248"/>
                      <a:pt x="1286" y="251"/>
                    </a:cubicBezTo>
                    <a:cubicBezTo>
                      <a:pt x="1288" y="252"/>
                      <a:pt x="1286" y="253"/>
                      <a:pt x="1288" y="255"/>
                    </a:cubicBezTo>
                    <a:cubicBezTo>
                      <a:pt x="1288" y="255"/>
                      <a:pt x="1289" y="259"/>
                      <a:pt x="1290" y="259"/>
                    </a:cubicBezTo>
                    <a:cubicBezTo>
                      <a:pt x="1285" y="271"/>
                      <a:pt x="1285" y="271"/>
                      <a:pt x="1285" y="271"/>
                    </a:cubicBezTo>
                    <a:cubicBezTo>
                      <a:pt x="1288" y="272"/>
                      <a:pt x="1291" y="272"/>
                      <a:pt x="1288" y="275"/>
                    </a:cubicBezTo>
                    <a:cubicBezTo>
                      <a:pt x="1287" y="276"/>
                      <a:pt x="1287" y="278"/>
                      <a:pt x="1286" y="278"/>
                    </a:cubicBezTo>
                    <a:cubicBezTo>
                      <a:pt x="1282" y="285"/>
                      <a:pt x="1282" y="285"/>
                      <a:pt x="1282" y="285"/>
                    </a:cubicBezTo>
                    <a:cubicBezTo>
                      <a:pt x="1280" y="290"/>
                      <a:pt x="1280" y="290"/>
                      <a:pt x="1276" y="293"/>
                    </a:cubicBezTo>
                    <a:cubicBezTo>
                      <a:pt x="1273" y="295"/>
                      <a:pt x="1275" y="299"/>
                      <a:pt x="1276" y="301"/>
                    </a:cubicBezTo>
                    <a:cubicBezTo>
                      <a:pt x="1276" y="303"/>
                      <a:pt x="1276" y="303"/>
                      <a:pt x="1276" y="303"/>
                    </a:cubicBezTo>
                    <a:cubicBezTo>
                      <a:pt x="1279" y="311"/>
                      <a:pt x="1279" y="311"/>
                      <a:pt x="1279" y="311"/>
                    </a:cubicBezTo>
                    <a:cubicBezTo>
                      <a:pt x="1278" y="314"/>
                      <a:pt x="1277" y="316"/>
                      <a:pt x="1278" y="318"/>
                    </a:cubicBezTo>
                    <a:cubicBezTo>
                      <a:pt x="1278" y="318"/>
                      <a:pt x="1278" y="321"/>
                      <a:pt x="1278" y="321"/>
                    </a:cubicBezTo>
                    <a:cubicBezTo>
                      <a:pt x="1265" y="331"/>
                      <a:pt x="1265" y="331"/>
                      <a:pt x="1265" y="331"/>
                    </a:cubicBezTo>
                    <a:cubicBezTo>
                      <a:pt x="1254" y="344"/>
                      <a:pt x="1254" y="344"/>
                      <a:pt x="1254" y="344"/>
                    </a:cubicBezTo>
                    <a:cubicBezTo>
                      <a:pt x="1252" y="351"/>
                      <a:pt x="1249" y="358"/>
                      <a:pt x="1248" y="365"/>
                    </a:cubicBezTo>
                    <a:cubicBezTo>
                      <a:pt x="1250" y="368"/>
                      <a:pt x="1254" y="370"/>
                      <a:pt x="1253" y="374"/>
                    </a:cubicBezTo>
                    <a:cubicBezTo>
                      <a:pt x="1254" y="381"/>
                      <a:pt x="1254" y="381"/>
                      <a:pt x="1254" y="381"/>
                    </a:cubicBezTo>
                    <a:cubicBezTo>
                      <a:pt x="1253" y="384"/>
                      <a:pt x="1253" y="384"/>
                      <a:pt x="1253" y="384"/>
                    </a:cubicBezTo>
                    <a:cubicBezTo>
                      <a:pt x="1255" y="384"/>
                      <a:pt x="1255" y="384"/>
                      <a:pt x="1255" y="384"/>
                    </a:cubicBezTo>
                    <a:cubicBezTo>
                      <a:pt x="1258" y="386"/>
                      <a:pt x="1258" y="386"/>
                      <a:pt x="1258" y="386"/>
                    </a:cubicBezTo>
                    <a:cubicBezTo>
                      <a:pt x="1258" y="389"/>
                      <a:pt x="1258" y="389"/>
                      <a:pt x="1258" y="389"/>
                    </a:cubicBezTo>
                    <a:cubicBezTo>
                      <a:pt x="1256" y="392"/>
                      <a:pt x="1256" y="392"/>
                      <a:pt x="1256" y="392"/>
                    </a:cubicBezTo>
                    <a:cubicBezTo>
                      <a:pt x="1257" y="393"/>
                      <a:pt x="1257" y="393"/>
                      <a:pt x="1257" y="393"/>
                    </a:cubicBezTo>
                    <a:cubicBezTo>
                      <a:pt x="1257" y="394"/>
                      <a:pt x="1257" y="394"/>
                      <a:pt x="1257" y="394"/>
                    </a:cubicBezTo>
                    <a:cubicBezTo>
                      <a:pt x="1262" y="394"/>
                      <a:pt x="1262" y="394"/>
                      <a:pt x="1262" y="394"/>
                    </a:cubicBezTo>
                    <a:cubicBezTo>
                      <a:pt x="1264" y="393"/>
                      <a:pt x="1264" y="393"/>
                      <a:pt x="1264" y="393"/>
                    </a:cubicBezTo>
                    <a:cubicBezTo>
                      <a:pt x="1267" y="394"/>
                      <a:pt x="1267" y="394"/>
                      <a:pt x="1267" y="394"/>
                    </a:cubicBezTo>
                    <a:cubicBezTo>
                      <a:pt x="1272" y="394"/>
                      <a:pt x="1272" y="394"/>
                      <a:pt x="1272" y="394"/>
                    </a:cubicBezTo>
                    <a:cubicBezTo>
                      <a:pt x="1273" y="394"/>
                      <a:pt x="1273" y="394"/>
                      <a:pt x="1273" y="394"/>
                    </a:cubicBezTo>
                    <a:cubicBezTo>
                      <a:pt x="1275" y="396"/>
                      <a:pt x="1275" y="396"/>
                      <a:pt x="1275" y="396"/>
                    </a:cubicBezTo>
                    <a:cubicBezTo>
                      <a:pt x="1275" y="399"/>
                      <a:pt x="1276" y="400"/>
                      <a:pt x="1278" y="400"/>
                    </a:cubicBezTo>
                    <a:cubicBezTo>
                      <a:pt x="1279" y="402"/>
                      <a:pt x="1279" y="402"/>
                      <a:pt x="1279" y="402"/>
                    </a:cubicBezTo>
                    <a:cubicBezTo>
                      <a:pt x="1284" y="404"/>
                      <a:pt x="1284" y="404"/>
                      <a:pt x="1284" y="404"/>
                    </a:cubicBezTo>
                    <a:cubicBezTo>
                      <a:pt x="1287" y="406"/>
                      <a:pt x="1287" y="406"/>
                      <a:pt x="1287" y="406"/>
                    </a:cubicBezTo>
                    <a:cubicBezTo>
                      <a:pt x="1288" y="406"/>
                      <a:pt x="1288" y="406"/>
                      <a:pt x="1288" y="406"/>
                    </a:cubicBezTo>
                    <a:cubicBezTo>
                      <a:pt x="1288" y="404"/>
                      <a:pt x="1288" y="404"/>
                      <a:pt x="1288" y="404"/>
                    </a:cubicBezTo>
                    <a:cubicBezTo>
                      <a:pt x="1292" y="402"/>
                      <a:pt x="1292" y="402"/>
                      <a:pt x="1292" y="402"/>
                    </a:cubicBezTo>
                    <a:cubicBezTo>
                      <a:pt x="1295" y="408"/>
                      <a:pt x="1295" y="408"/>
                      <a:pt x="1295" y="408"/>
                    </a:cubicBezTo>
                    <a:cubicBezTo>
                      <a:pt x="1298" y="411"/>
                      <a:pt x="1298" y="411"/>
                      <a:pt x="1298" y="411"/>
                    </a:cubicBezTo>
                    <a:cubicBezTo>
                      <a:pt x="1299" y="410"/>
                      <a:pt x="1299" y="410"/>
                      <a:pt x="1299" y="410"/>
                    </a:cubicBezTo>
                    <a:cubicBezTo>
                      <a:pt x="1300" y="411"/>
                      <a:pt x="1301" y="411"/>
                      <a:pt x="1302" y="412"/>
                    </a:cubicBezTo>
                    <a:cubicBezTo>
                      <a:pt x="1305" y="413"/>
                      <a:pt x="1310" y="412"/>
                      <a:pt x="1313" y="412"/>
                    </a:cubicBezTo>
                    <a:cubicBezTo>
                      <a:pt x="1319" y="413"/>
                      <a:pt x="1324" y="414"/>
                      <a:pt x="1329" y="414"/>
                    </a:cubicBezTo>
                    <a:cubicBezTo>
                      <a:pt x="1333" y="414"/>
                      <a:pt x="1337" y="419"/>
                      <a:pt x="1340" y="422"/>
                    </a:cubicBezTo>
                    <a:cubicBezTo>
                      <a:pt x="1341" y="421"/>
                      <a:pt x="1341" y="421"/>
                      <a:pt x="1341" y="421"/>
                    </a:cubicBezTo>
                    <a:cubicBezTo>
                      <a:pt x="1343" y="422"/>
                      <a:pt x="1343" y="422"/>
                      <a:pt x="1345" y="421"/>
                    </a:cubicBezTo>
                    <a:cubicBezTo>
                      <a:pt x="1347" y="423"/>
                      <a:pt x="1347" y="423"/>
                      <a:pt x="1347" y="423"/>
                    </a:cubicBezTo>
                    <a:cubicBezTo>
                      <a:pt x="1351" y="423"/>
                      <a:pt x="1351" y="423"/>
                      <a:pt x="1351" y="423"/>
                    </a:cubicBezTo>
                    <a:cubicBezTo>
                      <a:pt x="1355" y="425"/>
                      <a:pt x="1356" y="426"/>
                      <a:pt x="1360" y="424"/>
                    </a:cubicBezTo>
                    <a:cubicBezTo>
                      <a:pt x="1361" y="423"/>
                      <a:pt x="1369" y="425"/>
                      <a:pt x="1372" y="424"/>
                    </a:cubicBezTo>
                    <a:cubicBezTo>
                      <a:pt x="1375" y="423"/>
                      <a:pt x="1377" y="425"/>
                      <a:pt x="1381" y="424"/>
                    </a:cubicBezTo>
                    <a:cubicBezTo>
                      <a:pt x="1382" y="424"/>
                      <a:pt x="1383" y="425"/>
                      <a:pt x="1384" y="425"/>
                    </a:cubicBezTo>
                    <a:cubicBezTo>
                      <a:pt x="1384" y="428"/>
                      <a:pt x="1384" y="427"/>
                      <a:pt x="1386" y="428"/>
                    </a:cubicBezTo>
                    <a:cubicBezTo>
                      <a:pt x="1387" y="428"/>
                      <a:pt x="1387" y="429"/>
                      <a:pt x="1387" y="429"/>
                    </a:cubicBezTo>
                    <a:cubicBezTo>
                      <a:pt x="1387" y="429"/>
                      <a:pt x="1391" y="428"/>
                      <a:pt x="1391" y="428"/>
                    </a:cubicBezTo>
                    <a:cubicBezTo>
                      <a:pt x="1392" y="428"/>
                      <a:pt x="1393" y="429"/>
                      <a:pt x="1394" y="429"/>
                    </a:cubicBezTo>
                    <a:cubicBezTo>
                      <a:pt x="1394" y="430"/>
                      <a:pt x="1398" y="429"/>
                      <a:pt x="1399" y="429"/>
                    </a:cubicBezTo>
                    <a:cubicBezTo>
                      <a:pt x="1400" y="430"/>
                      <a:pt x="1406" y="433"/>
                      <a:pt x="1407" y="433"/>
                    </a:cubicBezTo>
                    <a:cubicBezTo>
                      <a:pt x="1409" y="434"/>
                      <a:pt x="1407" y="431"/>
                      <a:pt x="1409" y="433"/>
                    </a:cubicBezTo>
                    <a:cubicBezTo>
                      <a:pt x="1410" y="433"/>
                      <a:pt x="1411" y="433"/>
                      <a:pt x="1411" y="433"/>
                    </a:cubicBezTo>
                    <a:cubicBezTo>
                      <a:pt x="1412" y="434"/>
                      <a:pt x="1413" y="435"/>
                      <a:pt x="1414" y="435"/>
                    </a:cubicBezTo>
                    <a:cubicBezTo>
                      <a:pt x="1415" y="437"/>
                      <a:pt x="1416" y="437"/>
                      <a:pt x="1418" y="436"/>
                    </a:cubicBezTo>
                    <a:cubicBezTo>
                      <a:pt x="1420" y="437"/>
                      <a:pt x="1420" y="437"/>
                      <a:pt x="1420" y="437"/>
                    </a:cubicBezTo>
                    <a:cubicBezTo>
                      <a:pt x="1420" y="436"/>
                      <a:pt x="1420" y="436"/>
                      <a:pt x="1420" y="436"/>
                    </a:cubicBezTo>
                    <a:cubicBezTo>
                      <a:pt x="1430" y="443"/>
                      <a:pt x="1430" y="443"/>
                      <a:pt x="1430" y="443"/>
                    </a:cubicBezTo>
                    <a:cubicBezTo>
                      <a:pt x="1431" y="445"/>
                      <a:pt x="1432" y="443"/>
                      <a:pt x="1432" y="446"/>
                    </a:cubicBezTo>
                    <a:cubicBezTo>
                      <a:pt x="1432" y="448"/>
                      <a:pt x="1450" y="460"/>
                      <a:pt x="1453" y="462"/>
                    </a:cubicBezTo>
                    <a:cubicBezTo>
                      <a:pt x="1458" y="467"/>
                      <a:pt x="1458" y="467"/>
                      <a:pt x="1458" y="467"/>
                    </a:cubicBezTo>
                    <a:cubicBezTo>
                      <a:pt x="1461" y="468"/>
                      <a:pt x="1461" y="468"/>
                      <a:pt x="1461" y="468"/>
                    </a:cubicBezTo>
                    <a:cubicBezTo>
                      <a:pt x="1463" y="472"/>
                      <a:pt x="1464" y="474"/>
                      <a:pt x="1468" y="477"/>
                    </a:cubicBezTo>
                    <a:cubicBezTo>
                      <a:pt x="1468" y="479"/>
                      <a:pt x="1469" y="480"/>
                      <a:pt x="1468" y="482"/>
                    </a:cubicBezTo>
                    <a:cubicBezTo>
                      <a:pt x="1468" y="483"/>
                      <a:pt x="1469" y="483"/>
                      <a:pt x="1469" y="483"/>
                    </a:cubicBezTo>
                    <a:cubicBezTo>
                      <a:pt x="1473" y="482"/>
                      <a:pt x="1476" y="484"/>
                      <a:pt x="1479" y="487"/>
                    </a:cubicBezTo>
                    <a:cubicBezTo>
                      <a:pt x="1484" y="491"/>
                      <a:pt x="1484" y="491"/>
                      <a:pt x="1484" y="491"/>
                    </a:cubicBezTo>
                    <a:cubicBezTo>
                      <a:pt x="1486" y="494"/>
                      <a:pt x="1488" y="497"/>
                      <a:pt x="1490" y="500"/>
                    </a:cubicBezTo>
                    <a:cubicBezTo>
                      <a:pt x="1491" y="502"/>
                      <a:pt x="1492" y="502"/>
                      <a:pt x="1494" y="502"/>
                    </a:cubicBezTo>
                    <a:cubicBezTo>
                      <a:pt x="1501" y="505"/>
                      <a:pt x="1501" y="505"/>
                      <a:pt x="1501" y="505"/>
                    </a:cubicBezTo>
                    <a:cubicBezTo>
                      <a:pt x="1502" y="506"/>
                      <a:pt x="1502" y="506"/>
                      <a:pt x="1502" y="506"/>
                    </a:cubicBezTo>
                    <a:cubicBezTo>
                      <a:pt x="1502" y="506"/>
                      <a:pt x="1502" y="506"/>
                      <a:pt x="1502" y="506"/>
                    </a:cubicBezTo>
                    <a:cubicBezTo>
                      <a:pt x="1505" y="507"/>
                      <a:pt x="1506" y="509"/>
                      <a:pt x="1507" y="511"/>
                    </a:cubicBezTo>
                    <a:cubicBezTo>
                      <a:pt x="1516" y="511"/>
                      <a:pt x="1525" y="510"/>
                      <a:pt x="1534" y="510"/>
                    </a:cubicBezTo>
                    <a:cubicBezTo>
                      <a:pt x="1531" y="516"/>
                      <a:pt x="1531" y="516"/>
                      <a:pt x="1531" y="516"/>
                    </a:cubicBezTo>
                    <a:cubicBezTo>
                      <a:pt x="1529" y="522"/>
                      <a:pt x="1529" y="528"/>
                      <a:pt x="1526" y="533"/>
                    </a:cubicBezTo>
                    <a:cubicBezTo>
                      <a:pt x="1530" y="534"/>
                      <a:pt x="1530" y="534"/>
                      <a:pt x="1530" y="534"/>
                    </a:cubicBezTo>
                    <a:cubicBezTo>
                      <a:pt x="1533" y="536"/>
                      <a:pt x="1533" y="536"/>
                      <a:pt x="1533" y="536"/>
                    </a:cubicBezTo>
                    <a:cubicBezTo>
                      <a:pt x="1539" y="537"/>
                      <a:pt x="1539" y="537"/>
                      <a:pt x="1539" y="537"/>
                    </a:cubicBezTo>
                    <a:cubicBezTo>
                      <a:pt x="1544" y="551"/>
                      <a:pt x="1544" y="551"/>
                      <a:pt x="1544" y="551"/>
                    </a:cubicBezTo>
                    <a:cubicBezTo>
                      <a:pt x="1545" y="559"/>
                      <a:pt x="1547" y="567"/>
                      <a:pt x="1549" y="575"/>
                    </a:cubicBezTo>
                    <a:cubicBezTo>
                      <a:pt x="1555" y="592"/>
                      <a:pt x="1555" y="592"/>
                      <a:pt x="1555" y="592"/>
                    </a:cubicBezTo>
                    <a:cubicBezTo>
                      <a:pt x="1555" y="604"/>
                      <a:pt x="1555" y="604"/>
                      <a:pt x="1555" y="604"/>
                    </a:cubicBezTo>
                    <a:cubicBezTo>
                      <a:pt x="1557" y="608"/>
                      <a:pt x="1557" y="608"/>
                      <a:pt x="1557" y="608"/>
                    </a:cubicBezTo>
                    <a:cubicBezTo>
                      <a:pt x="1584" y="641"/>
                      <a:pt x="1584" y="641"/>
                      <a:pt x="1584" y="641"/>
                    </a:cubicBezTo>
                    <a:cubicBezTo>
                      <a:pt x="1584" y="657"/>
                      <a:pt x="1584" y="657"/>
                      <a:pt x="1584" y="657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7" name="AutoShape 37"/>
              <p:cNvSpPr/>
              <p:nvPr/>
            </p:nvSpPr>
            <p:spPr>
              <a:xfrm>
                <a:off x="7959715" y="3498559"/>
                <a:ext cx="936306" cy="964550"/>
              </a:xfrm>
              <a:custGeom>
                <a:avLst/>
                <a:gdLst/>
                <a:ahLst/>
                <a:cxnLst/>
                <a:rect l="l" t="t" r="r" b="b"/>
                <a:pathLst>
                  <a:path w="716" h="737">
                    <a:moveTo>
                      <a:pt x="383" y="622"/>
                    </a:moveTo>
                    <a:cubicBezTo>
                      <a:pt x="383" y="622"/>
                      <a:pt x="383" y="622"/>
                      <a:pt x="383" y="622"/>
                    </a:cubicBezTo>
                    <a:cubicBezTo>
                      <a:pt x="384" y="622"/>
                      <a:pt x="384" y="622"/>
                      <a:pt x="384" y="622"/>
                    </a:cubicBezTo>
                    <a:cubicBezTo>
                      <a:pt x="385" y="622"/>
                      <a:pt x="386" y="623"/>
                      <a:pt x="386" y="623"/>
                    </a:cubicBezTo>
                    <a:cubicBezTo>
                      <a:pt x="387" y="623"/>
                      <a:pt x="388" y="624"/>
                      <a:pt x="388" y="624"/>
                    </a:cubicBezTo>
                    <a:cubicBezTo>
                      <a:pt x="388" y="624"/>
                      <a:pt x="389" y="624"/>
                      <a:pt x="389" y="624"/>
                    </a:cubicBezTo>
                    <a:cubicBezTo>
                      <a:pt x="389" y="624"/>
                      <a:pt x="390" y="623"/>
                      <a:pt x="389" y="623"/>
                    </a:cubicBezTo>
                    <a:cubicBezTo>
                      <a:pt x="389" y="622"/>
                      <a:pt x="388" y="621"/>
                      <a:pt x="388" y="621"/>
                    </a:cubicBezTo>
                    <a:cubicBezTo>
                      <a:pt x="388" y="620"/>
                      <a:pt x="388" y="620"/>
                      <a:pt x="389" y="620"/>
                    </a:cubicBezTo>
                    <a:cubicBezTo>
                      <a:pt x="389" y="619"/>
                      <a:pt x="389" y="619"/>
                      <a:pt x="389" y="619"/>
                    </a:cubicBezTo>
                    <a:cubicBezTo>
                      <a:pt x="390" y="618"/>
                      <a:pt x="390" y="618"/>
                      <a:pt x="390" y="618"/>
                    </a:cubicBezTo>
                    <a:cubicBezTo>
                      <a:pt x="390" y="618"/>
                      <a:pt x="390" y="618"/>
                      <a:pt x="390" y="618"/>
                    </a:cubicBezTo>
                    <a:cubicBezTo>
                      <a:pt x="390" y="618"/>
                      <a:pt x="390" y="617"/>
                      <a:pt x="390" y="617"/>
                    </a:cubicBezTo>
                    <a:cubicBezTo>
                      <a:pt x="391" y="616"/>
                      <a:pt x="392" y="616"/>
                      <a:pt x="392" y="615"/>
                    </a:cubicBezTo>
                    <a:cubicBezTo>
                      <a:pt x="392" y="614"/>
                      <a:pt x="393" y="614"/>
                      <a:pt x="393" y="613"/>
                    </a:cubicBezTo>
                    <a:cubicBezTo>
                      <a:pt x="393" y="613"/>
                      <a:pt x="394" y="613"/>
                      <a:pt x="394" y="612"/>
                    </a:cubicBezTo>
                    <a:cubicBezTo>
                      <a:pt x="394" y="612"/>
                      <a:pt x="394" y="611"/>
                      <a:pt x="394" y="611"/>
                    </a:cubicBezTo>
                    <a:cubicBezTo>
                      <a:pt x="394" y="611"/>
                      <a:pt x="394" y="611"/>
                      <a:pt x="394" y="611"/>
                    </a:cubicBezTo>
                    <a:cubicBezTo>
                      <a:pt x="395" y="611"/>
                      <a:pt x="395" y="611"/>
                      <a:pt x="395" y="611"/>
                    </a:cubicBezTo>
                    <a:cubicBezTo>
                      <a:pt x="396" y="611"/>
                      <a:pt x="397" y="611"/>
                      <a:pt x="397" y="611"/>
                    </a:cubicBezTo>
                    <a:cubicBezTo>
                      <a:pt x="397" y="611"/>
                      <a:pt x="397" y="610"/>
                      <a:pt x="397" y="610"/>
                    </a:cubicBezTo>
                    <a:cubicBezTo>
                      <a:pt x="397" y="609"/>
                      <a:pt x="396" y="609"/>
                      <a:pt x="397" y="609"/>
                    </a:cubicBezTo>
                    <a:cubicBezTo>
                      <a:pt x="398" y="609"/>
                      <a:pt x="398" y="608"/>
                      <a:pt x="399" y="608"/>
                    </a:cubicBezTo>
                    <a:cubicBezTo>
                      <a:pt x="400" y="607"/>
                      <a:pt x="400" y="607"/>
                      <a:pt x="400" y="606"/>
                    </a:cubicBezTo>
                    <a:cubicBezTo>
                      <a:pt x="401" y="605"/>
                      <a:pt x="401" y="605"/>
                      <a:pt x="401" y="605"/>
                    </a:cubicBezTo>
                    <a:cubicBezTo>
                      <a:pt x="402" y="605"/>
                      <a:pt x="403" y="604"/>
                      <a:pt x="403" y="604"/>
                    </a:cubicBezTo>
                    <a:cubicBezTo>
                      <a:pt x="402" y="604"/>
                      <a:pt x="402" y="604"/>
                      <a:pt x="402" y="604"/>
                    </a:cubicBezTo>
                    <a:cubicBezTo>
                      <a:pt x="402" y="604"/>
                      <a:pt x="401" y="603"/>
                      <a:pt x="401" y="602"/>
                    </a:cubicBezTo>
                    <a:cubicBezTo>
                      <a:pt x="400" y="602"/>
                      <a:pt x="399" y="601"/>
                      <a:pt x="400" y="600"/>
                    </a:cubicBezTo>
                    <a:cubicBezTo>
                      <a:pt x="400" y="600"/>
                      <a:pt x="401" y="600"/>
                      <a:pt x="401" y="600"/>
                    </a:cubicBezTo>
                    <a:cubicBezTo>
                      <a:pt x="402" y="600"/>
                      <a:pt x="402" y="600"/>
                      <a:pt x="403" y="599"/>
                    </a:cubicBezTo>
                    <a:cubicBezTo>
                      <a:pt x="403" y="599"/>
                      <a:pt x="404" y="598"/>
                      <a:pt x="404" y="598"/>
                    </a:cubicBezTo>
                    <a:cubicBezTo>
                      <a:pt x="404" y="597"/>
                      <a:pt x="405" y="597"/>
                      <a:pt x="405" y="596"/>
                    </a:cubicBezTo>
                    <a:cubicBezTo>
                      <a:pt x="406" y="596"/>
                      <a:pt x="406" y="595"/>
                      <a:pt x="406" y="595"/>
                    </a:cubicBezTo>
                    <a:cubicBezTo>
                      <a:pt x="405" y="594"/>
                      <a:pt x="406" y="593"/>
                      <a:pt x="406" y="593"/>
                    </a:cubicBezTo>
                    <a:cubicBezTo>
                      <a:pt x="407" y="592"/>
                      <a:pt x="408" y="591"/>
                      <a:pt x="410" y="591"/>
                    </a:cubicBezTo>
                    <a:cubicBezTo>
                      <a:pt x="411" y="592"/>
                      <a:pt x="413" y="593"/>
                      <a:pt x="413" y="594"/>
                    </a:cubicBezTo>
                    <a:cubicBezTo>
                      <a:pt x="414" y="595"/>
                      <a:pt x="415" y="596"/>
                      <a:pt x="415" y="597"/>
                    </a:cubicBezTo>
                    <a:cubicBezTo>
                      <a:pt x="415" y="598"/>
                      <a:pt x="416" y="598"/>
                      <a:pt x="416" y="598"/>
                    </a:cubicBezTo>
                    <a:cubicBezTo>
                      <a:pt x="416" y="598"/>
                      <a:pt x="417" y="597"/>
                      <a:pt x="417" y="597"/>
                    </a:cubicBezTo>
                    <a:cubicBezTo>
                      <a:pt x="417" y="596"/>
                      <a:pt x="417" y="596"/>
                      <a:pt x="418" y="596"/>
                    </a:cubicBezTo>
                    <a:cubicBezTo>
                      <a:pt x="418" y="596"/>
                      <a:pt x="419" y="596"/>
                      <a:pt x="419" y="597"/>
                    </a:cubicBezTo>
                    <a:cubicBezTo>
                      <a:pt x="420" y="597"/>
                      <a:pt x="421" y="599"/>
                      <a:pt x="422" y="599"/>
                    </a:cubicBezTo>
                    <a:cubicBezTo>
                      <a:pt x="422" y="599"/>
                      <a:pt x="422" y="600"/>
                      <a:pt x="423" y="599"/>
                    </a:cubicBezTo>
                    <a:cubicBezTo>
                      <a:pt x="424" y="599"/>
                      <a:pt x="425" y="598"/>
                      <a:pt x="425" y="599"/>
                    </a:cubicBezTo>
                    <a:cubicBezTo>
                      <a:pt x="426" y="599"/>
                      <a:pt x="427" y="600"/>
                      <a:pt x="427" y="600"/>
                    </a:cubicBezTo>
                    <a:cubicBezTo>
                      <a:pt x="427" y="600"/>
                      <a:pt x="427" y="600"/>
                      <a:pt x="427" y="600"/>
                    </a:cubicBezTo>
                    <a:cubicBezTo>
                      <a:pt x="427" y="600"/>
                      <a:pt x="429" y="602"/>
                      <a:pt x="429" y="602"/>
                    </a:cubicBezTo>
                    <a:cubicBezTo>
                      <a:pt x="430" y="602"/>
                      <a:pt x="430" y="602"/>
                      <a:pt x="430" y="602"/>
                    </a:cubicBezTo>
                    <a:cubicBezTo>
                      <a:pt x="430" y="603"/>
                      <a:pt x="431" y="603"/>
                      <a:pt x="431" y="603"/>
                    </a:cubicBezTo>
                    <a:cubicBezTo>
                      <a:pt x="432" y="603"/>
                      <a:pt x="433" y="603"/>
                      <a:pt x="433" y="604"/>
                    </a:cubicBezTo>
                    <a:cubicBezTo>
                      <a:pt x="433" y="604"/>
                      <a:pt x="434" y="605"/>
                      <a:pt x="434" y="605"/>
                    </a:cubicBezTo>
                    <a:cubicBezTo>
                      <a:pt x="434" y="605"/>
                      <a:pt x="434" y="605"/>
                      <a:pt x="435" y="605"/>
                    </a:cubicBezTo>
                    <a:cubicBezTo>
                      <a:pt x="435" y="605"/>
                      <a:pt x="435" y="606"/>
                      <a:pt x="436" y="606"/>
                    </a:cubicBezTo>
                    <a:cubicBezTo>
                      <a:pt x="436" y="605"/>
                      <a:pt x="436" y="606"/>
                      <a:pt x="437" y="606"/>
                    </a:cubicBezTo>
                    <a:cubicBezTo>
                      <a:pt x="437" y="606"/>
                      <a:pt x="438" y="606"/>
                      <a:pt x="438" y="606"/>
                    </a:cubicBezTo>
                    <a:cubicBezTo>
                      <a:pt x="438" y="607"/>
                      <a:pt x="436" y="607"/>
                      <a:pt x="437" y="607"/>
                    </a:cubicBezTo>
                    <a:cubicBezTo>
                      <a:pt x="437" y="607"/>
                      <a:pt x="438" y="607"/>
                      <a:pt x="438" y="608"/>
                    </a:cubicBezTo>
                    <a:cubicBezTo>
                      <a:pt x="439" y="608"/>
                      <a:pt x="439" y="609"/>
                      <a:pt x="439" y="609"/>
                    </a:cubicBezTo>
                    <a:cubicBezTo>
                      <a:pt x="439" y="610"/>
                      <a:pt x="438" y="610"/>
                      <a:pt x="439" y="610"/>
                    </a:cubicBezTo>
                    <a:cubicBezTo>
                      <a:pt x="439" y="611"/>
                      <a:pt x="440" y="611"/>
                      <a:pt x="440" y="611"/>
                    </a:cubicBezTo>
                    <a:cubicBezTo>
                      <a:pt x="440" y="612"/>
                      <a:pt x="441" y="612"/>
                      <a:pt x="441" y="612"/>
                    </a:cubicBezTo>
                    <a:cubicBezTo>
                      <a:pt x="442" y="613"/>
                      <a:pt x="442" y="613"/>
                      <a:pt x="442" y="613"/>
                    </a:cubicBezTo>
                    <a:cubicBezTo>
                      <a:pt x="442" y="613"/>
                      <a:pt x="442" y="614"/>
                      <a:pt x="442" y="614"/>
                    </a:cubicBezTo>
                    <a:cubicBezTo>
                      <a:pt x="442" y="614"/>
                      <a:pt x="443" y="615"/>
                      <a:pt x="443" y="615"/>
                    </a:cubicBezTo>
                    <a:cubicBezTo>
                      <a:pt x="443" y="615"/>
                      <a:pt x="443" y="616"/>
                      <a:pt x="444" y="616"/>
                    </a:cubicBezTo>
                    <a:cubicBezTo>
                      <a:pt x="444" y="616"/>
                      <a:pt x="444" y="616"/>
                      <a:pt x="444" y="617"/>
                    </a:cubicBezTo>
                    <a:cubicBezTo>
                      <a:pt x="444" y="617"/>
                      <a:pt x="444" y="618"/>
                      <a:pt x="444" y="618"/>
                    </a:cubicBezTo>
                    <a:cubicBezTo>
                      <a:pt x="444" y="618"/>
                      <a:pt x="445" y="618"/>
                      <a:pt x="446" y="618"/>
                    </a:cubicBezTo>
                    <a:cubicBezTo>
                      <a:pt x="447" y="619"/>
                      <a:pt x="448" y="619"/>
                      <a:pt x="448" y="619"/>
                    </a:cubicBezTo>
                    <a:cubicBezTo>
                      <a:pt x="449" y="619"/>
                      <a:pt x="449" y="619"/>
                      <a:pt x="449" y="619"/>
                    </a:cubicBezTo>
                    <a:cubicBezTo>
                      <a:pt x="449" y="619"/>
                      <a:pt x="450" y="619"/>
                      <a:pt x="450" y="619"/>
                    </a:cubicBezTo>
                    <a:cubicBezTo>
                      <a:pt x="450" y="620"/>
                      <a:pt x="450" y="620"/>
                      <a:pt x="450" y="620"/>
                    </a:cubicBezTo>
                    <a:cubicBezTo>
                      <a:pt x="450" y="620"/>
                      <a:pt x="451" y="620"/>
                      <a:pt x="452" y="621"/>
                    </a:cubicBezTo>
                    <a:cubicBezTo>
                      <a:pt x="452" y="621"/>
                      <a:pt x="453" y="622"/>
                      <a:pt x="453" y="622"/>
                    </a:cubicBezTo>
                    <a:cubicBezTo>
                      <a:pt x="453" y="622"/>
                      <a:pt x="454" y="622"/>
                      <a:pt x="454" y="622"/>
                    </a:cubicBezTo>
                    <a:cubicBezTo>
                      <a:pt x="455" y="622"/>
                      <a:pt x="455" y="622"/>
                      <a:pt x="455" y="622"/>
                    </a:cubicBezTo>
                    <a:cubicBezTo>
                      <a:pt x="456" y="622"/>
                      <a:pt x="457" y="622"/>
                      <a:pt x="457" y="621"/>
                    </a:cubicBezTo>
                    <a:cubicBezTo>
                      <a:pt x="458" y="620"/>
                      <a:pt x="457" y="620"/>
                      <a:pt x="457" y="619"/>
                    </a:cubicBezTo>
                    <a:cubicBezTo>
                      <a:pt x="457" y="619"/>
                      <a:pt x="457" y="618"/>
                      <a:pt x="457" y="617"/>
                    </a:cubicBezTo>
                    <a:cubicBezTo>
                      <a:pt x="458" y="616"/>
                      <a:pt x="458" y="616"/>
                      <a:pt x="459" y="616"/>
                    </a:cubicBezTo>
                    <a:cubicBezTo>
                      <a:pt x="460" y="616"/>
                      <a:pt x="460" y="616"/>
                      <a:pt x="461" y="615"/>
                    </a:cubicBezTo>
                    <a:cubicBezTo>
                      <a:pt x="461" y="615"/>
                      <a:pt x="462" y="614"/>
                      <a:pt x="463" y="614"/>
                    </a:cubicBezTo>
                    <a:cubicBezTo>
                      <a:pt x="463" y="614"/>
                      <a:pt x="464" y="614"/>
                      <a:pt x="464" y="614"/>
                    </a:cubicBezTo>
                    <a:cubicBezTo>
                      <a:pt x="464" y="613"/>
                      <a:pt x="464" y="613"/>
                      <a:pt x="464" y="613"/>
                    </a:cubicBezTo>
                    <a:cubicBezTo>
                      <a:pt x="464" y="613"/>
                      <a:pt x="465" y="613"/>
                      <a:pt x="465" y="613"/>
                    </a:cubicBezTo>
                    <a:cubicBezTo>
                      <a:pt x="465" y="613"/>
                      <a:pt x="466" y="612"/>
                      <a:pt x="465" y="612"/>
                    </a:cubicBezTo>
                    <a:cubicBezTo>
                      <a:pt x="465" y="611"/>
                      <a:pt x="464" y="610"/>
                      <a:pt x="464" y="610"/>
                    </a:cubicBezTo>
                    <a:cubicBezTo>
                      <a:pt x="464" y="610"/>
                      <a:pt x="464" y="609"/>
                      <a:pt x="464" y="609"/>
                    </a:cubicBezTo>
                    <a:cubicBezTo>
                      <a:pt x="464" y="609"/>
                      <a:pt x="464" y="609"/>
                      <a:pt x="464" y="609"/>
                    </a:cubicBezTo>
                    <a:cubicBezTo>
                      <a:pt x="464" y="609"/>
                      <a:pt x="464" y="608"/>
                      <a:pt x="465" y="607"/>
                    </a:cubicBezTo>
                    <a:cubicBezTo>
                      <a:pt x="465" y="606"/>
                      <a:pt x="466" y="605"/>
                      <a:pt x="466" y="605"/>
                    </a:cubicBezTo>
                    <a:cubicBezTo>
                      <a:pt x="467" y="604"/>
                      <a:pt x="467" y="604"/>
                      <a:pt x="468" y="604"/>
                    </a:cubicBezTo>
                    <a:cubicBezTo>
                      <a:pt x="468" y="604"/>
                      <a:pt x="468" y="604"/>
                      <a:pt x="469" y="604"/>
                    </a:cubicBezTo>
                    <a:cubicBezTo>
                      <a:pt x="470" y="604"/>
                      <a:pt x="470" y="603"/>
                      <a:pt x="471" y="603"/>
                    </a:cubicBezTo>
                    <a:cubicBezTo>
                      <a:pt x="472" y="602"/>
                      <a:pt x="473" y="602"/>
                      <a:pt x="473" y="602"/>
                    </a:cubicBezTo>
                    <a:cubicBezTo>
                      <a:pt x="473" y="602"/>
                      <a:pt x="474" y="601"/>
                      <a:pt x="474" y="601"/>
                    </a:cubicBezTo>
                    <a:cubicBezTo>
                      <a:pt x="475" y="601"/>
                      <a:pt x="475" y="599"/>
                      <a:pt x="475" y="599"/>
                    </a:cubicBezTo>
                    <a:cubicBezTo>
                      <a:pt x="475" y="598"/>
                      <a:pt x="475" y="597"/>
                      <a:pt x="475" y="596"/>
                    </a:cubicBezTo>
                    <a:cubicBezTo>
                      <a:pt x="476" y="595"/>
                      <a:pt x="477" y="594"/>
                      <a:pt x="477" y="594"/>
                    </a:cubicBezTo>
                    <a:cubicBezTo>
                      <a:pt x="477" y="593"/>
                      <a:pt x="478" y="592"/>
                      <a:pt x="478" y="592"/>
                    </a:cubicBezTo>
                    <a:cubicBezTo>
                      <a:pt x="478" y="591"/>
                      <a:pt x="478" y="590"/>
                      <a:pt x="478" y="590"/>
                    </a:cubicBezTo>
                    <a:cubicBezTo>
                      <a:pt x="478" y="590"/>
                      <a:pt x="479" y="590"/>
                      <a:pt x="479" y="590"/>
                    </a:cubicBezTo>
                    <a:cubicBezTo>
                      <a:pt x="479" y="590"/>
                      <a:pt x="479" y="590"/>
                      <a:pt x="479" y="590"/>
                    </a:cubicBezTo>
                    <a:cubicBezTo>
                      <a:pt x="479" y="590"/>
                      <a:pt x="481" y="590"/>
                      <a:pt x="482" y="590"/>
                    </a:cubicBezTo>
                    <a:cubicBezTo>
                      <a:pt x="482" y="591"/>
                      <a:pt x="483" y="592"/>
                      <a:pt x="483" y="592"/>
                    </a:cubicBezTo>
                    <a:cubicBezTo>
                      <a:pt x="483" y="592"/>
                      <a:pt x="485" y="593"/>
                      <a:pt x="485" y="593"/>
                    </a:cubicBezTo>
                    <a:cubicBezTo>
                      <a:pt x="486" y="593"/>
                      <a:pt x="486" y="594"/>
                      <a:pt x="487" y="594"/>
                    </a:cubicBezTo>
                    <a:cubicBezTo>
                      <a:pt x="487" y="594"/>
                      <a:pt x="488" y="594"/>
                      <a:pt x="488" y="595"/>
                    </a:cubicBezTo>
                    <a:cubicBezTo>
                      <a:pt x="488" y="595"/>
                      <a:pt x="488" y="596"/>
                      <a:pt x="488" y="596"/>
                    </a:cubicBezTo>
                    <a:cubicBezTo>
                      <a:pt x="487" y="597"/>
                      <a:pt x="487" y="597"/>
                      <a:pt x="487" y="598"/>
                    </a:cubicBezTo>
                    <a:cubicBezTo>
                      <a:pt x="487" y="598"/>
                      <a:pt x="486" y="600"/>
                      <a:pt x="487" y="601"/>
                    </a:cubicBezTo>
                    <a:cubicBezTo>
                      <a:pt x="487" y="601"/>
                      <a:pt x="488" y="602"/>
                      <a:pt x="488" y="602"/>
                    </a:cubicBezTo>
                    <a:cubicBezTo>
                      <a:pt x="488" y="602"/>
                      <a:pt x="489" y="603"/>
                      <a:pt x="489" y="604"/>
                    </a:cubicBezTo>
                    <a:cubicBezTo>
                      <a:pt x="490" y="604"/>
                      <a:pt x="491" y="606"/>
                      <a:pt x="491" y="606"/>
                    </a:cubicBezTo>
                    <a:cubicBezTo>
                      <a:pt x="491" y="606"/>
                      <a:pt x="493" y="607"/>
                      <a:pt x="493" y="608"/>
                    </a:cubicBezTo>
                    <a:cubicBezTo>
                      <a:pt x="493" y="608"/>
                      <a:pt x="494" y="609"/>
                      <a:pt x="494" y="609"/>
                    </a:cubicBezTo>
                    <a:cubicBezTo>
                      <a:pt x="494" y="609"/>
                      <a:pt x="494" y="609"/>
                      <a:pt x="494" y="609"/>
                    </a:cubicBezTo>
                    <a:cubicBezTo>
                      <a:pt x="494" y="609"/>
                      <a:pt x="495" y="609"/>
                      <a:pt x="496" y="609"/>
                    </a:cubicBezTo>
                    <a:cubicBezTo>
                      <a:pt x="496" y="608"/>
                      <a:pt x="497" y="606"/>
                      <a:pt x="497" y="605"/>
                    </a:cubicBezTo>
                    <a:cubicBezTo>
                      <a:pt x="498" y="605"/>
                      <a:pt x="499" y="604"/>
                      <a:pt x="499" y="604"/>
                    </a:cubicBezTo>
                    <a:cubicBezTo>
                      <a:pt x="499" y="603"/>
                      <a:pt x="499" y="603"/>
                      <a:pt x="498" y="602"/>
                    </a:cubicBezTo>
                    <a:cubicBezTo>
                      <a:pt x="498" y="601"/>
                      <a:pt x="498" y="601"/>
                      <a:pt x="498" y="600"/>
                    </a:cubicBezTo>
                    <a:cubicBezTo>
                      <a:pt x="498" y="599"/>
                      <a:pt x="498" y="598"/>
                      <a:pt x="499" y="597"/>
                    </a:cubicBezTo>
                    <a:cubicBezTo>
                      <a:pt x="500" y="597"/>
                      <a:pt x="501" y="596"/>
                      <a:pt x="501" y="595"/>
                    </a:cubicBezTo>
                    <a:cubicBezTo>
                      <a:pt x="501" y="595"/>
                      <a:pt x="502" y="594"/>
                      <a:pt x="502" y="593"/>
                    </a:cubicBezTo>
                    <a:cubicBezTo>
                      <a:pt x="502" y="593"/>
                      <a:pt x="503" y="592"/>
                      <a:pt x="503" y="592"/>
                    </a:cubicBezTo>
                    <a:cubicBezTo>
                      <a:pt x="503" y="592"/>
                      <a:pt x="503" y="592"/>
                      <a:pt x="504" y="592"/>
                    </a:cubicBezTo>
                    <a:cubicBezTo>
                      <a:pt x="504" y="592"/>
                      <a:pt x="505" y="591"/>
                      <a:pt x="505" y="591"/>
                    </a:cubicBezTo>
                    <a:cubicBezTo>
                      <a:pt x="506" y="592"/>
                      <a:pt x="506" y="593"/>
                      <a:pt x="507" y="593"/>
                    </a:cubicBezTo>
                    <a:cubicBezTo>
                      <a:pt x="507" y="594"/>
                      <a:pt x="508" y="595"/>
                      <a:pt x="509" y="595"/>
                    </a:cubicBezTo>
                    <a:cubicBezTo>
                      <a:pt x="509" y="596"/>
                      <a:pt x="511" y="597"/>
                      <a:pt x="512" y="598"/>
                    </a:cubicBezTo>
                    <a:cubicBezTo>
                      <a:pt x="512" y="598"/>
                      <a:pt x="513" y="599"/>
                      <a:pt x="513" y="599"/>
                    </a:cubicBezTo>
                    <a:cubicBezTo>
                      <a:pt x="513" y="600"/>
                      <a:pt x="513" y="600"/>
                      <a:pt x="513" y="601"/>
                    </a:cubicBezTo>
                    <a:cubicBezTo>
                      <a:pt x="514" y="601"/>
                      <a:pt x="515" y="601"/>
                      <a:pt x="515" y="602"/>
                    </a:cubicBezTo>
                    <a:cubicBezTo>
                      <a:pt x="516" y="602"/>
                      <a:pt x="519" y="605"/>
                      <a:pt x="519" y="606"/>
                    </a:cubicBezTo>
                    <a:cubicBezTo>
                      <a:pt x="520" y="607"/>
                      <a:pt x="521" y="608"/>
                      <a:pt x="521" y="608"/>
                    </a:cubicBezTo>
                    <a:cubicBezTo>
                      <a:pt x="521" y="609"/>
                      <a:pt x="522" y="609"/>
                      <a:pt x="523" y="610"/>
                    </a:cubicBezTo>
                    <a:cubicBezTo>
                      <a:pt x="523" y="610"/>
                      <a:pt x="524" y="610"/>
                      <a:pt x="524" y="611"/>
                    </a:cubicBezTo>
                    <a:cubicBezTo>
                      <a:pt x="524" y="612"/>
                      <a:pt x="524" y="612"/>
                      <a:pt x="525" y="612"/>
                    </a:cubicBezTo>
                    <a:cubicBezTo>
                      <a:pt x="525" y="612"/>
                      <a:pt x="526" y="612"/>
                      <a:pt x="526" y="613"/>
                    </a:cubicBezTo>
                    <a:cubicBezTo>
                      <a:pt x="527" y="613"/>
                      <a:pt x="527" y="615"/>
                      <a:pt x="528" y="615"/>
                    </a:cubicBezTo>
                    <a:cubicBezTo>
                      <a:pt x="528" y="615"/>
                      <a:pt x="528" y="615"/>
                      <a:pt x="529" y="615"/>
                    </a:cubicBezTo>
                    <a:cubicBezTo>
                      <a:pt x="530" y="616"/>
                      <a:pt x="530" y="617"/>
                      <a:pt x="530" y="617"/>
                    </a:cubicBezTo>
                    <a:cubicBezTo>
                      <a:pt x="530" y="617"/>
                      <a:pt x="532" y="617"/>
                      <a:pt x="532" y="618"/>
                    </a:cubicBezTo>
                    <a:cubicBezTo>
                      <a:pt x="532" y="618"/>
                      <a:pt x="532" y="618"/>
                      <a:pt x="532" y="618"/>
                    </a:cubicBezTo>
                    <a:cubicBezTo>
                      <a:pt x="532" y="618"/>
                      <a:pt x="532" y="617"/>
                      <a:pt x="533" y="617"/>
                    </a:cubicBezTo>
                    <a:cubicBezTo>
                      <a:pt x="534" y="617"/>
                      <a:pt x="535" y="616"/>
                      <a:pt x="535" y="616"/>
                    </a:cubicBezTo>
                    <a:cubicBezTo>
                      <a:pt x="535" y="615"/>
                      <a:pt x="535" y="615"/>
                      <a:pt x="535" y="615"/>
                    </a:cubicBezTo>
                    <a:cubicBezTo>
                      <a:pt x="535" y="614"/>
                      <a:pt x="535" y="614"/>
                      <a:pt x="535" y="613"/>
                    </a:cubicBezTo>
                    <a:cubicBezTo>
                      <a:pt x="535" y="613"/>
                      <a:pt x="535" y="613"/>
                      <a:pt x="535" y="612"/>
                    </a:cubicBezTo>
                    <a:cubicBezTo>
                      <a:pt x="535" y="612"/>
                      <a:pt x="535" y="611"/>
                      <a:pt x="535" y="610"/>
                    </a:cubicBezTo>
                    <a:cubicBezTo>
                      <a:pt x="535" y="610"/>
                      <a:pt x="536" y="609"/>
                      <a:pt x="536" y="608"/>
                    </a:cubicBezTo>
                    <a:cubicBezTo>
                      <a:pt x="536" y="608"/>
                      <a:pt x="536" y="608"/>
                      <a:pt x="536" y="608"/>
                    </a:cubicBezTo>
                    <a:cubicBezTo>
                      <a:pt x="536" y="608"/>
                      <a:pt x="536" y="607"/>
                      <a:pt x="537" y="607"/>
                    </a:cubicBezTo>
                    <a:cubicBezTo>
                      <a:pt x="537" y="607"/>
                      <a:pt x="537" y="607"/>
                      <a:pt x="537" y="606"/>
                    </a:cubicBezTo>
                    <a:cubicBezTo>
                      <a:pt x="537" y="606"/>
                      <a:pt x="537" y="605"/>
                      <a:pt x="537" y="605"/>
                    </a:cubicBezTo>
                    <a:cubicBezTo>
                      <a:pt x="537" y="604"/>
                      <a:pt x="538" y="603"/>
                      <a:pt x="537" y="602"/>
                    </a:cubicBezTo>
                    <a:cubicBezTo>
                      <a:pt x="537" y="602"/>
                      <a:pt x="537" y="602"/>
                      <a:pt x="537" y="601"/>
                    </a:cubicBezTo>
                    <a:cubicBezTo>
                      <a:pt x="537" y="601"/>
                      <a:pt x="537" y="599"/>
                      <a:pt x="537" y="598"/>
                    </a:cubicBezTo>
                    <a:cubicBezTo>
                      <a:pt x="538" y="598"/>
                      <a:pt x="539" y="596"/>
                      <a:pt x="540" y="595"/>
                    </a:cubicBezTo>
                    <a:cubicBezTo>
                      <a:pt x="540" y="595"/>
                      <a:pt x="542" y="594"/>
                      <a:pt x="542" y="593"/>
                    </a:cubicBezTo>
                    <a:cubicBezTo>
                      <a:pt x="542" y="592"/>
                      <a:pt x="542" y="592"/>
                      <a:pt x="543" y="592"/>
                    </a:cubicBezTo>
                    <a:cubicBezTo>
                      <a:pt x="543" y="592"/>
                      <a:pt x="545" y="590"/>
                      <a:pt x="545" y="590"/>
                    </a:cubicBezTo>
                    <a:cubicBezTo>
                      <a:pt x="545" y="591"/>
                      <a:pt x="546" y="591"/>
                      <a:pt x="546" y="591"/>
                    </a:cubicBezTo>
                    <a:cubicBezTo>
                      <a:pt x="547" y="591"/>
                      <a:pt x="548" y="589"/>
                      <a:pt x="549" y="589"/>
                    </a:cubicBezTo>
                    <a:cubicBezTo>
                      <a:pt x="550" y="589"/>
                      <a:pt x="552" y="589"/>
                      <a:pt x="552" y="589"/>
                    </a:cubicBezTo>
                    <a:cubicBezTo>
                      <a:pt x="553" y="588"/>
                      <a:pt x="555" y="587"/>
                      <a:pt x="555" y="587"/>
                    </a:cubicBezTo>
                    <a:cubicBezTo>
                      <a:pt x="555" y="587"/>
                      <a:pt x="556" y="587"/>
                      <a:pt x="556" y="588"/>
                    </a:cubicBezTo>
                    <a:cubicBezTo>
                      <a:pt x="557" y="588"/>
                      <a:pt x="557" y="589"/>
                      <a:pt x="557" y="589"/>
                    </a:cubicBezTo>
                    <a:cubicBezTo>
                      <a:pt x="557" y="589"/>
                      <a:pt x="557" y="589"/>
                      <a:pt x="557" y="589"/>
                    </a:cubicBezTo>
                    <a:cubicBezTo>
                      <a:pt x="557" y="589"/>
                      <a:pt x="557" y="590"/>
                      <a:pt x="557" y="590"/>
                    </a:cubicBezTo>
                    <a:cubicBezTo>
                      <a:pt x="557" y="591"/>
                      <a:pt x="558" y="592"/>
                      <a:pt x="558" y="593"/>
                    </a:cubicBezTo>
                    <a:cubicBezTo>
                      <a:pt x="558" y="594"/>
                      <a:pt x="559" y="594"/>
                      <a:pt x="559" y="595"/>
                    </a:cubicBezTo>
                    <a:cubicBezTo>
                      <a:pt x="559" y="595"/>
                      <a:pt x="559" y="596"/>
                      <a:pt x="559" y="596"/>
                    </a:cubicBezTo>
                    <a:cubicBezTo>
                      <a:pt x="559" y="596"/>
                      <a:pt x="559" y="596"/>
                      <a:pt x="559" y="596"/>
                    </a:cubicBezTo>
                    <a:cubicBezTo>
                      <a:pt x="559" y="596"/>
                      <a:pt x="559" y="596"/>
                      <a:pt x="559" y="596"/>
                    </a:cubicBezTo>
                    <a:cubicBezTo>
                      <a:pt x="560" y="596"/>
                      <a:pt x="559" y="598"/>
                      <a:pt x="560" y="598"/>
                    </a:cubicBezTo>
                    <a:cubicBezTo>
                      <a:pt x="560" y="598"/>
                      <a:pt x="562" y="598"/>
                      <a:pt x="562" y="599"/>
                    </a:cubicBezTo>
                    <a:cubicBezTo>
                      <a:pt x="562" y="599"/>
                      <a:pt x="562" y="599"/>
                      <a:pt x="562" y="600"/>
                    </a:cubicBezTo>
                    <a:cubicBezTo>
                      <a:pt x="563" y="600"/>
                      <a:pt x="563" y="600"/>
                      <a:pt x="563" y="600"/>
                    </a:cubicBezTo>
                    <a:cubicBezTo>
                      <a:pt x="563" y="600"/>
                      <a:pt x="565" y="601"/>
                      <a:pt x="565" y="601"/>
                    </a:cubicBezTo>
                    <a:cubicBezTo>
                      <a:pt x="565" y="601"/>
                      <a:pt x="565" y="601"/>
                      <a:pt x="566" y="601"/>
                    </a:cubicBezTo>
                    <a:cubicBezTo>
                      <a:pt x="566" y="601"/>
                      <a:pt x="567" y="600"/>
                      <a:pt x="567" y="600"/>
                    </a:cubicBezTo>
                    <a:cubicBezTo>
                      <a:pt x="567" y="600"/>
                      <a:pt x="568" y="600"/>
                      <a:pt x="568" y="600"/>
                    </a:cubicBezTo>
                    <a:cubicBezTo>
                      <a:pt x="568" y="600"/>
                      <a:pt x="568" y="598"/>
                      <a:pt x="569" y="598"/>
                    </a:cubicBezTo>
                    <a:cubicBezTo>
                      <a:pt x="569" y="597"/>
                      <a:pt x="570" y="597"/>
                      <a:pt x="570" y="596"/>
                    </a:cubicBezTo>
                    <a:cubicBezTo>
                      <a:pt x="571" y="596"/>
                      <a:pt x="572" y="596"/>
                      <a:pt x="572" y="596"/>
                    </a:cubicBezTo>
                    <a:cubicBezTo>
                      <a:pt x="573" y="595"/>
                      <a:pt x="574" y="594"/>
                      <a:pt x="574" y="594"/>
                    </a:cubicBezTo>
                    <a:cubicBezTo>
                      <a:pt x="574" y="594"/>
                      <a:pt x="576" y="593"/>
                      <a:pt x="576" y="593"/>
                    </a:cubicBezTo>
                    <a:cubicBezTo>
                      <a:pt x="576" y="592"/>
                      <a:pt x="576" y="592"/>
                      <a:pt x="576" y="592"/>
                    </a:cubicBezTo>
                    <a:cubicBezTo>
                      <a:pt x="576" y="592"/>
                      <a:pt x="577" y="592"/>
                      <a:pt x="577" y="592"/>
                    </a:cubicBezTo>
                    <a:cubicBezTo>
                      <a:pt x="577" y="592"/>
                      <a:pt x="578" y="592"/>
                      <a:pt x="578" y="591"/>
                    </a:cubicBezTo>
                    <a:cubicBezTo>
                      <a:pt x="578" y="590"/>
                      <a:pt x="579" y="589"/>
                      <a:pt x="579" y="589"/>
                    </a:cubicBezTo>
                    <a:cubicBezTo>
                      <a:pt x="580" y="589"/>
                      <a:pt x="581" y="589"/>
                      <a:pt x="581" y="588"/>
                    </a:cubicBezTo>
                    <a:cubicBezTo>
                      <a:pt x="581" y="588"/>
                      <a:pt x="582" y="587"/>
                      <a:pt x="582" y="587"/>
                    </a:cubicBezTo>
                    <a:cubicBezTo>
                      <a:pt x="583" y="587"/>
                      <a:pt x="583" y="587"/>
                      <a:pt x="584" y="587"/>
                    </a:cubicBezTo>
                    <a:cubicBezTo>
                      <a:pt x="584" y="587"/>
                      <a:pt x="584" y="588"/>
                      <a:pt x="584" y="588"/>
                    </a:cubicBezTo>
                    <a:cubicBezTo>
                      <a:pt x="584" y="588"/>
                      <a:pt x="584" y="589"/>
                      <a:pt x="584" y="589"/>
                    </a:cubicBezTo>
                    <a:cubicBezTo>
                      <a:pt x="584" y="590"/>
                      <a:pt x="584" y="590"/>
                      <a:pt x="585" y="590"/>
                    </a:cubicBezTo>
                    <a:cubicBezTo>
                      <a:pt x="585" y="590"/>
                      <a:pt x="585" y="590"/>
                      <a:pt x="585" y="590"/>
                    </a:cubicBezTo>
                    <a:cubicBezTo>
                      <a:pt x="586" y="590"/>
                      <a:pt x="586" y="589"/>
                      <a:pt x="586" y="589"/>
                    </a:cubicBezTo>
                    <a:cubicBezTo>
                      <a:pt x="586" y="588"/>
                      <a:pt x="586" y="588"/>
                      <a:pt x="586" y="588"/>
                    </a:cubicBezTo>
                    <a:cubicBezTo>
                      <a:pt x="586" y="588"/>
                      <a:pt x="586" y="588"/>
                      <a:pt x="586" y="588"/>
                    </a:cubicBezTo>
                    <a:cubicBezTo>
                      <a:pt x="589" y="589"/>
                      <a:pt x="589" y="589"/>
                      <a:pt x="589" y="589"/>
                    </a:cubicBezTo>
                    <a:cubicBezTo>
                      <a:pt x="590" y="590"/>
                      <a:pt x="590" y="590"/>
                      <a:pt x="590" y="590"/>
                    </a:cubicBezTo>
                    <a:cubicBezTo>
                      <a:pt x="590" y="590"/>
                      <a:pt x="591" y="589"/>
                      <a:pt x="592" y="589"/>
                    </a:cubicBezTo>
                    <a:cubicBezTo>
                      <a:pt x="592" y="589"/>
                      <a:pt x="593" y="589"/>
                      <a:pt x="593" y="589"/>
                    </a:cubicBezTo>
                    <a:cubicBezTo>
                      <a:pt x="594" y="589"/>
                      <a:pt x="595" y="589"/>
                      <a:pt x="595" y="589"/>
                    </a:cubicBezTo>
                    <a:cubicBezTo>
                      <a:pt x="595" y="589"/>
                      <a:pt x="596" y="589"/>
                      <a:pt x="595" y="588"/>
                    </a:cubicBezTo>
                    <a:cubicBezTo>
                      <a:pt x="595" y="587"/>
                      <a:pt x="595" y="587"/>
                      <a:pt x="595" y="587"/>
                    </a:cubicBezTo>
                    <a:cubicBezTo>
                      <a:pt x="595" y="586"/>
                      <a:pt x="595" y="586"/>
                      <a:pt x="596" y="586"/>
                    </a:cubicBezTo>
                    <a:cubicBezTo>
                      <a:pt x="596" y="586"/>
                      <a:pt x="597" y="586"/>
                      <a:pt x="597" y="585"/>
                    </a:cubicBezTo>
                    <a:cubicBezTo>
                      <a:pt x="598" y="585"/>
                      <a:pt x="598" y="582"/>
                      <a:pt x="599" y="582"/>
                    </a:cubicBezTo>
                    <a:cubicBezTo>
                      <a:pt x="600" y="581"/>
                      <a:pt x="601" y="582"/>
                      <a:pt x="602" y="581"/>
                    </a:cubicBezTo>
                    <a:cubicBezTo>
                      <a:pt x="602" y="581"/>
                      <a:pt x="603" y="580"/>
                      <a:pt x="603" y="580"/>
                    </a:cubicBezTo>
                    <a:cubicBezTo>
                      <a:pt x="604" y="580"/>
                      <a:pt x="605" y="579"/>
                      <a:pt x="605" y="579"/>
                    </a:cubicBezTo>
                    <a:cubicBezTo>
                      <a:pt x="605" y="579"/>
                      <a:pt x="606" y="577"/>
                      <a:pt x="606" y="576"/>
                    </a:cubicBezTo>
                    <a:cubicBezTo>
                      <a:pt x="605" y="576"/>
                      <a:pt x="605" y="575"/>
                      <a:pt x="605" y="575"/>
                    </a:cubicBezTo>
                    <a:cubicBezTo>
                      <a:pt x="604" y="575"/>
                      <a:pt x="604" y="574"/>
                      <a:pt x="603" y="573"/>
                    </a:cubicBezTo>
                    <a:cubicBezTo>
                      <a:pt x="603" y="573"/>
                      <a:pt x="603" y="571"/>
                      <a:pt x="602" y="570"/>
                    </a:cubicBezTo>
                    <a:cubicBezTo>
                      <a:pt x="602" y="570"/>
                      <a:pt x="602" y="570"/>
                      <a:pt x="602" y="570"/>
                    </a:cubicBezTo>
                    <a:cubicBezTo>
                      <a:pt x="602" y="569"/>
                      <a:pt x="602" y="569"/>
                      <a:pt x="602" y="569"/>
                    </a:cubicBezTo>
                    <a:cubicBezTo>
                      <a:pt x="602" y="568"/>
                      <a:pt x="602" y="568"/>
                      <a:pt x="602" y="568"/>
                    </a:cubicBezTo>
                    <a:cubicBezTo>
                      <a:pt x="602" y="567"/>
                      <a:pt x="602" y="566"/>
                      <a:pt x="601" y="566"/>
                    </a:cubicBezTo>
                    <a:cubicBezTo>
                      <a:pt x="601" y="566"/>
                      <a:pt x="601" y="566"/>
                      <a:pt x="601" y="566"/>
                    </a:cubicBezTo>
                    <a:cubicBezTo>
                      <a:pt x="601" y="565"/>
                      <a:pt x="601" y="564"/>
                      <a:pt x="601" y="563"/>
                    </a:cubicBezTo>
                    <a:cubicBezTo>
                      <a:pt x="601" y="563"/>
                      <a:pt x="602" y="562"/>
                      <a:pt x="602" y="563"/>
                    </a:cubicBezTo>
                    <a:cubicBezTo>
                      <a:pt x="602" y="563"/>
                      <a:pt x="603" y="564"/>
                      <a:pt x="603" y="564"/>
                    </a:cubicBezTo>
                    <a:cubicBezTo>
                      <a:pt x="603" y="564"/>
                      <a:pt x="602" y="563"/>
                      <a:pt x="603" y="563"/>
                    </a:cubicBezTo>
                    <a:cubicBezTo>
                      <a:pt x="607" y="561"/>
                      <a:pt x="608" y="558"/>
                      <a:pt x="608" y="558"/>
                    </a:cubicBezTo>
                    <a:cubicBezTo>
                      <a:pt x="609" y="558"/>
                      <a:pt x="609" y="558"/>
                      <a:pt x="609" y="558"/>
                    </a:cubicBezTo>
                    <a:cubicBezTo>
                      <a:pt x="609" y="558"/>
                      <a:pt x="610" y="559"/>
                      <a:pt x="610" y="559"/>
                    </a:cubicBezTo>
                    <a:cubicBezTo>
                      <a:pt x="611" y="559"/>
                      <a:pt x="612" y="559"/>
                      <a:pt x="612" y="559"/>
                    </a:cubicBezTo>
                    <a:cubicBezTo>
                      <a:pt x="612" y="559"/>
                      <a:pt x="612" y="560"/>
                      <a:pt x="612" y="560"/>
                    </a:cubicBezTo>
                    <a:cubicBezTo>
                      <a:pt x="613" y="560"/>
                      <a:pt x="613" y="559"/>
                      <a:pt x="613" y="559"/>
                    </a:cubicBezTo>
                    <a:cubicBezTo>
                      <a:pt x="613" y="558"/>
                      <a:pt x="622" y="551"/>
                      <a:pt x="626" y="551"/>
                    </a:cubicBezTo>
                    <a:cubicBezTo>
                      <a:pt x="626" y="551"/>
                      <a:pt x="626" y="551"/>
                      <a:pt x="627" y="551"/>
                    </a:cubicBezTo>
                    <a:cubicBezTo>
                      <a:pt x="627" y="551"/>
                      <a:pt x="630" y="549"/>
                      <a:pt x="631" y="549"/>
                    </a:cubicBezTo>
                    <a:cubicBezTo>
                      <a:pt x="632" y="548"/>
                      <a:pt x="632" y="548"/>
                      <a:pt x="633" y="548"/>
                    </a:cubicBezTo>
                    <a:cubicBezTo>
                      <a:pt x="633" y="548"/>
                      <a:pt x="634" y="549"/>
                      <a:pt x="635" y="549"/>
                    </a:cubicBezTo>
                    <a:cubicBezTo>
                      <a:pt x="635" y="549"/>
                      <a:pt x="636" y="549"/>
                      <a:pt x="636" y="549"/>
                    </a:cubicBezTo>
                    <a:cubicBezTo>
                      <a:pt x="636" y="549"/>
                      <a:pt x="637" y="548"/>
                      <a:pt x="637" y="548"/>
                    </a:cubicBezTo>
                    <a:cubicBezTo>
                      <a:pt x="637" y="547"/>
                      <a:pt x="637" y="547"/>
                      <a:pt x="637" y="547"/>
                    </a:cubicBezTo>
                    <a:cubicBezTo>
                      <a:pt x="638" y="546"/>
                      <a:pt x="638" y="545"/>
                      <a:pt x="638" y="544"/>
                    </a:cubicBezTo>
                    <a:cubicBezTo>
                      <a:pt x="638" y="542"/>
                      <a:pt x="638" y="543"/>
                      <a:pt x="639" y="542"/>
                    </a:cubicBezTo>
                    <a:cubicBezTo>
                      <a:pt x="641" y="539"/>
                      <a:pt x="641" y="539"/>
                      <a:pt x="641" y="539"/>
                    </a:cubicBezTo>
                    <a:cubicBezTo>
                      <a:pt x="641" y="538"/>
                      <a:pt x="641" y="538"/>
                      <a:pt x="641" y="538"/>
                    </a:cubicBezTo>
                    <a:cubicBezTo>
                      <a:pt x="642" y="538"/>
                      <a:pt x="644" y="538"/>
                      <a:pt x="644" y="539"/>
                    </a:cubicBezTo>
                    <a:cubicBezTo>
                      <a:pt x="645" y="539"/>
                      <a:pt x="646" y="540"/>
                      <a:pt x="646" y="541"/>
                    </a:cubicBezTo>
                    <a:cubicBezTo>
                      <a:pt x="646" y="541"/>
                      <a:pt x="646" y="543"/>
                      <a:pt x="647" y="544"/>
                    </a:cubicBezTo>
                    <a:cubicBezTo>
                      <a:pt x="647" y="544"/>
                      <a:pt x="648" y="545"/>
                      <a:pt x="649" y="546"/>
                    </a:cubicBezTo>
                    <a:cubicBezTo>
                      <a:pt x="649" y="545"/>
                      <a:pt x="649" y="545"/>
                      <a:pt x="649" y="545"/>
                    </a:cubicBezTo>
                    <a:cubicBezTo>
                      <a:pt x="649" y="545"/>
                      <a:pt x="649" y="545"/>
                      <a:pt x="649" y="545"/>
                    </a:cubicBezTo>
                    <a:cubicBezTo>
                      <a:pt x="649" y="545"/>
                      <a:pt x="650" y="546"/>
                      <a:pt x="650" y="546"/>
                    </a:cubicBezTo>
                    <a:cubicBezTo>
                      <a:pt x="650" y="546"/>
                      <a:pt x="650" y="546"/>
                      <a:pt x="650" y="546"/>
                    </a:cubicBezTo>
                    <a:cubicBezTo>
                      <a:pt x="652" y="547"/>
                      <a:pt x="652" y="546"/>
                      <a:pt x="653" y="547"/>
                    </a:cubicBezTo>
                    <a:cubicBezTo>
                      <a:pt x="654" y="547"/>
                      <a:pt x="654" y="547"/>
                      <a:pt x="654" y="548"/>
                    </a:cubicBezTo>
                    <a:cubicBezTo>
                      <a:pt x="655" y="549"/>
                      <a:pt x="655" y="550"/>
                      <a:pt x="656" y="550"/>
                    </a:cubicBezTo>
                    <a:cubicBezTo>
                      <a:pt x="656" y="551"/>
                      <a:pt x="657" y="551"/>
                      <a:pt x="657" y="551"/>
                    </a:cubicBezTo>
                    <a:cubicBezTo>
                      <a:pt x="657" y="551"/>
                      <a:pt x="658" y="553"/>
                      <a:pt x="658" y="554"/>
                    </a:cubicBezTo>
                    <a:cubicBezTo>
                      <a:pt x="659" y="555"/>
                      <a:pt x="659" y="555"/>
                      <a:pt x="659" y="555"/>
                    </a:cubicBezTo>
                    <a:cubicBezTo>
                      <a:pt x="659" y="555"/>
                      <a:pt x="660" y="556"/>
                      <a:pt x="660" y="556"/>
                    </a:cubicBezTo>
                    <a:cubicBezTo>
                      <a:pt x="660" y="556"/>
                      <a:pt x="660" y="556"/>
                      <a:pt x="660" y="556"/>
                    </a:cubicBezTo>
                    <a:cubicBezTo>
                      <a:pt x="660" y="556"/>
                      <a:pt x="661" y="556"/>
                      <a:pt x="661" y="556"/>
                    </a:cubicBezTo>
                    <a:cubicBezTo>
                      <a:pt x="662" y="556"/>
                      <a:pt x="662" y="556"/>
                      <a:pt x="662" y="556"/>
                    </a:cubicBezTo>
                    <a:cubicBezTo>
                      <a:pt x="662" y="555"/>
                      <a:pt x="662" y="554"/>
                      <a:pt x="661" y="553"/>
                    </a:cubicBezTo>
                    <a:cubicBezTo>
                      <a:pt x="661" y="553"/>
                      <a:pt x="661" y="552"/>
                      <a:pt x="661" y="551"/>
                    </a:cubicBezTo>
                    <a:cubicBezTo>
                      <a:pt x="661" y="551"/>
                      <a:pt x="662" y="551"/>
                      <a:pt x="663" y="551"/>
                    </a:cubicBezTo>
                    <a:cubicBezTo>
                      <a:pt x="664" y="551"/>
                      <a:pt x="663" y="550"/>
                      <a:pt x="664" y="550"/>
                    </a:cubicBezTo>
                    <a:cubicBezTo>
                      <a:pt x="665" y="550"/>
                      <a:pt x="664" y="549"/>
                      <a:pt x="664" y="548"/>
                    </a:cubicBezTo>
                    <a:cubicBezTo>
                      <a:pt x="664" y="547"/>
                      <a:pt x="665" y="547"/>
                      <a:pt x="666" y="547"/>
                    </a:cubicBezTo>
                    <a:cubicBezTo>
                      <a:pt x="666" y="547"/>
                      <a:pt x="665" y="546"/>
                      <a:pt x="665" y="545"/>
                    </a:cubicBezTo>
                    <a:cubicBezTo>
                      <a:pt x="666" y="545"/>
                      <a:pt x="668" y="544"/>
                      <a:pt x="668" y="544"/>
                    </a:cubicBezTo>
                    <a:cubicBezTo>
                      <a:pt x="668" y="544"/>
                      <a:pt x="670" y="543"/>
                      <a:pt x="671" y="543"/>
                    </a:cubicBezTo>
                    <a:cubicBezTo>
                      <a:pt x="671" y="542"/>
                      <a:pt x="671" y="542"/>
                      <a:pt x="672" y="542"/>
                    </a:cubicBezTo>
                    <a:cubicBezTo>
                      <a:pt x="672" y="542"/>
                      <a:pt x="672" y="542"/>
                      <a:pt x="672" y="543"/>
                    </a:cubicBezTo>
                    <a:cubicBezTo>
                      <a:pt x="673" y="543"/>
                      <a:pt x="672" y="543"/>
                      <a:pt x="673" y="544"/>
                    </a:cubicBezTo>
                    <a:cubicBezTo>
                      <a:pt x="674" y="544"/>
                      <a:pt x="675" y="544"/>
                      <a:pt x="675" y="543"/>
                    </a:cubicBezTo>
                    <a:cubicBezTo>
                      <a:pt x="675" y="543"/>
                      <a:pt x="674" y="542"/>
                      <a:pt x="673" y="541"/>
                    </a:cubicBezTo>
                    <a:cubicBezTo>
                      <a:pt x="672" y="541"/>
                      <a:pt x="674" y="541"/>
                      <a:pt x="674" y="540"/>
                    </a:cubicBezTo>
                    <a:cubicBezTo>
                      <a:pt x="675" y="540"/>
                      <a:pt x="673" y="539"/>
                      <a:pt x="672" y="538"/>
                    </a:cubicBezTo>
                    <a:cubicBezTo>
                      <a:pt x="672" y="538"/>
                      <a:pt x="670" y="537"/>
                      <a:pt x="669" y="537"/>
                    </a:cubicBezTo>
                    <a:cubicBezTo>
                      <a:pt x="668" y="537"/>
                      <a:pt x="669" y="536"/>
                      <a:pt x="671" y="537"/>
                    </a:cubicBezTo>
                    <a:cubicBezTo>
                      <a:pt x="672" y="537"/>
                      <a:pt x="672" y="536"/>
                      <a:pt x="673" y="536"/>
                    </a:cubicBezTo>
                    <a:cubicBezTo>
                      <a:pt x="674" y="536"/>
                      <a:pt x="674" y="537"/>
                      <a:pt x="674" y="537"/>
                    </a:cubicBezTo>
                    <a:cubicBezTo>
                      <a:pt x="675" y="538"/>
                      <a:pt x="676" y="536"/>
                      <a:pt x="677" y="536"/>
                    </a:cubicBezTo>
                    <a:cubicBezTo>
                      <a:pt x="677" y="535"/>
                      <a:pt x="678" y="534"/>
                      <a:pt x="678" y="534"/>
                    </a:cubicBezTo>
                    <a:cubicBezTo>
                      <a:pt x="679" y="534"/>
                      <a:pt x="679" y="533"/>
                      <a:pt x="679" y="532"/>
                    </a:cubicBezTo>
                    <a:cubicBezTo>
                      <a:pt x="679" y="532"/>
                      <a:pt x="680" y="531"/>
                      <a:pt x="681" y="531"/>
                    </a:cubicBezTo>
                    <a:cubicBezTo>
                      <a:pt x="682" y="531"/>
                      <a:pt x="683" y="531"/>
                      <a:pt x="684" y="531"/>
                    </a:cubicBezTo>
                    <a:cubicBezTo>
                      <a:pt x="684" y="531"/>
                      <a:pt x="685" y="530"/>
                      <a:pt x="685" y="530"/>
                    </a:cubicBezTo>
                    <a:cubicBezTo>
                      <a:pt x="685" y="529"/>
                      <a:pt x="684" y="528"/>
                      <a:pt x="685" y="527"/>
                    </a:cubicBezTo>
                    <a:cubicBezTo>
                      <a:pt x="685" y="526"/>
                      <a:pt x="687" y="525"/>
                      <a:pt x="688" y="525"/>
                    </a:cubicBezTo>
                    <a:cubicBezTo>
                      <a:pt x="689" y="525"/>
                      <a:pt x="689" y="525"/>
                      <a:pt x="691" y="525"/>
                    </a:cubicBezTo>
                    <a:cubicBezTo>
                      <a:pt x="692" y="526"/>
                      <a:pt x="692" y="526"/>
                      <a:pt x="692" y="527"/>
                    </a:cubicBezTo>
                    <a:cubicBezTo>
                      <a:pt x="692" y="528"/>
                      <a:pt x="693" y="528"/>
                      <a:pt x="694" y="528"/>
                    </a:cubicBezTo>
                    <a:cubicBezTo>
                      <a:pt x="695" y="527"/>
                      <a:pt x="694" y="528"/>
                      <a:pt x="696" y="528"/>
                    </a:cubicBezTo>
                    <a:cubicBezTo>
                      <a:pt x="697" y="528"/>
                      <a:pt x="697" y="529"/>
                      <a:pt x="697" y="529"/>
                    </a:cubicBezTo>
                    <a:cubicBezTo>
                      <a:pt x="697" y="529"/>
                      <a:pt x="699" y="528"/>
                      <a:pt x="699" y="529"/>
                    </a:cubicBezTo>
                    <a:cubicBezTo>
                      <a:pt x="700" y="530"/>
                      <a:pt x="699" y="530"/>
                      <a:pt x="699" y="531"/>
                    </a:cubicBezTo>
                    <a:cubicBezTo>
                      <a:pt x="698" y="532"/>
                      <a:pt x="698" y="532"/>
                      <a:pt x="699" y="532"/>
                    </a:cubicBezTo>
                    <a:cubicBezTo>
                      <a:pt x="700" y="533"/>
                      <a:pt x="700" y="532"/>
                      <a:pt x="701" y="532"/>
                    </a:cubicBezTo>
                    <a:cubicBezTo>
                      <a:pt x="702" y="531"/>
                      <a:pt x="702" y="530"/>
                      <a:pt x="702" y="530"/>
                    </a:cubicBezTo>
                    <a:cubicBezTo>
                      <a:pt x="703" y="529"/>
                      <a:pt x="703" y="529"/>
                      <a:pt x="704" y="529"/>
                    </a:cubicBezTo>
                    <a:cubicBezTo>
                      <a:pt x="705" y="529"/>
                      <a:pt x="705" y="529"/>
                      <a:pt x="706" y="528"/>
                    </a:cubicBezTo>
                    <a:cubicBezTo>
                      <a:pt x="706" y="528"/>
                      <a:pt x="706" y="527"/>
                      <a:pt x="706" y="526"/>
                    </a:cubicBezTo>
                    <a:cubicBezTo>
                      <a:pt x="707" y="525"/>
                      <a:pt x="707" y="525"/>
                      <a:pt x="708" y="525"/>
                    </a:cubicBezTo>
                    <a:cubicBezTo>
                      <a:pt x="709" y="525"/>
                      <a:pt x="709" y="524"/>
                      <a:pt x="709" y="524"/>
                    </a:cubicBezTo>
                    <a:cubicBezTo>
                      <a:pt x="710" y="523"/>
                      <a:pt x="711" y="522"/>
                      <a:pt x="711" y="521"/>
                    </a:cubicBezTo>
                    <a:cubicBezTo>
                      <a:pt x="711" y="521"/>
                      <a:pt x="709" y="520"/>
                      <a:pt x="709" y="519"/>
                    </a:cubicBezTo>
                    <a:cubicBezTo>
                      <a:pt x="709" y="518"/>
                      <a:pt x="710" y="518"/>
                      <a:pt x="710" y="517"/>
                    </a:cubicBezTo>
                    <a:cubicBezTo>
                      <a:pt x="711" y="517"/>
                      <a:pt x="711" y="515"/>
                      <a:pt x="711" y="514"/>
                    </a:cubicBezTo>
                    <a:cubicBezTo>
                      <a:pt x="711" y="513"/>
                      <a:pt x="712" y="513"/>
                      <a:pt x="712" y="513"/>
                    </a:cubicBezTo>
                    <a:cubicBezTo>
                      <a:pt x="712" y="512"/>
                      <a:pt x="712" y="511"/>
                      <a:pt x="712" y="509"/>
                    </a:cubicBezTo>
                    <a:cubicBezTo>
                      <a:pt x="713" y="508"/>
                      <a:pt x="713" y="508"/>
                      <a:pt x="712" y="507"/>
                    </a:cubicBezTo>
                    <a:cubicBezTo>
                      <a:pt x="711" y="507"/>
                      <a:pt x="711" y="506"/>
                      <a:pt x="711" y="505"/>
                    </a:cubicBezTo>
                    <a:cubicBezTo>
                      <a:pt x="711" y="504"/>
                      <a:pt x="711" y="501"/>
                      <a:pt x="711" y="500"/>
                    </a:cubicBezTo>
                    <a:cubicBezTo>
                      <a:pt x="711" y="500"/>
                      <a:pt x="713" y="499"/>
                      <a:pt x="713" y="499"/>
                    </a:cubicBezTo>
                    <a:cubicBezTo>
                      <a:pt x="714" y="499"/>
                      <a:pt x="714" y="499"/>
                      <a:pt x="715" y="499"/>
                    </a:cubicBezTo>
                    <a:cubicBezTo>
                      <a:pt x="715" y="499"/>
                      <a:pt x="716" y="497"/>
                      <a:pt x="715" y="497"/>
                    </a:cubicBezTo>
                    <a:cubicBezTo>
                      <a:pt x="715" y="497"/>
                      <a:pt x="713" y="496"/>
                      <a:pt x="714" y="496"/>
                    </a:cubicBezTo>
                    <a:cubicBezTo>
                      <a:pt x="714" y="495"/>
                      <a:pt x="715" y="495"/>
                      <a:pt x="715" y="495"/>
                    </a:cubicBezTo>
                    <a:cubicBezTo>
                      <a:pt x="716" y="495"/>
                      <a:pt x="716" y="494"/>
                      <a:pt x="715" y="494"/>
                    </a:cubicBezTo>
                    <a:cubicBezTo>
                      <a:pt x="715" y="493"/>
                      <a:pt x="713" y="493"/>
                      <a:pt x="713" y="493"/>
                    </a:cubicBezTo>
                    <a:cubicBezTo>
                      <a:pt x="712" y="493"/>
                      <a:pt x="712" y="491"/>
                      <a:pt x="711" y="490"/>
                    </a:cubicBezTo>
                    <a:cubicBezTo>
                      <a:pt x="711" y="490"/>
                      <a:pt x="710" y="489"/>
                      <a:pt x="710" y="487"/>
                    </a:cubicBezTo>
                    <a:cubicBezTo>
                      <a:pt x="710" y="486"/>
                      <a:pt x="709" y="486"/>
                      <a:pt x="708" y="485"/>
                    </a:cubicBezTo>
                    <a:cubicBezTo>
                      <a:pt x="708" y="485"/>
                      <a:pt x="706" y="484"/>
                      <a:pt x="706" y="484"/>
                    </a:cubicBezTo>
                    <a:cubicBezTo>
                      <a:pt x="706" y="484"/>
                      <a:pt x="707" y="483"/>
                      <a:pt x="707" y="482"/>
                    </a:cubicBezTo>
                    <a:cubicBezTo>
                      <a:pt x="707" y="482"/>
                      <a:pt x="707" y="480"/>
                      <a:pt x="706" y="480"/>
                    </a:cubicBezTo>
                    <a:cubicBezTo>
                      <a:pt x="706" y="480"/>
                      <a:pt x="704" y="479"/>
                      <a:pt x="703" y="478"/>
                    </a:cubicBezTo>
                    <a:cubicBezTo>
                      <a:pt x="703" y="478"/>
                      <a:pt x="703" y="476"/>
                      <a:pt x="703" y="476"/>
                    </a:cubicBezTo>
                    <a:cubicBezTo>
                      <a:pt x="703" y="475"/>
                      <a:pt x="701" y="474"/>
                      <a:pt x="700" y="474"/>
                    </a:cubicBezTo>
                    <a:cubicBezTo>
                      <a:pt x="699" y="474"/>
                      <a:pt x="700" y="473"/>
                      <a:pt x="699" y="472"/>
                    </a:cubicBezTo>
                    <a:cubicBezTo>
                      <a:pt x="698" y="471"/>
                      <a:pt x="697" y="472"/>
                      <a:pt x="696" y="473"/>
                    </a:cubicBezTo>
                    <a:cubicBezTo>
                      <a:pt x="695" y="473"/>
                      <a:pt x="695" y="473"/>
                      <a:pt x="694" y="472"/>
                    </a:cubicBezTo>
                    <a:cubicBezTo>
                      <a:pt x="694" y="472"/>
                      <a:pt x="692" y="472"/>
                      <a:pt x="691" y="473"/>
                    </a:cubicBezTo>
                    <a:cubicBezTo>
                      <a:pt x="691" y="473"/>
                      <a:pt x="691" y="475"/>
                      <a:pt x="691" y="476"/>
                    </a:cubicBezTo>
                    <a:cubicBezTo>
                      <a:pt x="691" y="478"/>
                      <a:pt x="691" y="479"/>
                      <a:pt x="691" y="479"/>
                    </a:cubicBezTo>
                    <a:cubicBezTo>
                      <a:pt x="690" y="479"/>
                      <a:pt x="688" y="478"/>
                      <a:pt x="687" y="478"/>
                    </a:cubicBezTo>
                    <a:cubicBezTo>
                      <a:pt x="687" y="478"/>
                      <a:pt x="687" y="479"/>
                      <a:pt x="686" y="480"/>
                    </a:cubicBezTo>
                    <a:cubicBezTo>
                      <a:pt x="686" y="480"/>
                      <a:pt x="686" y="480"/>
                      <a:pt x="685" y="480"/>
                    </a:cubicBezTo>
                    <a:cubicBezTo>
                      <a:pt x="684" y="480"/>
                      <a:pt x="683" y="481"/>
                      <a:pt x="682" y="481"/>
                    </a:cubicBezTo>
                    <a:cubicBezTo>
                      <a:pt x="682" y="481"/>
                      <a:pt x="682" y="479"/>
                      <a:pt x="682" y="478"/>
                    </a:cubicBezTo>
                    <a:cubicBezTo>
                      <a:pt x="683" y="477"/>
                      <a:pt x="681" y="477"/>
                      <a:pt x="680" y="477"/>
                    </a:cubicBezTo>
                    <a:cubicBezTo>
                      <a:pt x="679" y="476"/>
                      <a:pt x="679" y="477"/>
                      <a:pt x="678" y="478"/>
                    </a:cubicBezTo>
                    <a:cubicBezTo>
                      <a:pt x="677" y="478"/>
                      <a:pt x="676" y="478"/>
                      <a:pt x="675" y="478"/>
                    </a:cubicBezTo>
                    <a:cubicBezTo>
                      <a:pt x="674" y="477"/>
                      <a:pt x="674" y="478"/>
                      <a:pt x="674" y="478"/>
                    </a:cubicBezTo>
                    <a:cubicBezTo>
                      <a:pt x="673" y="479"/>
                      <a:pt x="671" y="480"/>
                      <a:pt x="670" y="480"/>
                    </a:cubicBezTo>
                    <a:cubicBezTo>
                      <a:pt x="669" y="480"/>
                      <a:pt x="669" y="479"/>
                      <a:pt x="669" y="478"/>
                    </a:cubicBezTo>
                    <a:cubicBezTo>
                      <a:pt x="669" y="477"/>
                      <a:pt x="669" y="476"/>
                      <a:pt x="669" y="475"/>
                    </a:cubicBezTo>
                    <a:cubicBezTo>
                      <a:pt x="669" y="475"/>
                      <a:pt x="669" y="473"/>
                      <a:pt x="669" y="473"/>
                    </a:cubicBezTo>
                    <a:cubicBezTo>
                      <a:pt x="668" y="472"/>
                      <a:pt x="668" y="472"/>
                      <a:pt x="668" y="472"/>
                    </a:cubicBezTo>
                    <a:cubicBezTo>
                      <a:pt x="668" y="472"/>
                      <a:pt x="668" y="472"/>
                      <a:pt x="668" y="472"/>
                    </a:cubicBezTo>
                    <a:cubicBezTo>
                      <a:pt x="667" y="470"/>
                      <a:pt x="662" y="471"/>
                      <a:pt x="660" y="473"/>
                    </a:cubicBezTo>
                    <a:cubicBezTo>
                      <a:pt x="659" y="474"/>
                      <a:pt x="659" y="478"/>
                      <a:pt x="659" y="480"/>
                    </a:cubicBezTo>
                    <a:cubicBezTo>
                      <a:pt x="659" y="481"/>
                      <a:pt x="659" y="481"/>
                      <a:pt x="659" y="481"/>
                    </a:cubicBezTo>
                    <a:cubicBezTo>
                      <a:pt x="659" y="481"/>
                      <a:pt x="658" y="481"/>
                      <a:pt x="657" y="481"/>
                    </a:cubicBezTo>
                    <a:cubicBezTo>
                      <a:pt x="657" y="481"/>
                      <a:pt x="655" y="481"/>
                      <a:pt x="654" y="480"/>
                    </a:cubicBezTo>
                    <a:cubicBezTo>
                      <a:pt x="653" y="480"/>
                      <a:pt x="652" y="481"/>
                      <a:pt x="651" y="481"/>
                    </a:cubicBezTo>
                    <a:cubicBezTo>
                      <a:pt x="650" y="481"/>
                      <a:pt x="650" y="479"/>
                      <a:pt x="649" y="478"/>
                    </a:cubicBezTo>
                    <a:cubicBezTo>
                      <a:pt x="649" y="477"/>
                      <a:pt x="647" y="476"/>
                      <a:pt x="646" y="476"/>
                    </a:cubicBezTo>
                    <a:cubicBezTo>
                      <a:pt x="645" y="475"/>
                      <a:pt x="645" y="475"/>
                      <a:pt x="644" y="475"/>
                    </a:cubicBezTo>
                    <a:cubicBezTo>
                      <a:pt x="644" y="475"/>
                      <a:pt x="644" y="474"/>
                      <a:pt x="644" y="474"/>
                    </a:cubicBezTo>
                    <a:cubicBezTo>
                      <a:pt x="644" y="473"/>
                      <a:pt x="643" y="473"/>
                      <a:pt x="642" y="473"/>
                    </a:cubicBezTo>
                    <a:cubicBezTo>
                      <a:pt x="641" y="473"/>
                      <a:pt x="640" y="474"/>
                      <a:pt x="639" y="474"/>
                    </a:cubicBezTo>
                    <a:cubicBezTo>
                      <a:pt x="639" y="475"/>
                      <a:pt x="640" y="476"/>
                      <a:pt x="641" y="476"/>
                    </a:cubicBezTo>
                    <a:cubicBezTo>
                      <a:pt x="641" y="477"/>
                      <a:pt x="640" y="478"/>
                      <a:pt x="639" y="478"/>
                    </a:cubicBezTo>
                    <a:cubicBezTo>
                      <a:pt x="638" y="478"/>
                      <a:pt x="638" y="478"/>
                      <a:pt x="637" y="477"/>
                    </a:cubicBezTo>
                    <a:cubicBezTo>
                      <a:pt x="635" y="476"/>
                      <a:pt x="635" y="475"/>
                      <a:pt x="634" y="474"/>
                    </a:cubicBezTo>
                    <a:cubicBezTo>
                      <a:pt x="633" y="473"/>
                      <a:pt x="632" y="472"/>
                      <a:pt x="632" y="471"/>
                    </a:cubicBezTo>
                    <a:cubicBezTo>
                      <a:pt x="632" y="471"/>
                      <a:pt x="631" y="470"/>
                      <a:pt x="632" y="469"/>
                    </a:cubicBezTo>
                    <a:cubicBezTo>
                      <a:pt x="632" y="468"/>
                      <a:pt x="633" y="468"/>
                      <a:pt x="634" y="468"/>
                    </a:cubicBezTo>
                    <a:cubicBezTo>
                      <a:pt x="634" y="468"/>
                      <a:pt x="634" y="469"/>
                      <a:pt x="634" y="469"/>
                    </a:cubicBezTo>
                    <a:cubicBezTo>
                      <a:pt x="634" y="469"/>
                      <a:pt x="635" y="469"/>
                      <a:pt x="635" y="468"/>
                    </a:cubicBezTo>
                    <a:cubicBezTo>
                      <a:pt x="636" y="468"/>
                      <a:pt x="636" y="468"/>
                      <a:pt x="636" y="467"/>
                    </a:cubicBezTo>
                    <a:cubicBezTo>
                      <a:pt x="636" y="467"/>
                      <a:pt x="637" y="465"/>
                      <a:pt x="636" y="464"/>
                    </a:cubicBezTo>
                    <a:cubicBezTo>
                      <a:pt x="636" y="463"/>
                      <a:pt x="634" y="464"/>
                      <a:pt x="634" y="464"/>
                    </a:cubicBezTo>
                    <a:cubicBezTo>
                      <a:pt x="634" y="464"/>
                      <a:pt x="634" y="463"/>
                      <a:pt x="633" y="462"/>
                    </a:cubicBezTo>
                    <a:cubicBezTo>
                      <a:pt x="633" y="461"/>
                      <a:pt x="633" y="460"/>
                      <a:pt x="632" y="460"/>
                    </a:cubicBezTo>
                    <a:cubicBezTo>
                      <a:pt x="632" y="459"/>
                      <a:pt x="631" y="459"/>
                      <a:pt x="630" y="458"/>
                    </a:cubicBezTo>
                    <a:cubicBezTo>
                      <a:pt x="629" y="458"/>
                      <a:pt x="630" y="457"/>
                      <a:pt x="631" y="456"/>
                    </a:cubicBezTo>
                    <a:cubicBezTo>
                      <a:pt x="631" y="456"/>
                      <a:pt x="632" y="455"/>
                      <a:pt x="633" y="454"/>
                    </a:cubicBezTo>
                    <a:cubicBezTo>
                      <a:pt x="634" y="453"/>
                      <a:pt x="632" y="452"/>
                      <a:pt x="631" y="452"/>
                    </a:cubicBezTo>
                    <a:cubicBezTo>
                      <a:pt x="631" y="452"/>
                      <a:pt x="630" y="451"/>
                      <a:pt x="629" y="450"/>
                    </a:cubicBezTo>
                    <a:cubicBezTo>
                      <a:pt x="628" y="449"/>
                      <a:pt x="627" y="450"/>
                      <a:pt x="626" y="450"/>
                    </a:cubicBezTo>
                    <a:cubicBezTo>
                      <a:pt x="625" y="450"/>
                      <a:pt x="625" y="449"/>
                      <a:pt x="625" y="449"/>
                    </a:cubicBezTo>
                    <a:cubicBezTo>
                      <a:pt x="625" y="448"/>
                      <a:pt x="626" y="448"/>
                      <a:pt x="626" y="447"/>
                    </a:cubicBezTo>
                    <a:cubicBezTo>
                      <a:pt x="626" y="446"/>
                      <a:pt x="625" y="446"/>
                      <a:pt x="624" y="445"/>
                    </a:cubicBezTo>
                    <a:cubicBezTo>
                      <a:pt x="623" y="445"/>
                      <a:pt x="622" y="444"/>
                      <a:pt x="621" y="444"/>
                    </a:cubicBezTo>
                    <a:cubicBezTo>
                      <a:pt x="621" y="443"/>
                      <a:pt x="618" y="444"/>
                      <a:pt x="618" y="444"/>
                    </a:cubicBezTo>
                    <a:cubicBezTo>
                      <a:pt x="617" y="445"/>
                      <a:pt x="616" y="445"/>
                      <a:pt x="615" y="446"/>
                    </a:cubicBezTo>
                    <a:cubicBezTo>
                      <a:pt x="614" y="447"/>
                      <a:pt x="612" y="447"/>
                      <a:pt x="612" y="447"/>
                    </a:cubicBezTo>
                    <a:cubicBezTo>
                      <a:pt x="611" y="447"/>
                      <a:pt x="611" y="446"/>
                      <a:pt x="611" y="445"/>
                    </a:cubicBezTo>
                    <a:cubicBezTo>
                      <a:pt x="611" y="445"/>
                      <a:pt x="608" y="444"/>
                      <a:pt x="607" y="444"/>
                    </a:cubicBezTo>
                    <a:cubicBezTo>
                      <a:pt x="606" y="444"/>
                      <a:pt x="605" y="444"/>
                      <a:pt x="604" y="443"/>
                    </a:cubicBezTo>
                    <a:cubicBezTo>
                      <a:pt x="604" y="443"/>
                      <a:pt x="603" y="443"/>
                      <a:pt x="603" y="444"/>
                    </a:cubicBezTo>
                    <a:cubicBezTo>
                      <a:pt x="602" y="444"/>
                      <a:pt x="600" y="443"/>
                      <a:pt x="599" y="443"/>
                    </a:cubicBezTo>
                    <a:cubicBezTo>
                      <a:pt x="598" y="443"/>
                      <a:pt x="599" y="443"/>
                      <a:pt x="598" y="443"/>
                    </a:cubicBezTo>
                    <a:cubicBezTo>
                      <a:pt x="598" y="442"/>
                      <a:pt x="598" y="442"/>
                      <a:pt x="597" y="442"/>
                    </a:cubicBezTo>
                    <a:cubicBezTo>
                      <a:pt x="596" y="442"/>
                      <a:pt x="596" y="444"/>
                      <a:pt x="596" y="444"/>
                    </a:cubicBezTo>
                    <a:cubicBezTo>
                      <a:pt x="596" y="444"/>
                      <a:pt x="596" y="444"/>
                      <a:pt x="594" y="444"/>
                    </a:cubicBezTo>
                    <a:cubicBezTo>
                      <a:pt x="593" y="443"/>
                      <a:pt x="593" y="446"/>
                      <a:pt x="593" y="447"/>
                    </a:cubicBezTo>
                    <a:cubicBezTo>
                      <a:pt x="593" y="448"/>
                      <a:pt x="594" y="449"/>
                      <a:pt x="594" y="451"/>
                    </a:cubicBezTo>
                    <a:cubicBezTo>
                      <a:pt x="594" y="452"/>
                      <a:pt x="594" y="452"/>
                      <a:pt x="594" y="452"/>
                    </a:cubicBezTo>
                    <a:cubicBezTo>
                      <a:pt x="595" y="453"/>
                      <a:pt x="594" y="454"/>
                      <a:pt x="593" y="454"/>
                    </a:cubicBezTo>
                    <a:cubicBezTo>
                      <a:pt x="592" y="455"/>
                      <a:pt x="591" y="454"/>
                      <a:pt x="591" y="454"/>
                    </a:cubicBezTo>
                    <a:cubicBezTo>
                      <a:pt x="591" y="454"/>
                      <a:pt x="589" y="452"/>
                      <a:pt x="589" y="451"/>
                    </a:cubicBezTo>
                    <a:cubicBezTo>
                      <a:pt x="588" y="450"/>
                      <a:pt x="585" y="450"/>
                      <a:pt x="585" y="450"/>
                    </a:cubicBezTo>
                    <a:cubicBezTo>
                      <a:pt x="585" y="450"/>
                      <a:pt x="585" y="448"/>
                      <a:pt x="586" y="448"/>
                    </a:cubicBezTo>
                    <a:cubicBezTo>
                      <a:pt x="586" y="447"/>
                      <a:pt x="586" y="446"/>
                      <a:pt x="586" y="446"/>
                    </a:cubicBezTo>
                    <a:cubicBezTo>
                      <a:pt x="585" y="445"/>
                      <a:pt x="583" y="445"/>
                      <a:pt x="583" y="445"/>
                    </a:cubicBezTo>
                    <a:cubicBezTo>
                      <a:pt x="582" y="443"/>
                      <a:pt x="582" y="443"/>
                      <a:pt x="582" y="443"/>
                    </a:cubicBezTo>
                    <a:cubicBezTo>
                      <a:pt x="582" y="442"/>
                      <a:pt x="582" y="442"/>
                      <a:pt x="582" y="442"/>
                    </a:cubicBezTo>
                    <a:cubicBezTo>
                      <a:pt x="582" y="442"/>
                      <a:pt x="581" y="441"/>
                      <a:pt x="580" y="440"/>
                    </a:cubicBezTo>
                    <a:cubicBezTo>
                      <a:pt x="579" y="439"/>
                      <a:pt x="579" y="438"/>
                      <a:pt x="579" y="437"/>
                    </a:cubicBezTo>
                    <a:cubicBezTo>
                      <a:pt x="580" y="436"/>
                      <a:pt x="578" y="435"/>
                      <a:pt x="578" y="434"/>
                    </a:cubicBezTo>
                    <a:cubicBezTo>
                      <a:pt x="577" y="434"/>
                      <a:pt x="577" y="433"/>
                      <a:pt x="576" y="432"/>
                    </a:cubicBezTo>
                    <a:cubicBezTo>
                      <a:pt x="576" y="431"/>
                      <a:pt x="576" y="430"/>
                      <a:pt x="576" y="428"/>
                    </a:cubicBezTo>
                    <a:cubicBezTo>
                      <a:pt x="576" y="427"/>
                      <a:pt x="576" y="427"/>
                      <a:pt x="576" y="427"/>
                    </a:cubicBezTo>
                    <a:cubicBezTo>
                      <a:pt x="575" y="424"/>
                      <a:pt x="575" y="424"/>
                      <a:pt x="575" y="424"/>
                    </a:cubicBezTo>
                    <a:cubicBezTo>
                      <a:pt x="578" y="418"/>
                      <a:pt x="578" y="418"/>
                      <a:pt x="578" y="418"/>
                    </a:cubicBezTo>
                    <a:cubicBezTo>
                      <a:pt x="578" y="418"/>
                      <a:pt x="579" y="412"/>
                      <a:pt x="579" y="411"/>
                    </a:cubicBezTo>
                    <a:cubicBezTo>
                      <a:pt x="580" y="410"/>
                      <a:pt x="580" y="408"/>
                      <a:pt x="582" y="406"/>
                    </a:cubicBezTo>
                    <a:cubicBezTo>
                      <a:pt x="584" y="404"/>
                      <a:pt x="585" y="403"/>
                      <a:pt x="585" y="403"/>
                    </a:cubicBezTo>
                    <a:cubicBezTo>
                      <a:pt x="585" y="403"/>
                      <a:pt x="587" y="402"/>
                      <a:pt x="587" y="401"/>
                    </a:cubicBezTo>
                    <a:cubicBezTo>
                      <a:pt x="588" y="398"/>
                      <a:pt x="591" y="395"/>
                      <a:pt x="591" y="394"/>
                    </a:cubicBezTo>
                    <a:cubicBezTo>
                      <a:pt x="591" y="393"/>
                      <a:pt x="591" y="392"/>
                      <a:pt x="588" y="392"/>
                    </a:cubicBezTo>
                    <a:cubicBezTo>
                      <a:pt x="583" y="392"/>
                      <a:pt x="576" y="392"/>
                      <a:pt x="576" y="392"/>
                    </a:cubicBezTo>
                    <a:cubicBezTo>
                      <a:pt x="571" y="388"/>
                      <a:pt x="575" y="388"/>
                      <a:pt x="576" y="387"/>
                    </a:cubicBezTo>
                    <a:cubicBezTo>
                      <a:pt x="576" y="386"/>
                      <a:pt x="592" y="382"/>
                      <a:pt x="593" y="381"/>
                    </a:cubicBezTo>
                    <a:cubicBezTo>
                      <a:pt x="594" y="380"/>
                      <a:pt x="594" y="378"/>
                      <a:pt x="594" y="376"/>
                    </a:cubicBezTo>
                    <a:cubicBezTo>
                      <a:pt x="595" y="375"/>
                      <a:pt x="595" y="375"/>
                      <a:pt x="595" y="375"/>
                    </a:cubicBezTo>
                    <a:cubicBezTo>
                      <a:pt x="595" y="375"/>
                      <a:pt x="595" y="374"/>
                      <a:pt x="596" y="374"/>
                    </a:cubicBezTo>
                    <a:cubicBezTo>
                      <a:pt x="597" y="374"/>
                      <a:pt x="597" y="375"/>
                      <a:pt x="598" y="376"/>
                    </a:cubicBezTo>
                    <a:cubicBezTo>
                      <a:pt x="599" y="376"/>
                      <a:pt x="599" y="377"/>
                      <a:pt x="600" y="378"/>
                    </a:cubicBezTo>
                    <a:cubicBezTo>
                      <a:pt x="601" y="379"/>
                      <a:pt x="601" y="380"/>
                      <a:pt x="601" y="380"/>
                    </a:cubicBezTo>
                    <a:cubicBezTo>
                      <a:pt x="601" y="380"/>
                      <a:pt x="602" y="379"/>
                      <a:pt x="602" y="378"/>
                    </a:cubicBezTo>
                    <a:cubicBezTo>
                      <a:pt x="602" y="378"/>
                      <a:pt x="601" y="377"/>
                      <a:pt x="601" y="376"/>
                    </a:cubicBezTo>
                    <a:cubicBezTo>
                      <a:pt x="601" y="375"/>
                      <a:pt x="601" y="375"/>
                      <a:pt x="601" y="374"/>
                    </a:cubicBezTo>
                    <a:cubicBezTo>
                      <a:pt x="601" y="373"/>
                      <a:pt x="602" y="372"/>
                      <a:pt x="603" y="372"/>
                    </a:cubicBezTo>
                    <a:cubicBezTo>
                      <a:pt x="603" y="372"/>
                      <a:pt x="602" y="371"/>
                      <a:pt x="602" y="370"/>
                    </a:cubicBezTo>
                    <a:cubicBezTo>
                      <a:pt x="601" y="369"/>
                      <a:pt x="600" y="371"/>
                      <a:pt x="600" y="371"/>
                    </a:cubicBezTo>
                    <a:cubicBezTo>
                      <a:pt x="600" y="371"/>
                      <a:pt x="599" y="369"/>
                      <a:pt x="598" y="369"/>
                    </a:cubicBezTo>
                    <a:cubicBezTo>
                      <a:pt x="597" y="369"/>
                      <a:pt x="597" y="369"/>
                      <a:pt x="597" y="370"/>
                    </a:cubicBezTo>
                    <a:cubicBezTo>
                      <a:pt x="597" y="370"/>
                      <a:pt x="595" y="370"/>
                      <a:pt x="595" y="369"/>
                    </a:cubicBezTo>
                    <a:cubicBezTo>
                      <a:pt x="594" y="368"/>
                      <a:pt x="593" y="368"/>
                      <a:pt x="593" y="367"/>
                    </a:cubicBezTo>
                    <a:cubicBezTo>
                      <a:pt x="592" y="366"/>
                      <a:pt x="592" y="367"/>
                      <a:pt x="592" y="367"/>
                    </a:cubicBezTo>
                    <a:cubicBezTo>
                      <a:pt x="591" y="367"/>
                      <a:pt x="590" y="367"/>
                      <a:pt x="590" y="367"/>
                    </a:cubicBezTo>
                    <a:cubicBezTo>
                      <a:pt x="589" y="368"/>
                      <a:pt x="589" y="368"/>
                      <a:pt x="588" y="368"/>
                    </a:cubicBezTo>
                    <a:cubicBezTo>
                      <a:pt x="588" y="367"/>
                      <a:pt x="588" y="367"/>
                      <a:pt x="588" y="366"/>
                    </a:cubicBezTo>
                    <a:cubicBezTo>
                      <a:pt x="588" y="366"/>
                      <a:pt x="588" y="365"/>
                      <a:pt x="588" y="365"/>
                    </a:cubicBezTo>
                    <a:cubicBezTo>
                      <a:pt x="588" y="364"/>
                      <a:pt x="588" y="362"/>
                      <a:pt x="587" y="361"/>
                    </a:cubicBezTo>
                    <a:cubicBezTo>
                      <a:pt x="587" y="360"/>
                      <a:pt x="585" y="360"/>
                      <a:pt x="584" y="360"/>
                    </a:cubicBezTo>
                    <a:cubicBezTo>
                      <a:pt x="584" y="359"/>
                      <a:pt x="583" y="358"/>
                      <a:pt x="583" y="358"/>
                    </a:cubicBezTo>
                    <a:cubicBezTo>
                      <a:pt x="582" y="357"/>
                      <a:pt x="582" y="357"/>
                      <a:pt x="581" y="358"/>
                    </a:cubicBezTo>
                    <a:cubicBezTo>
                      <a:pt x="581" y="358"/>
                      <a:pt x="580" y="358"/>
                      <a:pt x="580" y="358"/>
                    </a:cubicBezTo>
                    <a:cubicBezTo>
                      <a:pt x="579" y="357"/>
                      <a:pt x="579" y="357"/>
                      <a:pt x="579" y="356"/>
                    </a:cubicBezTo>
                    <a:cubicBezTo>
                      <a:pt x="580" y="355"/>
                      <a:pt x="580" y="354"/>
                      <a:pt x="580" y="353"/>
                    </a:cubicBezTo>
                    <a:cubicBezTo>
                      <a:pt x="580" y="352"/>
                      <a:pt x="579" y="352"/>
                      <a:pt x="580" y="351"/>
                    </a:cubicBezTo>
                    <a:cubicBezTo>
                      <a:pt x="580" y="350"/>
                      <a:pt x="580" y="348"/>
                      <a:pt x="580" y="347"/>
                    </a:cubicBezTo>
                    <a:cubicBezTo>
                      <a:pt x="581" y="346"/>
                      <a:pt x="580" y="346"/>
                      <a:pt x="579" y="346"/>
                    </a:cubicBezTo>
                    <a:cubicBezTo>
                      <a:pt x="578" y="346"/>
                      <a:pt x="578" y="346"/>
                      <a:pt x="577" y="347"/>
                    </a:cubicBezTo>
                    <a:cubicBezTo>
                      <a:pt x="577" y="347"/>
                      <a:pt x="576" y="348"/>
                      <a:pt x="575" y="349"/>
                    </a:cubicBezTo>
                    <a:cubicBezTo>
                      <a:pt x="574" y="349"/>
                      <a:pt x="574" y="349"/>
                      <a:pt x="573" y="349"/>
                    </a:cubicBezTo>
                    <a:cubicBezTo>
                      <a:pt x="571" y="349"/>
                      <a:pt x="572" y="350"/>
                      <a:pt x="572" y="350"/>
                    </a:cubicBezTo>
                    <a:cubicBezTo>
                      <a:pt x="572" y="350"/>
                      <a:pt x="572" y="351"/>
                      <a:pt x="571" y="351"/>
                    </a:cubicBezTo>
                    <a:cubicBezTo>
                      <a:pt x="571" y="351"/>
                      <a:pt x="571" y="350"/>
                      <a:pt x="570" y="349"/>
                    </a:cubicBezTo>
                    <a:cubicBezTo>
                      <a:pt x="570" y="349"/>
                      <a:pt x="569" y="349"/>
                      <a:pt x="570" y="348"/>
                    </a:cubicBezTo>
                    <a:cubicBezTo>
                      <a:pt x="571" y="347"/>
                      <a:pt x="571" y="347"/>
                      <a:pt x="571" y="346"/>
                    </a:cubicBezTo>
                    <a:cubicBezTo>
                      <a:pt x="571" y="346"/>
                      <a:pt x="570" y="343"/>
                      <a:pt x="570" y="342"/>
                    </a:cubicBezTo>
                    <a:cubicBezTo>
                      <a:pt x="570" y="341"/>
                      <a:pt x="569" y="340"/>
                      <a:pt x="568" y="340"/>
                    </a:cubicBezTo>
                    <a:cubicBezTo>
                      <a:pt x="568" y="340"/>
                      <a:pt x="565" y="342"/>
                      <a:pt x="565" y="342"/>
                    </a:cubicBezTo>
                    <a:cubicBezTo>
                      <a:pt x="564" y="342"/>
                      <a:pt x="565" y="341"/>
                      <a:pt x="565" y="340"/>
                    </a:cubicBezTo>
                    <a:cubicBezTo>
                      <a:pt x="565" y="339"/>
                      <a:pt x="564" y="339"/>
                      <a:pt x="564" y="339"/>
                    </a:cubicBezTo>
                    <a:cubicBezTo>
                      <a:pt x="563" y="339"/>
                      <a:pt x="563" y="340"/>
                      <a:pt x="562" y="339"/>
                    </a:cubicBezTo>
                    <a:cubicBezTo>
                      <a:pt x="562" y="338"/>
                      <a:pt x="561" y="337"/>
                      <a:pt x="561" y="336"/>
                    </a:cubicBezTo>
                    <a:cubicBezTo>
                      <a:pt x="561" y="335"/>
                      <a:pt x="561" y="335"/>
                      <a:pt x="561" y="334"/>
                    </a:cubicBezTo>
                    <a:cubicBezTo>
                      <a:pt x="560" y="333"/>
                      <a:pt x="561" y="333"/>
                      <a:pt x="561" y="331"/>
                    </a:cubicBezTo>
                    <a:cubicBezTo>
                      <a:pt x="562" y="323"/>
                      <a:pt x="563" y="329"/>
                      <a:pt x="568" y="325"/>
                    </a:cubicBezTo>
                    <a:cubicBezTo>
                      <a:pt x="569" y="324"/>
                      <a:pt x="568" y="324"/>
                      <a:pt x="568" y="323"/>
                    </a:cubicBezTo>
                    <a:cubicBezTo>
                      <a:pt x="569" y="322"/>
                      <a:pt x="569" y="321"/>
                      <a:pt x="570" y="320"/>
                    </a:cubicBezTo>
                    <a:cubicBezTo>
                      <a:pt x="571" y="319"/>
                      <a:pt x="571" y="319"/>
                      <a:pt x="570" y="318"/>
                    </a:cubicBezTo>
                    <a:cubicBezTo>
                      <a:pt x="570" y="317"/>
                      <a:pt x="570" y="317"/>
                      <a:pt x="571" y="316"/>
                    </a:cubicBezTo>
                    <a:cubicBezTo>
                      <a:pt x="571" y="316"/>
                      <a:pt x="572" y="309"/>
                      <a:pt x="571" y="308"/>
                    </a:cubicBezTo>
                    <a:cubicBezTo>
                      <a:pt x="571" y="307"/>
                      <a:pt x="572" y="306"/>
                      <a:pt x="573" y="306"/>
                    </a:cubicBezTo>
                    <a:cubicBezTo>
                      <a:pt x="573" y="305"/>
                      <a:pt x="573" y="303"/>
                      <a:pt x="573" y="302"/>
                    </a:cubicBezTo>
                    <a:cubicBezTo>
                      <a:pt x="574" y="301"/>
                      <a:pt x="574" y="300"/>
                      <a:pt x="574" y="300"/>
                    </a:cubicBezTo>
                    <a:cubicBezTo>
                      <a:pt x="574" y="299"/>
                      <a:pt x="574" y="298"/>
                      <a:pt x="573" y="297"/>
                    </a:cubicBezTo>
                    <a:cubicBezTo>
                      <a:pt x="572" y="297"/>
                      <a:pt x="572" y="296"/>
                      <a:pt x="573" y="296"/>
                    </a:cubicBezTo>
                    <a:cubicBezTo>
                      <a:pt x="573" y="295"/>
                      <a:pt x="574" y="296"/>
                      <a:pt x="574" y="296"/>
                    </a:cubicBezTo>
                    <a:cubicBezTo>
                      <a:pt x="575" y="297"/>
                      <a:pt x="576" y="297"/>
                      <a:pt x="576" y="297"/>
                    </a:cubicBezTo>
                    <a:cubicBezTo>
                      <a:pt x="576" y="297"/>
                      <a:pt x="576" y="297"/>
                      <a:pt x="576" y="297"/>
                    </a:cubicBezTo>
                    <a:cubicBezTo>
                      <a:pt x="577" y="296"/>
                      <a:pt x="577" y="295"/>
                      <a:pt x="578" y="295"/>
                    </a:cubicBezTo>
                    <a:cubicBezTo>
                      <a:pt x="578" y="294"/>
                      <a:pt x="578" y="293"/>
                      <a:pt x="578" y="292"/>
                    </a:cubicBezTo>
                    <a:cubicBezTo>
                      <a:pt x="578" y="291"/>
                      <a:pt x="577" y="290"/>
                      <a:pt x="577" y="289"/>
                    </a:cubicBezTo>
                    <a:cubicBezTo>
                      <a:pt x="577" y="288"/>
                      <a:pt x="578" y="287"/>
                      <a:pt x="579" y="286"/>
                    </a:cubicBezTo>
                    <a:cubicBezTo>
                      <a:pt x="579" y="285"/>
                      <a:pt x="580" y="283"/>
                      <a:pt x="580" y="283"/>
                    </a:cubicBezTo>
                    <a:cubicBezTo>
                      <a:pt x="579" y="281"/>
                      <a:pt x="579" y="281"/>
                      <a:pt x="579" y="281"/>
                    </a:cubicBezTo>
                    <a:cubicBezTo>
                      <a:pt x="580" y="280"/>
                      <a:pt x="583" y="276"/>
                      <a:pt x="583" y="275"/>
                    </a:cubicBezTo>
                    <a:cubicBezTo>
                      <a:pt x="584" y="275"/>
                      <a:pt x="585" y="274"/>
                      <a:pt x="586" y="274"/>
                    </a:cubicBezTo>
                    <a:cubicBezTo>
                      <a:pt x="586" y="274"/>
                      <a:pt x="588" y="272"/>
                      <a:pt x="589" y="271"/>
                    </a:cubicBezTo>
                    <a:cubicBezTo>
                      <a:pt x="590" y="270"/>
                      <a:pt x="590" y="270"/>
                      <a:pt x="591" y="270"/>
                    </a:cubicBezTo>
                    <a:cubicBezTo>
                      <a:pt x="591" y="270"/>
                      <a:pt x="591" y="270"/>
                      <a:pt x="591" y="270"/>
                    </a:cubicBezTo>
                    <a:cubicBezTo>
                      <a:pt x="590" y="268"/>
                      <a:pt x="590" y="266"/>
                      <a:pt x="589" y="265"/>
                    </a:cubicBezTo>
                    <a:cubicBezTo>
                      <a:pt x="589" y="264"/>
                      <a:pt x="586" y="259"/>
                      <a:pt x="586" y="258"/>
                    </a:cubicBezTo>
                    <a:cubicBezTo>
                      <a:pt x="585" y="258"/>
                      <a:pt x="583" y="253"/>
                      <a:pt x="582" y="252"/>
                    </a:cubicBezTo>
                    <a:cubicBezTo>
                      <a:pt x="581" y="252"/>
                      <a:pt x="581" y="251"/>
                      <a:pt x="579" y="251"/>
                    </a:cubicBezTo>
                    <a:cubicBezTo>
                      <a:pt x="578" y="251"/>
                      <a:pt x="575" y="252"/>
                      <a:pt x="574" y="251"/>
                    </a:cubicBezTo>
                    <a:cubicBezTo>
                      <a:pt x="574" y="250"/>
                      <a:pt x="573" y="247"/>
                      <a:pt x="573" y="246"/>
                    </a:cubicBezTo>
                    <a:cubicBezTo>
                      <a:pt x="573" y="245"/>
                      <a:pt x="571" y="242"/>
                      <a:pt x="571" y="241"/>
                    </a:cubicBezTo>
                    <a:cubicBezTo>
                      <a:pt x="571" y="240"/>
                      <a:pt x="569" y="238"/>
                      <a:pt x="568" y="241"/>
                    </a:cubicBezTo>
                    <a:cubicBezTo>
                      <a:pt x="566" y="244"/>
                      <a:pt x="565" y="247"/>
                      <a:pt x="564" y="247"/>
                    </a:cubicBezTo>
                    <a:cubicBezTo>
                      <a:pt x="563" y="247"/>
                      <a:pt x="561" y="248"/>
                      <a:pt x="559" y="248"/>
                    </a:cubicBezTo>
                    <a:cubicBezTo>
                      <a:pt x="556" y="247"/>
                      <a:pt x="553" y="247"/>
                      <a:pt x="552" y="247"/>
                    </a:cubicBezTo>
                    <a:cubicBezTo>
                      <a:pt x="551" y="246"/>
                      <a:pt x="548" y="245"/>
                      <a:pt x="548" y="245"/>
                    </a:cubicBezTo>
                    <a:cubicBezTo>
                      <a:pt x="547" y="245"/>
                      <a:pt x="546" y="246"/>
                      <a:pt x="544" y="247"/>
                    </a:cubicBezTo>
                    <a:cubicBezTo>
                      <a:pt x="543" y="249"/>
                      <a:pt x="541" y="251"/>
                      <a:pt x="541" y="252"/>
                    </a:cubicBezTo>
                    <a:cubicBezTo>
                      <a:pt x="541" y="253"/>
                      <a:pt x="542" y="257"/>
                      <a:pt x="540" y="257"/>
                    </a:cubicBezTo>
                    <a:cubicBezTo>
                      <a:pt x="539" y="257"/>
                      <a:pt x="539" y="257"/>
                      <a:pt x="539" y="257"/>
                    </a:cubicBezTo>
                    <a:cubicBezTo>
                      <a:pt x="539" y="256"/>
                      <a:pt x="537" y="257"/>
                      <a:pt x="536" y="256"/>
                    </a:cubicBezTo>
                    <a:cubicBezTo>
                      <a:pt x="535" y="256"/>
                      <a:pt x="533" y="256"/>
                      <a:pt x="533" y="256"/>
                    </a:cubicBezTo>
                    <a:cubicBezTo>
                      <a:pt x="532" y="256"/>
                      <a:pt x="530" y="257"/>
                      <a:pt x="529" y="257"/>
                    </a:cubicBezTo>
                    <a:cubicBezTo>
                      <a:pt x="528" y="257"/>
                      <a:pt x="527" y="257"/>
                      <a:pt x="526" y="257"/>
                    </a:cubicBezTo>
                    <a:cubicBezTo>
                      <a:pt x="525" y="257"/>
                      <a:pt x="524" y="257"/>
                      <a:pt x="524" y="256"/>
                    </a:cubicBezTo>
                    <a:cubicBezTo>
                      <a:pt x="523" y="255"/>
                      <a:pt x="522" y="256"/>
                      <a:pt x="521" y="255"/>
                    </a:cubicBezTo>
                    <a:cubicBezTo>
                      <a:pt x="520" y="255"/>
                      <a:pt x="521" y="254"/>
                      <a:pt x="520" y="253"/>
                    </a:cubicBezTo>
                    <a:cubicBezTo>
                      <a:pt x="520" y="252"/>
                      <a:pt x="518" y="251"/>
                      <a:pt x="518" y="251"/>
                    </a:cubicBezTo>
                    <a:cubicBezTo>
                      <a:pt x="517" y="251"/>
                      <a:pt x="517" y="251"/>
                      <a:pt x="517" y="251"/>
                    </a:cubicBezTo>
                    <a:cubicBezTo>
                      <a:pt x="517" y="250"/>
                      <a:pt x="516" y="248"/>
                      <a:pt x="516" y="248"/>
                    </a:cubicBezTo>
                    <a:cubicBezTo>
                      <a:pt x="515" y="247"/>
                      <a:pt x="515" y="246"/>
                      <a:pt x="516" y="244"/>
                    </a:cubicBezTo>
                    <a:cubicBezTo>
                      <a:pt x="516" y="241"/>
                      <a:pt x="517" y="242"/>
                      <a:pt x="517" y="239"/>
                    </a:cubicBezTo>
                    <a:cubicBezTo>
                      <a:pt x="518" y="236"/>
                      <a:pt x="516" y="237"/>
                      <a:pt x="515" y="238"/>
                    </a:cubicBezTo>
                    <a:cubicBezTo>
                      <a:pt x="514" y="238"/>
                      <a:pt x="514" y="237"/>
                      <a:pt x="514" y="236"/>
                    </a:cubicBezTo>
                    <a:cubicBezTo>
                      <a:pt x="513" y="235"/>
                      <a:pt x="514" y="235"/>
                      <a:pt x="513" y="232"/>
                    </a:cubicBezTo>
                    <a:cubicBezTo>
                      <a:pt x="511" y="230"/>
                      <a:pt x="512" y="229"/>
                      <a:pt x="513" y="228"/>
                    </a:cubicBezTo>
                    <a:cubicBezTo>
                      <a:pt x="513" y="227"/>
                      <a:pt x="513" y="226"/>
                      <a:pt x="516" y="226"/>
                    </a:cubicBezTo>
                    <a:cubicBezTo>
                      <a:pt x="519" y="225"/>
                      <a:pt x="517" y="223"/>
                      <a:pt x="517" y="222"/>
                    </a:cubicBezTo>
                    <a:cubicBezTo>
                      <a:pt x="517" y="221"/>
                      <a:pt x="516" y="219"/>
                      <a:pt x="516" y="217"/>
                    </a:cubicBezTo>
                    <a:cubicBezTo>
                      <a:pt x="516" y="216"/>
                      <a:pt x="515" y="213"/>
                      <a:pt x="514" y="211"/>
                    </a:cubicBezTo>
                    <a:cubicBezTo>
                      <a:pt x="513" y="209"/>
                      <a:pt x="511" y="209"/>
                      <a:pt x="511" y="209"/>
                    </a:cubicBezTo>
                    <a:cubicBezTo>
                      <a:pt x="510" y="209"/>
                      <a:pt x="508" y="209"/>
                      <a:pt x="507" y="211"/>
                    </a:cubicBezTo>
                    <a:cubicBezTo>
                      <a:pt x="506" y="210"/>
                      <a:pt x="506" y="210"/>
                      <a:pt x="506" y="210"/>
                    </a:cubicBezTo>
                    <a:cubicBezTo>
                      <a:pt x="506" y="210"/>
                      <a:pt x="505" y="209"/>
                      <a:pt x="505" y="208"/>
                    </a:cubicBezTo>
                    <a:cubicBezTo>
                      <a:pt x="504" y="208"/>
                      <a:pt x="506" y="203"/>
                      <a:pt x="506" y="202"/>
                    </a:cubicBezTo>
                    <a:cubicBezTo>
                      <a:pt x="507" y="202"/>
                      <a:pt x="508" y="202"/>
                      <a:pt x="509" y="201"/>
                    </a:cubicBezTo>
                    <a:cubicBezTo>
                      <a:pt x="510" y="201"/>
                      <a:pt x="511" y="202"/>
                      <a:pt x="512" y="201"/>
                    </a:cubicBezTo>
                    <a:cubicBezTo>
                      <a:pt x="513" y="201"/>
                      <a:pt x="513" y="201"/>
                      <a:pt x="513" y="200"/>
                    </a:cubicBezTo>
                    <a:cubicBezTo>
                      <a:pt x="513" y="200"/>
                      <a:pt x="513" y="199"/>
                      <a:pt x="513" y="199"/>
                    </a:cubicBezTo>
                    <a:cubicBezTo>
                      <a:pt x="514" y="198"/>
                      <a:pt x="514" y="197"/>
                      <a:pt x="515" y="197"/>
                    </a:cubicBezTo>
                    <a:cubicBezTo>
                      <a:pt x="516" y="196"/>
                      <a:pt x="516" y="195"/>
                      <a:pt x="517" y="194"/>
                    </a:cubicBezTo>
                    <a:cubicBezTo>
                      <a:pt x="518" y="194"/>
                      <a:pt x="519" y="192"/>
                      <a:pt x="519" y="192"/>
                    </a:cubicBezTo>
                    <a:cubicBezTo>
                      <a:pt x="519" y="191"/>
                      <a:pt x="520" y="189"/>
                      <a:pt x="521" y="189"/>
                    </a:cubicBezTo>
                    <a:cubicBezTo>
                      <a:pt x="522" y="190"/>
                      <a:pt x="523" y="189"/>
                      <a:pt x="523" y="189"/>
                    </a:cubicBezTo>
                    <a:cubicBezTo>
                      <a:pt x="524" y="188"/>
                      <a:pt x="524" y="187"/>
                      <a:pt x="524" y="187"/>
                    </a:cubicBezTo>
                    <a:cubicBezTo>
                      <a:pt x="525" y="187"/>
                      <a:pt x="526" y="187"/>
                      <a:pt x="526" y="187"/>
                    </a:cubicBezTo>
                    <a:cubicBezTo>
                      <a:pt x="526" y="186"/>
                      <a:pt x="526" y="186"/>
                      <a:pt x="526" y="185"/>
                    </a:cubicBezTo>
                    <a:cubicBezTo>
                      <a:pt x="526" y="184"/>
                      <a:pt x="526" y="183"/>
                      <a:pt x="527" y="183"/>
                    </a:cubicBezTo>
                    <a:cubicBezTo>
                      <a:pt x="528" y="183"/>
                      <a:pt x="529" y="182"/>
                      <a:pt x="529" y="181"/>
                    </a:cubicBezTo>
                    <a:cubicBezTo>
                      <a:pt x="529" y="180"/>
                      <a:pt x="528" y="179"/>
                      <a:pt x="529" y="178"/>
                    </a:cubicBezTo>
                    <a:cubicBezTo>
                      <a:pt x="529" y="178"/>
                      <a:pt x="530" y="177"/>
                      <a:pt x="530" y="176"/>
                    </a:cubicBezTo>
                    <a:cubicBezTo>
                      <a:pt x="530" y="175"/>
                      <a:pt x="531" y="173"/>
                      <a:pt x="531" y="173"/>
                    </a:cubicBezTo>
                    <a:cubicBezTo>
                      <a:pt x="532" y="174"/>
                      <a:pt x="534" y="175"/>
                      <a:pt x="535" y="175"/>
                    </a:cubicBezTo>
                    <a:cubicBezTo>
                      <a:pt x="538" y="178"/>
                      <a:pt x="534" y="177"/>
                      <a:pt x="538" y="180"/>
                    </a:cubicBezTo>
                    <a:cubicBezTo>
                      <a:pt x="539" y="181"/>
                      <a:pt x="540" y="181"/>
                      <a:pt x="542" y="183"/>
                    </a:cubicBezTo>
                    <a:cubicBezTo>
                      <a:pt x="543" y="184"/>
                      <a:pt x="545" y="184"/>
                      <a:pt x="546" y="184"/>
                    </a:cubicBezTo>
                    <a:cubicBezTo>
                      <a:pt x="546" y="185"/>
                      <a:pt x="546" y="185"/>
                      <a:pt x="547" y="186"/>
                    </a:cubicBezTo>
                    <a:cubicBezTo>
                      <a:pt x="548" y="187"/>
                      <a:pt x="549" y="189"/>
                      <a:pt x="550" y="190"/>
                    </a:cubicBezTo>
                    <a:cubicBezTo>
                      <a:pt x="550" y="190"/>
                      <a:pt x="550" y="190"/>
                      <a:pt x="550" y="190"/>
                    </a:cubicBezTo>
                    <a:cubicBezTo>
                      <a:pt x="550" y="190"/>
                      <a:pt x="551" y="189"/>
                      <a:pt x="551" y="188"/>
                    </a:cubicBezTo>
                    <a:cubicBezTo>
                      <a:pt x="552" y="188"/>
                      <a:pt x="552" y="187"/>
                      <a:pt x="552" y="188"/>
                    </a:cubicBezTo>
                    <a:cubicBezTo>
                      <a:pt x="553" y="188"/>
                      <a:pt x="554" y="189"/>
                      <a:pt x="554" y="188"/>
                    </a:cubicBezTo>
                    <a:cubicBezTo>
                      <a:pt x="554" y="187"/>
                      <a:pt x="553" y="186"/>
                      <a:pt x="554" y="186"/>
                    </a:cubicBezTo>
                    <a:cubicBezTo>
                      <a:pt x="555" y="186"/>
                      <a:pt x="556" y="187"/>
                      <a:pt x="556" y="187"/>
                    </a:cubicBezTo>
                    <a:cubicBezTo>
                      <a:pt x="557" y="187"/>
                      <a:pt x="557" y="186"/>
                      <a:pt x="557" y="185"/>
                    </a:cubicBezTo>
                    <a:cubicBezTo>
                      <a:pt x="556" y="184"/>
                      <a:pt x="555" y="183"/>
                      <a:pt x="556" y="183"/>
                    </a:cubicBezTo>
                    <a:cubicBezTo>
                      <a:pt x="557" y="182"/>
                      <a:pt x="558" y="181"/>
                      <a:pt x="559" y="180"/>
                    </a:cubicBezTo>
                    <a:cubicBezTo>
                      <a:pt x="559" y="180"/>
                      <a:pt x="560" y="179"/>
                      <a:pt x="561" y="178"/>
                    </a:cubicBezTo>
                    <a:cubicBezTo>
                      <a:pt x="561" y="177"/>
                      <a:pt x="561" y="177"/>
                      <a:pt x="562" y="177"/>
                    </a:cubicBezTo>
                    <a:cubicBezTo>
                      <a:pt x="562" y="177"/>
                      <a:pt x="563" y="175"/>
                      <a:pt x="563" y="175"/>
                    </a:cubicBezTo>
                    <a:cubicBezTo>
                      <a:pt x="563" y="174"/>
                      <a:pt x="562" y="174"/>
                      <a:pt x="563" y="173"/>
                    </a:cubicBezTo>
                    <a:cubicBezTo>
                      <a:pt x="564" y="172"/>
                      <a:pt x="565" y="171"/>
                      <a:pt x="565" y="171"/>
                    </a:cubicBezTo>
                    <a:cubicBezTo>
                      <a:pt x="566" y="171"/>
                      <a:pt x="569" y="172"/>
                      <a:pt x="569" y="173"/>
                    </a:cubicBezTo>
                    <a:cubicBezTo>
                      <a:pt x="569" y="173"/>
                      <a:pt x="569" y="174"/>
                      <a:pt x="570" y="175"/>
                    </a:cubicBezTo>
                    <a:cubicBezTo>
                      <a:pt x="571" y="175"/>
                      <a:pt x="572" y="175"/>
                      <a:pt x="573" y="175"/>
                    </a:cubicBezTo>
                    <a:cubicBezTo>
                      <a:pt x="578" y="177"/>
                      <a:pt x="578" y="180"/>
                      <a:pt x="582" y="184"/>
                    </a:cubicBezTo>
                    <a:cubicBezTo>
                      <a:pt x="583" y="184"/>
                      <a:pt x="584" y="185"/>
                      <a:pt x="584" y="185"/>
                    </a:cubicBezTo>
                    <a:cubicBezTo>
                      <a:pt x="584" y="186"/>
                      <a:pt x="585" y="186"/>
                      <a:pt x="586" y="186"/>
                    </a:cubicBezTo>
                    <a:cubicBezTo>
                      <a:pt x="586" y="185"/>
                      <a:pt x="588" y="184"/>
                      <a:pt x="588" y="185"/>
                    </a:cubicBezTo>
                    <a:cubicBezTo>
                      <a:pt x="589" y="185"/>
                      <a:pt x="589" y="185"/>
                      <a:pt x="590" y="185"/>
                    </a:cubicBezTo>
                    <a:cubicBezTo>
                      <a:pt x="591" y="185"/>
                      <a:pt x="590" y="185"/>
                      <a:pt x="591" y="184"/>
                    </a:cubicBezTo>
                    <a:cubicBezTo>
                      <a:pt x="591" y="184"/>
                      <a:pt x="592" y="184"/>
                      <a:pt x="592" y="183"/>
                    </a:cubicBezTo>
                    <a:cubicBezTo>
                      <a:pt x="593" y="183"/>
                      <a:pt x="594" y="182"/>
                      <a:pt x="594" y="183"/>
                    </a:cubicBezTo>
                    <a:cubicBezTo>
                      <a:pt x="595" y="184"/>
                      <a:pt x="595" y="184"/>
                      <a:pt x="595" y="183"/>
                    </a:cubicBezTo>
                    <a:cubicBezTo>
                      <a:pt x="596" y="183"/>
                      <a:pt x="597" y="182"/>
                      <a:pt x="597" y="183"/>
                    </a:cubicBezTo>
                    <a:cubicBezTo>
                      <a:pt x="597" y="183"/>
                      <a:pt x="597" y="185"/>
                      <a:pt x="598" y="185"/>
                    </a:cubicBezTo>
                    <a:cubicBezTo>
                      <a:pt x="599" y="185"/>
                      <a:pt x="599" y="185"/>
                      <a:pt x="600" y="184"/>
                    </a:cubicBezTo>
                    <a:cubicBezTo>
                      <a:pt x="600" y="183"/>
                      <a:pt x="600" y="182"/>
                      <a:pt x="601" y="182"/>
                    </a:cubicBezTo>
                    <a:cubicBezTo>
                      <a:pt x="602" y="182"/>
                      <a:pt x="602" y="182"/>
                      <a:pt x="602" y="182"/>
                    </a:cubicBezTo>
                    <a:cubicBezTo>
                      <a:pt x="603" y="183"/>
                      <a:pt x="605" y="183"/>
                      <a:pt x="605" y="184"/>
                    </a:cubicBezTo>
                    <a:cubicBezTo>
                      <a:pt x="605" y="184"/>
                      <a:pt x="604" y="186"/>
                      <a:pt x="604" y="186"/>
                    </a:cubicBezTo>
                    <a:cubicBezTo>
                      <a:pt x="604" y="187"/>
                      <a:pt x="605" y="187"/>
                      <a:pt x="606" y="187"/>
                    </a:cubicBezTo>
                    <a:cubicBezTo>
                      <a:pt x="606" y="187"/>
                      <a:pt x="606" y="187"/>
                      <a:pt x="607" y="187"/>
                    </a:cubicBezTo>
                    <a:cubicBezTo>
                      <a:pt x="608" y="186"/>
                      <a:pt x="608" y="186"/>
                      <a:pt x="609" y="185"/>
                    </a:cubicBezTo>
                    <a:cubicBezTo>
                      <a:pt x="609" y="185"/>
                      <a:pt x="609" y="184"/>
                      <a:pt x="610" y="184"/>
                    </a:cubicBezTo>
                    <a:cubicBezTo>
                      <a:pt x="610" y="183"/>
                      <a:pt x="613" y="182"/>
                      <a:pt x="613" y="181"/>
                    </a:cubicBezTo>
                    <a:cubicBezTo>
                      <a:pt x="614" y="181"/>
                      <a:pt x="616" y="180"/>
                      <a:pt x="617" y="179"/>
                    </a:cubicBezTo>
                    <a:cubicBezTo>
                      <a:pt x="618" y="178"/>
                      <a:pt x="618" y="178"/>
                      <a:pt x="619" y="177"/>
                    </a:cubicBezTo>
                    <a:cubicBezTo>
                      <a:pt x="620" y="177"/>
                      <a:pt x="622" y="176"/>
                      <a:pt x="623" y="176"/>
                    </a:cubicBezTo>
                    <a:cubicBezTo>
                      <a:pt x="624" y="176"/>
                      <a:pt x="624" y="176"/>
                      <a:pt x="624" y="176"/>
                    </a:cubicBezTo>
                    <a:cubicBezTo>
                      <a:pt x="624" y="176"/>
                      <a:pt x="625" y="176"/>
                      <a:pt x="626" y="176"/>
                    </a:cubicBezTo>
                    <a:cubicBezTo>
                      <a:pt x="627" y="176"/>
                      <a:pt x="628" y="176"/>
                      <a:pt x="628" y="177"/>
                    </a:cubicBezTo>
                    <a:cubicBezTo>
                      <a:pt x="628" y="177"/>
                      <a:pt x="628" y="177"/>
                      <a:pt x="629" y="177"/>
                    </a:cubicBezTo>
                    <a:cubicBezTo>
                      <a:pt x="629" y="177"/>
                      <a:pt x="629" y="176"/>
                      <a:pt x="630" y="177"/>
                    </a:cubicBezTo>
                    <a:cubicBezTo>
                      <a:pt x="633" y="180"/>
                      <a:pt x="636" y="177"/>
                      <a:pt x="634" y="174"/>
                    </a:cubicBezTo>
                    <a:cubicBezTo>
                      <a:pt x="634" y="174"/>
                      <a:pt x="634" y="174"/>
                      <a:pt x="634" y="173"/>
                    </a:cubicBezTo>
                    <a:cubicBezTo>
                      <a:pt x="635" y="172"/>
                      <a:pt x="635" y="171"/>
                      <a:pt x="635" y="171"/>
                    </a:cubicBezTo>
                    <a:cubicBezTo>
                      <a:pt x="635" y="170"/>
                      <a:pt x="635" y="170"/>
                      <a:pt x="636" y="169"/>
                    </a:cubicBezTo>
                    <a:cubicBezTo>
                      <a:pt x="636" y="169"/>
                      <a:pt x="637" y="167"/>
                      <a:pt x="637" y="166"/>
                    </a:cubicBezTo>
                    <a:cubicBezTo>
                      <a:pt x="637" y="162"/>
                      <a:pt x="640" y="158"/>
                      <a:pt x="640" y="158"/>
                    </a:cubicBezTo>
                    <a:cubicBezTo>
                      <a:pt x="640" y="157"/>
                      <a:pt x="639" y="156"/>
                      <a:pt x="639" y="156"/>
                    </a:cubicBezTo>
                    <a:cubicBezTo>
                      <a:pt x="640" y="156"/>
                      <a:pt x="641" y="156"/>
                      <a:pt x="641" y="154"/>
                    </a:cubicBezTo>
                    <a:cubicBezTo>
                      <a:pt x="640" y="153"/>
                      <a:pt x="640" y="152"/>
                      <a:pt x="640" y="152"/>
                    </a:cubicBezTo>
                    <a:cubicBezTo>
                      <a:pt x="640" y="151"/>
                      <a:pt x="640" y="150"/>
                      <a:pt x="640" y="150"/>
                    </a:cubicBezTo>
                    <a:cubicBezTo>
                      <a:pt x="639" y="150"/>
                      <a:pt x="639" y="150"/>
                      <a:pt x="639" y="150"/>
                    </a:cubicBezTo>
                    <a:cubicBezTo>
                      <a:pt x="639" y="144"/>
                      <a:pt x="636" y="139"/>
                      <a:pt x="636" y="137"/>
                    </a:cubicBezTo>
                    <a:cubicBezTo>
                      <a:pt x="636" y="136"/>
                      <a:pt x="635" y="134"/>
                      <a:pt x="635" y="134"/>
                    </a:cubicBezTo>
                    <a:cubicBezTo>
                      <a:pt x="635" y="133"/>
                      <a:pt x="635" y="132"/>
                      <a:pt x="636" y="132"/>
                    </a:cubicBezTo>
                    <a:cubicBezTo>
                      <a:pt x="637" y="131"/>
                      <a:pt x="639" y="131"/>
                      <a:pt x="639" y="129"/>
                    </a:cubicBezTo>
                    <a:cubicBezTo>
                      <a:pt x="639" y="128"/>
                      <a:pt x="638" y="125"/>
                      <a:pt x="637" y="124"/>
                    </a:cubicBezTo>
                    <a:cubicBezTo>
                      <a:pt x="637" y="123"/>
                      <a:pt x="635" y="123"/>
                      <a:pt x="634" y="124"/>
                    </a:cubicBezTo>
                    <a:cubicBezTo>
                      <a:pt x="634" y="124"/>
                      <a:pt x="633" y="124"/>
                      <a:pt x="631" y="124"/>
                    </a:cubicBezTo>
                    <a:cubicBezTo>
                      <a:pt x="630" y="124"/>
                      <a:pt x="629" y="122"/>
                      <a:pt x="630" y="121"/>
                    </a:cubicBezTo>
                    <a:cubicBezTo>
                      <a:pt x="630" y="120"/>
                      <a:pt x="631" y="119"/>
                      <a:pt x="630" y="118"/>
                    </a:cubicBezTo>
                    <a:cubicBezTo>
                      <a:pt x="630" y="117"/>
                      <a:pt x="629" y="117"/>
                      <a:pt x="628" y="117"/>
                    </a:cubicBezTo>
                    <a:cubicBezTo>
                      <a:pt x="627" y="117"/>
                      <a:pt x="626" y="117"/>
                      <a:pt x="625" y="117"/>
                    </a:cubicBezTo>
                    <a:cubicBezTo>
                      <a:pt x="624" y="116"/>
                      <a:pt x="623" y="116"/>
                      <a:pt x="622" y="116"/>
                    </a:cubicBezTo>
                    <a:cubicBezTo>
                      <a:pt x="621" y="116"/>
                      <a:pt x="621" y="115"/>
                      <a:pt x="620" y="115"/>
                    </a:cubicBezTo>
                    <a:cubicBezTo>
                      <a:pt x="619" y="115"/>
                      <a:pt x="620" y="115"/>
                      <a:pt x="619" y="116"/>
                    </a:cubicBezTo>
                    <a:cubicBezTo>
                      <a:pt x="618" y="117"/>
                      <a:pt x="618" y="118"/>
                      <a:pt x="617" y="118"/>
                    </a:cubicBezTo>
                    <a:cubicBezTo>
                      <a:pt x="616" y="118"/>
                      <a:pt x="614" y="117"/>
                      <a:pt x="614" y="118"/>
                    </a:cubicBezTo>
                    <a:cubicBezTo>
                      <a:pt x="614" y="119"/>
                      <a:pt x="614" y="121"/>
                      <a:pt x="614" y="122"/>
                    </a:cubicBezTo>
                    <a:cubicBezTo>
                      <a:pt x="614" y="123"/>
                      <a:pt x="612" y="124"/>
                      <a:pt x="612" y="124"/>
                    </a:cubicBezTo>
                    <a:cubicBezTo>
                      <a:pt x="612" y="125"/>
                      <a:pt x="610" y="125"/>
                      <a:pt x="610" y="126"/>
                    </a:cubicBezTo>
                    <a:cubicBezTo>
                      <a:pt x="609" y="126"/>
                      <a:pt x="608" y="127"/>
                      <a:pt x="608" y="128"/>
                    </a:cubicBezTo>
                    <a:cubicBezTo>
                      <a:pt x="609" y="128"/>
                      <a:pt x="611" y="129"/>
                      <a:pt x="610" y="129"/>
                    </a:cubicBezTo>
                    <a:cubicBezTo>
                      <a:pt x="609" y="129"/>
                      <a:pt x="607" y="129"/>
                      <a:pt x="607" y="130"/>
                    </a:cubicBezTo>
                    <a:cubicBezTo>
                      <a:pt x="607" y="131"/>
                      <a:pt x="606" y="132"/>
                      <a:pt x="605" y="132"/>
                    </a:cubicBezTo>
                    <a:cubicBezTo>
                      <a:pt x="604" y="132"/>
                      <a:pt x="604" y="132"/>
                      <a:pt x="602" y="132"/>
                    </a:cubicBezTo>
                    <a:cubicBezTo>
                      <a:pt x="601" y="133"/>
                      <a:pt x="600" y="132"/>
                      <a:pt x="599" y="133"/>
                    </a:cubicBezTo>
                    <a:cubicBezTo>
                      <a:pt x="598" y="133"/>
                      <a:pt x="598" y="134"/>
                      <a:pt x="597" y="134"/>
                    </a:cubicBezTo>
                    <a:cubicBezTo>
                      <a:pt x="596" y="134"/>
                      <a:pt x="596" y="134"/>
                      <a:pt x="596" y="133"/>
                    </a:cubicBezTo>
                    <a:cubicBezTo>
                      <a:pt x="596" y="133"/>
                      <a:pt x="596" y="132"/>
                      <a:pt x="595" y="133"/>
                    </a:cubicBezTo>
                    <a:cubicBezTo>
                      <a:pt x="594" y="133"/>
                      <a:pt x="592" y="134"/>
                      <a:pt x="591" y="134"/>
                    </a:cubicBezTo>
                    <a:cubicBezTo>
                      <a:pt x="590" y="134"/>
                      <a:pt x="590" y="135"/>
                      <a:pt x="589" y="135"/>
                    </a:cubicBezTo>
                    <a:cubicBezTo>
                      <a:pt x="588" y="136"/>
                      <a:pt x="587" y="137"/>
                      <a:pt x="587" y="137"/>
                    </a:cubicBezTo>
                    <a:cubicBezTo>
                      <a:pt x="587" y="137"/>
                      <a:pt x="586" y="136"/>
                      <a:pt x="585" y="136"/>
                    </a:cubicBezTo>
                    <a:cubicBezTo>
                      <a:pt x="584" y="137"/>
                      <a:pt x="583" y="138"/>
                      <a:pt x="583" y="138"/>
                    </a:cubicBezTo>
                    <a:cubicBezTo>
                      <a:pt x="582" y="138"/>
                      <a:pt x="581" y="137"/>
                      <a:pt x="581" y="136"/>
                    </a:cubicBezTo>
                    <a:cubicBezTo>
                      <a:pt x="580" y="135"/>
                      <a:pt x="580" y="134"/>
                      <a:pt x="579" y="134"/>
                    </a:cubicBezTo>
                    <a:cubicBezTo>
                      <a:pt x="579" y="133"/>
                      <a:pt x="578" y="135"/>
                      <a:pt x="577" y="134"/>
                    </a:cubicBezTo>
                    <a:cubicBezTo>
                      <a:pt x="576" y="134"/>
                      <a:pt x="576" y="133"/>
                      <a:pt x="575" y="133"/>
                    </a:cubicBezTo>
                    <a:cubicBezTo>
                      <a:pt x="574" y="132"/>
                      <a:pt x="573" y="131"/>
                      <a:pt x="572" y="130"/>
                    </a:cubicBezTo>
                    <a:cubicBezTo>
                      <a:pt x="571" y="129"/>
                      <a:pt x="570" y="128"/>
                      <a:pt x="569" y="128"/>
                    </a:cubicBezTo>
                    <a:cubicBezTo>
                      <a:pt x="568" y="127"/>
                      <a:pt x="568" y="127"/>
                      <a:pt x="567" y="125"/>
                    </a:cubicBezTo>
                    <a:cubicBezTo>
                      <a:pt x="567" y="124"/>
                      <a:pt x="566" y="123"/>
                      <a:pt x="565" y="122"/>
                    </a:cubicBezTo>
                    <a:cubicBezTo>
                      <a:pt x="564" y="121"/>
                      <a:pt x="563" y="121"/>
                      <a:pt x="562" y="121"/>
                    </a:cubicBezTo>
                    <a:cubicBezTo>
                      <a:pt x="561" y="120"/>
                      <a:pt x="560" y="119"/>
                      <a:pt x="561" y="119"/>
                    </a:cubicBezTo>
                    <a:cubicBezTo>
                      <a:pt x="562" y="118"/>
                      <a:pt x="564" y="119"/>
                      <a:pt x="565" y="119"/>
                    </a:cubicBezTo>
                    <a:cubicBezTo>
                      <a:pt x="566" y="119"/>
                      <a:pt x="568" y="118"/>
                      <a:pt x="568" y="118"/>
                    </a:cubicBezTo>
                    <a:cubicBezTo>
                      <a:pt x="568" y="117"/>
                      <a:pt x="568" y="115"/>
                      <a:pt x="569" y="115"/>
                    </a:cubicBezTo>
                    <a:cubicBezTo>
                      <a:pt x="570" y="114"/>
                      <a:pt x="571" y="114"/>
                      <a:pt x="572" y="113"/>
                    </a:cubicBezTo>
                    <a:cubicBezTo>
                      <a:pt x="572" y="113"/>
                      <a:pt x="572" y="112"/>
                      <a:pt x="572" y="111"/>
                    </a:cubicBezTo>
                    <a:cubicBezTo>
                      <a:pt x="572" y="110"/>
                      <a:pt x="572" y="110"/>
                      <a:pt x="572" y="109"/>
                    </a:cubicBezTo>
                    <a:cubicBezTo>
                      <a:pt x="573" y="108"/>
                      <a:pt x="573" y="108"/>
                      <a:pt x="572" y="108"/>
                    </a:cubicBezTo>
                    <a:cubicBezTo>
                      <a:pt x="571" y="109"/>
                      <a:pt x="569" y="108"/>
                      <a:pt x="569" y="107"/>
                    </a:cubicBezTo>
                    <a:cubicBezTo>
                      <a:pt x="568" y="107"/>
                      <a:pt x="568" y="105"/>
                      <a:pt x="570" y="105"/>
                    </a:cubicBezTo>
                    <a:cubicBezTo>
                      <a:pt x="572" y="105"/>
                      <a:pt x="572" y="104"/>
                      <a:pt x="572" y="103"/>
                    </a:cubicBezTo>
                    <a:cubicBezTo>
                      <a:pt x="573" y="102"/>
                      <a:pt x="574" y="102"/>
                      <a:pt x="574" y="101"/>
                    </a:cubicBezTo>
                    <a:cubicBezTo>
                      <a:pt x="574" y="101"/>
                      <a:pt x="572" y="101"/>
                      <a:pt x="572" y="100"/>
                    </a:cubicBezTo>
                    <a:cubicBezTo>
                      <a:pt x="572" y="99"/>
                      <a:pt x="572" y="99"/>
                      <a:pt x="571" y="99"/>
                    </a:cubicBezTo>
                    <a:cubicBezTo>
                      <a:pt x="571" y="99"/>
                      <a:pt x="569" y="100"/>
                      <a:pt x="569" y="99"/>
                    </a:cubicBezTo>
                    <a:cubicBezTo>
                      <a:pt x="568" y="98"/>
                      <a:pt x="568" y="96"/>
                      <a:pt x="568" y="95"/>
                    </a:cubicBezTo>
                    <a:cubicBezTo>
                      <a:pt x="567" y="94"/>
                      <a:pt x="567" y="93"/>
                      <a:pt x="566" y="93"/>
                    </a:cubicBezTo>
                    <a:cubicBezTo>
                      <a:pt x="565" y="93"/>
                      <a:pt x="564" y="93"/>
                      <a:pt x="564" y="93"/>
                    </a:cubicBezTo>
                    <a:cubicBezTo>
                      <a:pt x="563" y="94"/>
                      <a:pt x="563" y="95"/>
                      <a:pt x="562" y="96"/>
                    </a:cubicBezTo>
                    <a:cubicBezTo>
                      <a:pt x="560" y="96"/>
                      <a:pt x="560" y="96"/>
                      <a:pt x="560" y="95"/>
                    </a:cubicBezTo>
                    <a:cubicBezTo>
                      <a:pt x="560" y="94"/>
                      <a:pt x="559" y="94"/>
                      <a:pt x="559" y="93"/>
                    </a:cubicBezTo>
                    <a:cubicBezTo>
                      <a:pt x="558" y="90"/>
                      <a:pt x="558" y="90"/>
                      <a:pt x="558" y="90"/>
                    </a:cubicBezTo>
                    <a:cubicBezTo>
                      <a:pt x="558" y="89"/>
                      <a:pt x="557" y="88"/>
                      <a:pt x="557" y="87"/>
                    </a:cubicBezTo>
                    <a:cubicBezTo>
                      <a:pt x="557" y="86"/>
                      <a:pt x="557" y="84"/>
                      <a:pt x="558" y="82"/>
                    </a:cubicBezTo>
                    <a:cubicBezTo>
                      <a:pt x="558" y="80"/>
                      <a:pt x="558" y="79"/>
                      <a:pt x="557" y="78"/>
                    </a:cubicBezTo>
                    <a:cubicBezTo>
                      <a:pt x="557" y="77"/>
                      <a:pt x="556" y="77"/>
                      <a:pt x="556" y="76"/>
                    </a:cubicBezTo>
                    <a:cubicBezTo>
                      <a:pt x="557" y="75"/>
                      <a:pt x="558" y="75"/>
                      <a:pt x="559" y="75"/>
                    </a:cubicBezTo>
                    <a:cubicBezTo>
                      <a:pt x="561" y="75"/>
                      <a:pt x="562" y="75"/>
                      <a:pt x="564" y="75"/>
                    </a:cubicBezTo>
                    <a:cubicBezTo>
                      <a:pt x="565" y="74"/>
                      <a:pt x="566" y="72"/>
                      <a:pt x="567" y="70"/>
                    </a:cubicBezTo>
                    <a:cubicBezTo>
                      <a:pt x="568" y="69"/>
                      <a:pt x="570" y="67"/>
                      <a:pt x="570" y="67"/>
                    </a:cubicBezTo>
                    <a:cubicBezTo>
                      <a:pt x="570" y="67"/>
                      <a:pt x="570" y="67"/>
                      <a:pt x="570" y="67"/>
                    </a:cubicBezTo>
                    <a:cubicBezTo>
                      <a:pt x="570" y="67"/>
                      <a:pt x="568" y="66"/>
                      <a:pt x="567" y="65"/>
                    </a:cubicBezTo>
                    <a:cubicBezTo>
                      <a:pt x="566" y="65"/>
                      <a:pt x="564" y="66"/>
                      <a:pt x="562" y="67"/>
                    </a:cubicBezTo>
                    <a:cubicBezTo>
                      <a:pt x="561" y="68"/>
                      <a:pt x="561" y="67"/>
                      <a:pt x="560" y="66"/>
                    </a:cubicBezTo>
                    <a:cubicBezTo>
                      <a:pt x="559" y="65"/>
                      <a:pt x="558" y="64"/>
                      <a:pt x="557" y="64"/>
                    </a:cubicBezTo>
                    <a:cubicBezTo>
                      <a:pt x="557" y="64"/>
                      <a:pt x="556" y="65"/>
                      <a:pt x="556" y="65"/>
                    </a:cubicBezTo>
                    <a:cubicBezTo>
                      <a:pt x="556" y="65"/>
                      <a:pt x="555" y="66"/>
                      <a:pt x="554" y="66"/>
                    </a:cubicBezTo>
                    <a:cubicBezTo>
                      <a:pt x="553" y="66"/>
                      <a:pt x="551" y="66"/>
                      <a:pt x="550" y="66"/>
                    </a:cubicBezTo>
                    <a:cubicBezTo>
                      <a:pt x="548" y="66"/>
                      <a:pt x="547" y="66"/>
                      <a:pt x="546" y="67"/>
                    </a:cubicBezTo>
                    <a:cubicBezTo>
                      <a:pt x="545" y="68"/>
                      <a:pt x="544" y="68"/>
                      <a:pt x="543" y="68"/>
                    </a:cubicBezTo>
                    <a:cubicBezTo>
                      <a:pt x="542" y="67"/>
                      <a:pt x="540" y="67"/>
                      <a:pt x="539" y="67"/>
                    </a:cubicBezTo>
                    <a:cubicBezTo>
                      <a:pt x="537" y="68"/>
                      <a:pt x="535" y="69"/>
                      <a:pt x="534" y="69"/>
                    </a:cubicBezTo>
                    <a:cubicBezTo>
                      <a:pt x="533" y="69"/>
                      <a:pt x="532" y="67"/>
                      <a:pt x="530" y="67"/>
                    </a:cubicBezTo>
                    <a:cubicBezTo>
                      <a:pt x="527" y="67"/>
                      <a:pt x="527" y="67"/>
                      <a:pt x="527" y="64"/>
                    </a:cubicBezTo>
                    <a:cubicBezTo>
                      <a:pt x="527" y="62"/>
                      <a:pt x="525" y="64"/>
                      <a:pt x="524" y="64"/>
                    </a:cubicBezTo>
                    <a:cubicBezTo>
                      <a:pt x="524" y="65"/>
                      <a:pt x="524" y="66"/>
                      <a:pt x="524" y="67"/>
                    </a:cubicBezTo>
                    <a:cubicBezTo>
                      <a:pt x="524" y="69"/>
                      <a:pt x="524" y="70"/>
                      <a:pt x="523" y="71"/>
                    </a:cubicBezTo>
                    <a:cubicBezTo>
                      <a:pt x="523" y="71"/>
                      <a:pt x="521" y="74"/>
                      <a:pt x="520" y="75"/>
                    </a:cubicBezTo>
                    <a:cubicBezTo>
                      <a:pt x="519" y="77"/>
                      <a:pt x="523" y="81"/>
                      <a:pt x="523" y="82"/>
                    </a:cubicBezTo>
                    <a:cubicBezTo>
                      <a:pt x="524" y="84"/>
                      <a:pt x="525" y="88"/>
                      <a:pt x="526" y="89"/>
                    </a:cubicBezTo>
                    <a:cubicBezTo>
                      <a:pt x="526" y="90"/>
                      <a:pt x="526" y="93"/>
                      <a:pt x="527" y="94"/>
                    </a:cubicBezTo>
                    <a:cubicBezTo>
                      <a:pt x="527" y="95"/>
                      <a:pt x="526" y="96"/>
                      <a:pt x="525" y="97"/>
                    </a:cubicBezTo>
                    <a:cubicBezTo>
                      <a:pt x="524" y="97"/>
                      <a:pt x="522" y="99"/>
                      <a:pt x="521" y="99"/>
                    </a:cubicBezTo>
                    <a:cubicBezTo>
                      <a:pt x="510" y="104"/>
                      <a:pt x="518" y="106"/>
                      <a:pt x="509" y="101"/>
                    </a:cubicBezTo>
                    <a:cubicBezTo>
                      <a:pt x="508" y="100"/>
                      <a:pt x="507" y="100"/>
                      <a:pt x="506" y="100"/>
                    </a:cubicBezTo>
                    <a:cubicBezTo>
                      <a:pt x="506" y="100"/>
                      <a:pt x="504" y="102"/>
                      <a:pt x="504" y="103"/>
                    </a:cubicBezTo>
                    <a:cubicBezTo>
                      <a:pt x="503" y="103"/>
                      <a:pt x="501" y="106"/>
                      <a:pt x="500" y="107"/>
                    </a:cubicBezTo>
                    <a:cubicBezTo>
                      <a:pt x="499" y="108"/>
                      <a:pt x="496" y="110"/>
                      <a:pt x="495" y="111"/>
                    </a:cubicBezTo>
                    <a:cubicBezTo>
                      <a:pt x="494" y="112"/>
                      <a:pt x="493" y="114"/>
                      <a:pt x="492" y="115"/>
                    </a:cubicBezTo>
                    <a:cubicBezTo>
                      <a:pt x="492" y="116"/>
                      <a:pt x="491" y="118"/>
                      <a:pt x="492" y="119"/>
                    </a:cubicBezTo>
                    <a:cubicBezTo>
                      <a:pt x="495" y="129"/>
                      <a:pt x="495" y="122"/>
                      <a:pt x="497" y="136"/>
                    </a:cubicBezTo>
                    <a:cubicBezTo>
                      <a:pt x="497" y="138"/>
                      <a:pt x="497" y="139"/>
                      <a:pt x="496" y="140"/>
                    </a:cubicBezTo>
                    <a:cubicBezTo>
                      <a:pt x="495" y="141"/>
                      <a:pt x="493" y="144"/>
                      <a:pt x="492" y="146"/>
                    </a:cubicBezTo>
                    <a:cubicBezTo>
                      <a:pt x="490" y="147"/>
                      <a:pt x="488" y="148"/>
                      <a:pt x="487" y="150"/>
                    </a:cubicBezTo>
                    <a:cubicBezTo>
                      <a:pt x="485" y="151"/>
                      <a:pt x="482" y="153"/>
                      <a:pt x="480" y="154"/>
                    </a:cubicBezTo>
                    <a:cubicBezTo>
                      <a:pt x="478" y="156"/>
                      <a:pt x="479" y="157"/>
                      <a:pt x="480" y="160"/>
                    </a:cubicBezTo>
                    <a:cubicBezTo>
                      <a:pt x="481" y="162"/>
                      <a:pt x="478" y="161"/>
                      <a:pt x="476" y="161"/>
                    </a:cubicBezTo>
                    <a:cubicBezTo>
                      <a:pt x="475" y="161"/>
                      <a:pt x="474" y="162"/>
                      <a:pt x="474" y="163"/>
                    </a:cubicBezTo>
                    <a:cubicBezTo>
                      <a:pt x="473" y="163"/>
                      <a:pt x="471" y="166"/>
                      <a:pt x="470" y="168"/>
                    </a:cubicBezTo>
                    <a:cubicBezTo>
                      <a:pt x="469" y="169"/>
                      <a:pt x="468" y="171"/>
                      <a:pt x="468" y="171"/>
                    </a:cubicBezTo>
                    <a:cubicBezTo>
                      <a:pt x="467" y="173"/>
                      <a:pt x="467" y="175"/>
                      <a:pt x="466" y="175"/>
                    </a:cubicBezTo>
                    <a:cubicBezTo>
                      <a:pt x="465" y="176"/>
                      <a:pt x="462" y="176"/>
                      <a:pt x="461" y="176"/>
                    </a:cubicBezTo>
                    <a:cubicBezTo>
                      <a:pt x="460" y="176"/>
                      <a:pt x="458" y="177"/>
                      <a:pt x="456" y="178"/>
                    </a:cubicBezTo>
                    <a:cubicBezTo>
                      <a:pt x="454" y="180"/>
                      <a:pt x="454" y="178"/>
                      <a:pt x="453" y="176"/>
                    </a:cubicBezTo>
                    <a:cubicBezTo>
                      <a:pt x="452" y="174"/>
                      <a:pt x="451" y="176"/>
                      <a:pt x="450" y="177"/>
                    </a:cubicBezTo>
                    <a:cubicBezTo>
                      <a:pt x="450" y="178"/>
                      <a:pt x="448" y="182"/>
                      <a:pt x="448" y="183"/>
                    </a:cubicBezTo>
                    <a:cubicBezTo>
                      <a:pt x="447" y="184"/>
                      <a:pt x="447" y="187"/>
                      <a:pt x="447" y="188"/>
                    </a:cubicBezTo>
                    <a:cubicBezTo>
                      <a:pt x="447" y="189"/>
                      <a:pt x="447" y="190"/>
                      <a:pt x="448" y="192"/>
                    </a:cubicBezTo>
                    <a:cubicBezTo>
                      <a:pt x="448" y="194"/>
                      <a:pt x="449" y="199"/>
                      <a:pt x="449" y="201"/>
                    </a:cubicBezTo>
                    <a:cubicBezTo>
                      <a:pt x="449" y="202"/>
                      <a:pt x="448" y="205"/>
                      <a:pt x="447" y="207"/>
                    </a:cubicBezTo>
                    <a:cubicBezTo>
                      <a:pt x="445" y="209"/>
                      <a:pt x="446" y="211"/>
                      <a:pt x="447" y="212"/>
                    </a:cubicBezTo>
                    <a:cubicBezTo>
                      <a:pt x="448" y="213"/>
                      <a:pt x="447" y="217"/>
                      <a:pt x="447" y="218"/>
                    </a:cubicBezTo>
                    <a:cubicBezTo>
                      <a:pt x="447" y="220"/>
                      <a:pt x="448" y="223"/>
                      <a:pt x="450" y="224"/>
                    </a:cubicBezTo>
                    <a:cubicBezTo>
                      <a:pt x="451" y="225"/>
                      <a:pt x="451" y="226"/>
                      <a:pt x="453" y="228"/>
                    </a:cubicBezTo>
                    <a:cubicBezTo>
                      <a:pt x="454" y="229"/>
                      <a:pt x="454" y="232"/>
                      <a:pt x="455" y="234"/>
                    </a:cubicBezTo>
                    <a:cubicBezTo>
                      <a:pt x="455" y="235"/>
                      <a:pt x="456" y="239"/>
                      <a:pt x="457" y="241"/>
                    </a:cubicBezTo>
                    <a:cubicBezTo>
                      <a:pt x="457" y="244"/>
                      <a:pt x="458" y="246"/>
                      <a:pt x="458" y="248"/>
                    </a:cubicBezTo>
                    <a:cubicBezTo>
                      <a:pt x="457" y="251"/>
                      <a:pt x="458" y="252"/>
                      <a:pt x="459" y="253"/>
                    </a:cubicBezTo>
                    <a:cubicBezTo>
                      <a:pt x="460" y="253"/>
                      <a:pt x="460" y="255"/>
                      <a:pt x="460" y="256"/>
                    </a:cubicBezTo>
                    <a:cubicBezTo>
                      <a:pt x="460" y="257"/>
                      <a:pt x="458" y="258"/>
                      <a:pt x="457" y="259"/>
                    </a:cubicBezTo>
                    <a:cubicBezTo>
                      <a:pt x="455" y="259"/>
                      <a:pt x="455" y="260"/>
                      <a:pt x="455" y="261"/>
                    </a:cubicBezTo>
                    <a:cubicBezTo>
                      <a:pt x="454" y="262"/>
                      <a:pt x="454" y="262"/>
                      <a:pt x="454" y="264"/>
                    </a:cubicBezTo>
                    <a:cubicBezTo>
                      <a:pt x="455" y="267"/>
                      <a:pt x="454" y="268"/>
                      <a:pt x="454" y="270"/>
                    </a:cubicBezTo>
                    <a:cubicBezTo>
                      <a:pt x="454" y="271"/>
                      <a:pt x="452" y="271"/>
                      <a:pt x="451" y="271"/>
                    </a:cubicBezTo>
                    <a:cubicBezTo>
                      <a:pt x="449" y="271"/>
                      <a:pt x="448" y="271"/>
                      <a:pt x="446" y="270"/>
                    </a:cubicBezTo>
                    <a:cubicBezTo>
                      <a:pt x="445" y="270"/>
                      <a:pt x="444" y="271"/>
                      <a:pt x="444" y="271"/>
                    </a:cubicBezTo>
                    <a:cubicBezTo>
                      <a:pt x="443" y="272"/>
                      <a:pt x="441" y="274"/>
                      <a:pt x="440" y="274"/>
                    </a:cubicBezTo>
                    <a:cubicBezTo>
                      <a:pt x="439" y="274"/>
                      <a:pt x="437" y="275"/>
                      <a:pt x="436" y="275"/>
                    </a:cubicBezTo>
                    <a:cubicBezTo>
                      <a:pt x="435" y="276"/>
                      <a:pt x="434" y="277"/>
                      <a:pt x="433" y="279"/>
                    </a:cubicBezTo>
                    <a:cubicBezTo>
                      <a:pt x="432" y="281"/>
                      <a:pt x="431" y="282"/>
                      <a:pt x="430" y="282"/>
                    </a:cubicBezTo>
                    <a:cubicBezTo>
                      <a:pt x="429" y="283"/>
                      <a:pt x="428" y="283"/>
                      <a:pt x="427" y="282"/>
                    </a:cubicBezTo>
                    <a:cubicBezTo>
                      <a:pt x="426" y="282"/>
                      <a:pt x="424" y="280"/>
                      <a:pt x="423" y="280"/>
                    </a:cubicBezTo>
                    <a:cubicBezTo>
                      <a:pt x="422" y="279"/>
                      <a:pt x="423" y="277"/>
                      <a:pt x="424" y="275"/>
                    </a:cubicBezTo>
                    <a:cubicBezTo>
                      <a:pt x="425" y="273"/>
                      <a:pt x="425" y="273"/>
                      <a:pt x="425" y="272"/>
                    </a:cubicBezTo>
                    <a:cubicBezTo>
                      <a:pt x="425" y="271"/>
                      <a:pt x="423" y="270"/>
                      <a:pt x="421" y="269"/>
                    </a:cubicBezTo>
                    <a:cubicBezTo>
                      <a:pt x="419" y="269"/>
                      <a:pt x="418" y="270"/>
                      <a:pt x="417" y="271"/>
                    </a:cubicBezTo>
                    <a:cubicBezTo>
                      <a:pt x="416" y="272"/>
                      <a:pt x="414" y="272"/>
                      <a:pt x="413" y="273"/>
                    </a:cubicBezTo>
                    <a:cubicBezTo>
                      <a:pt x="412" y="273"/>
                      <a:pt x="410" y="274"/>
                      <a:pt x="408" y="274"/>
                    </a:cubicBezTo>
                    <a:cubicBezTo>
                      <a:pt x="406" y="274"/>
                      <a:pt x="405" y="275"/>
                      <a:pt x="405" y="275"/>
                    </a:cubicBezTo>
                    <a:cubicBezTo>
                      <a:pt x="404" y="276"/>
                      <a:pt x="403" y="278"/>
                      <a:pt x="402" y="279"/>
                    </a:cubicBezTo>
                    <a:cubicBezTo>
                      <a:pt x="401" y="280"/>
                      <a:pt x="399" y="281"/>
                      <a:pt x="397" y="281"/>
                    </a:cubicBezTo>
                    <a:cubicBezTo>
                      <a:pt x="395" y="281"/>
                      <a:pt x="395" y="282"/>
                      <a:pt x="392" y="284"/>
                    </a:cubicBezTo>
                    <a:cubicBezTo>
                      <a:pt x="390" y="285"/>
                      <a:pt x="387" y="289"/>
                      <a:pt x="385" y="291"/>
                    </a:cubicBezTo>
                    <a:cubicBezTo>
                      <a:pt x="383" y="293"/>
                      <a:pt x="383" y="294"/>
                      <a:pt x="382" y="295"/>
                    </a:cubicBezTo>
                    <a:cubicBezTo>
                      <a:pt x="381" y="295"/>
                      <a:pt x="381" y="295"/>
                      <a:pt x="381" y="295"/>
                    </a:cubicBezTo>
                    <a:cubicBezTo>
                      <a:pt x="380" y="295"/>
                      <a:pt x="379" y="294"/>
                      <a:pt x="378" y="294"/>
                    </a:cubicBezTo>
                    <a:cubicBezTo>
                      <a:pt x="377" y="293"/>
                      <a:pt x="377" y="293"/>
                      <a:pt x="377" y="292"/>
                    </a:cubicBezTo>
                    <a:cubicBezTo>
                      <a:pt x="376" y="292"/>
                      <a:pt x="374" y="293"/>
                      <a:pt x="373" y="293"/>
                    </a:cubicBezTo>
                    <a:cubicBezTo>
                      <a:pt x="372" y="293"/>
                      <a:pt x="371" y="293"/>
                      <a:pt x="370" y="293"/>
                    </a:cubicBezTo>
                    <a:cubicBezTo>
                      <a:pt x="370" y="292"/>
                      <a:pt x="368" y="291"/>
                      <a:pt x="367" y="291"/>
                    </a:cubicBezTo>
                    <a:cubicBezTo>
                      <a:pt x="365" y="291"/>
                      <a:pt x="365" y="292"/>
                      <a:pt x="364" y="293"/>
                    </a:cubicBezTo>
                    <a:cubicBezTo>
                      <a:pt x="364" y="294"/>
                      <a:pt x="363" y="295"/>
                      <a:pt x="362" y="295"/>
                    </a:cubicBezTo>
                    <a:cubicBezTo>
                      <a:pt x="361" y="295"/>
                      <a:pt x="360" y="293"/>
                      <a:pt x="360" y="293"/>
                    </a:cubicBezTo>
                    <a:cubicBezTo>
                      <a:pt x="360" y="293"/>
                      <a:pt x="357" y="289"/>
                      <a:pt x="357" y="288"/>
                    </a:cubicBezTo>
                    <a:cubicBezTo>
                      <a:pt x="358" y="287"/>
                      <a:pt x="359" y="286"/>
                      <a:pt x="358" y="285"/>
                    </a:cubicBezTo>
                    <a:cubicBezTo>
                      <a:pt x="358" y="284"/>
                      <a:pt x="356" y="284"/>
                      <a:pt x="355" y="283"/>
                    </a:cubicBezTo>
                    <a:cubicBezTo>
                      <a:pt x="354" y="283"/>
                      <a:pt x="354" y="281"/>
                      <a:pt x="353" y="281"/>
                    </a:cubicBezTo>
                    <a:cubicBezTo>
                      <a:pt x="352" y="280"/>
                      <a:pt x="350" y="280"/>
                      <a:pt x="350" y="280"/>
                    </a:cubicBezTo>
                    <a:cubicBezTo>
                      <a:pt x="349" y="279"/>
                      <a:pt x="350" y="278"/>
                      <a:pt x="348" y="278"/>
                    </a:cubicBezTo>
                    <a:cubicBezTo>
                      <a:pt x="347" y="279"/>
                      <a:pt x="345" y="279"/>
                      <a:pt x="345" y="279"/>
                    </a:cubicBezTo>
                    <a:cubicBezTo>
                      <a:pt x="344" y="279"/>
                      <a:pt x="344" y="278"/>
                      <a:pt x="343" y="277"/>
                    </a:cubicBezTo>
                    <a:cubicBezTo>
                      <a:pt x="342" y="276"/>
                      <a:pt x="342" y="275"/>
                      <a:pt x="342" y="273"/>
                    </a:cubicBezTo>
                    <a:cubicBezTo>
                      <a:pt x="342" y="272"/>
                      <a:pt x="342" y="272"/>
                      <a:pt x="344" y="272"/>
                    </a:cubicBezTo>
                    <a:cubicBezTo>
                      <a:pt x="345" y="272"/>
                      <a:pt x="346" y="273"/>
                      <a:pt x="346" y="272"/>
                    </a:cubicBezTo>
                    <a:cubicBezTo>
                      <a:pt x="347" y="272"/>
                      <a:pt x="347" y="272"/>
                      <a:pt x="346" y="271"/>
                    </a:cubicBezTo>
                    <a:cubicBezTo>
                      <a:pt x="345" y="271"/>
                      <a:pt x="345" y="271"/>
                      <a:pt x="346" y="270"/>
                    </a:cubicBezTo>
                    <a:cubicBezTo>
                      <a:pt x="346" y="270"/>
                      <a:pt x="348" y="269"/>
                      <a:pt x="347" y="269"/>
                    </a:cubicBezTo>
                    <a:cubicBezTo>
                      <a:pt x="346" y="268"/>
                      <a:pt x="344" y="268"/>
                      <a:pt x="344" y="267"/>
                    </a:cubicBezTo>
                    <a:cubicBezTo>
                      <a:pt x="344" y="266"/>
                      <a:pt x="345" y="265"/>
                      <a:pt x="344" y="264"/>
                    </a:cubicBezTo>
                    <a:cubicBezTo>
                      <a:pt x="343" y="262"/>
                      <a:pt x="341" y="261"/>
                      <a:pt x="340" y="260"/>
                    </a:cubicBezTo>
                    <a:cubicBezTo>
                      <a:pt x="340" y="260"/>
                      <a:pt x="340" y="259"/>
                      <a:pt x="338" y="258"/>
                    </a:cubicBezTo>
                    <a:cubicBezTo>
                      <a:pt x="336" y="257"/>
                      <a:pt x="336" y="256"/>
                      <a:pt x="335" y="255"/>
                    </a:cubicBezTo>
                    <a:cubicBezTo>
                      <a:pt x="335" y="255"/>
                      <a:pt x="334" y="255"/>
                      <a:pt x="333" y="255"/>
                    </a:cubicBezTo>
                    <a:cubicBezTo>
                      <a:pt x="332" y="255"/>
                      <a:pt x="332" y="254"/>
                      <a:pt x="331" y="254"/>
                    </a:cubicBezTo>
                    <a:cubicBezTo>
                      <a:pt x="330" y="254"/>
                      <a:pt x="329" y="253"/>
                      <a:pt x="329" y="252"/>
                    </a:cubicBezTo>
                    <a:cubicBezTo>
                      <a:pt x="329" y="252"/>
                      <a:pt x="329" y="251"/>
                      <a:pt x="329" y="251"/>
                    </a:cubicBezTo>
                    <a:cubicBezTo>
                      <a:pt x="328" y="251"/>
                      <a:pt x="328" y="250"/>
                      <a:pt x="327" y="250"/>
                    </a:cubicBezTo>
                    <a:cubicBezTo>
                      <a:pt x="327" y="249"/>
                      <a:pt x="326" y="249"/>
                      <a:pt x="326" y="247"/>
                    </a:cubicBezTo>
                    <a:cubicBezTo>
                      <a:pt x="326" y="246"/>
                      <a:pt x="325" y="245"/>
                      <a:pt x="327" y="245"/>
                    </a:cubicBezTo>
                    <a:cubicBezTo>
                      <a:pt x="328" y="245"/>
                      <a:pt x="330" y="245"/>
                      <a:pt x="330" y="245"/>
                    </a:cubicBezTo>
                    <a:cubicBezTo>
                      <a:pt x="331" y="245"/>
                      <a:pt x="332" y="244"/>
                      <a:pt x="332" y="242"/>
                    </a:cubicBezTo>
                    <a:cubicBezTo>
                      <a:pt x="332" y="241"/>
                      <a:pt x="331" y="241"/>
                      <a:pt x="332" y="240"/>
                    </a:cubicBezTo>
                    <a:cubicBezTo>
                      <a:pt x="333" y="239"/>
                      <a:pt x="333" y="239"/>
                      <a:pt x="333" y="238"/>
                    </a:cubicBezTo>
                    <a:cubicBezTo>
                      <a:pt x="332" y="238"/>
                      <a:pt x="330" y="237"/>
                      <a:pt x="331" y="236"/>
                    </a:cubicBezTo>
                    <a:cubicBezTo>
                      <a:pt x="333" y="235"/>
                      <a:pt x="333" y="235"/>
                      <a:pt x="334" y="234"/>
                    </a:cubicBezTo>
                    <a:cubicBezTo>
                      <a:pt x="335" y="233"/>
                      <a:pt x="334" y="232"/>
                      <a:pt x="335" y="231"/>
                    </a:cubicBezTo>
                    <a:cubicBezTo>
                      <a:pt x="336" y="231"/>
                      <a:pt x="336" y="231"/>
                      <a:pt x="336" y="230"/>
                    </a:cubicBezTo>
                    <a:cubicBezTo>
                      <a:pt x="335" y="229"/>
                      <a:pt x="334" y="229"/>
                      <a:pt x="333" y="229"/>
                    </a:cubicBezTo>
                    <a:cubicBezTo>
                      <a:pt x="332" y="228"/>
                      <a:pt x="330" y="228"/>
                      <a:pt x="331" y="229"/>
                    </a:cubicBezTo>
                    <a:cubicBezTo>
                      <a:pt x="331" y="231"/>
                      <a:pt x="332" y="232"/>
                      <a:pt x="332" y="233"/>
                    </a:cubicBezTo>
                    <a:cubicBezTo>
                      <a:pt x="331" y="233"/>
                      <a:pt x="331" y="234"/>
                      <a:pt x="331" y="233"/>
                    </a:cubicBezTo>
                    <a:cubicBezTo>
                      <a:pt x="330" y="233"/>
                      <a:pt x="329" y="232"/>
                      <a:pt x="329" y="233"/>
                    </a:cubicBezTo>
                    <a:cubicBezTo>
                      <a:pt x="328" y="234"/>
                      <a:pt x="328" y="234"/>
                      <a:pt x="327" y="234"/>
                    </a:cubicBezTo>
                    <a:cubicBezTo>
                      <a:pt x="327" y="234"/>
                      <a:pt x="326" y="234"/>
                      <a:pt x="326" y="233"/>
                    </a:cubicBezTo>
                    <a:cubicBezTo>
                      <a:pt x="326" y="232"/>
                      <a:pt x="327" y="232"/>
                      <a:pt x="325" y="231"/>
                    </a:cubicBezTo>
                    <a:cubicBezTo>
                      <a:pt x="324" y="231"/>
                      <a:pt x="323" y="230"/>
                      <a:pt x="324" y="229"/>
                    </a:cubicBezTo>
                    <a:cubicBezTo>
                      <a:pt x="324" y="229"/>
                      <a:pt x="325" y="228"/>
                      <a:pt x="325" y="227"/>
                    </a:cubicBezTo>
                    <a:cubicBezTo>
                      <a:pt x="325" y="226"/>
                      <a:pt x="327" y="224"/>
                      <a:pt x="326" y="223"/>
                    </a:cubicBezTo>
                    <a:cubicBezTo>
                      <a:pt x="326" y="222"/>
                      <a:pt x="324" y="220"/>
                      <a:pt x="324" y="219"/>
                    </a:cubicBezTo>
                    <a:cubicBezTo>
                      <a:pt x="323" y="219"/>
                      <a:pt x="323" y="220"/>
                      <a:pt x="322" y="219"/>
                    </a:cubicBezTo>
                    <a:cubicBezTo>
                      <a:pt x="321" y="218"/>
                      <a:pt x="320" y="218"/>
                      <a:pt x="320" y="218"/>
                    </a:cubicBezTo>
                    <a:cubicBezTo>
                      <a:pt x="320" y="218"/>
                      <a:pt x="319" y="218"/>
                      <a:pt x="318" y="218"/>
                    </a:cubicBezTo>
                    <a:cubicBezTo>
                      <a:pt x="317" y="218"/>
                      <a:pt x="316" y="216"/>
                      <a:pt x="316" y="215"/>
                    </a:cubicBezTo>
                    <a:cubicBezTo>
                      <a:pt x="316" y="214"/>
                      <a:pt x="317" y="213"/>
                      <a:pt x="316" y="213"/>
                    </a:cubicBezTo>
                    <a:cubicBezTo>
                      <a:pt x="316" y="213"/>
                      <a:pt x="313" y="213"/>
                      <a:pt x="313" y="212"/>
                    </a:cubicBezTo>
                    <a:cubicBezTo>
                      <a:pt x="313" y="211"/>
                      <a:pt x="314" y="210"/>
                      <a:pt x="312" y="209"/>
                    </a:cubicBezTo>
                    <a:cubicBezTo>
                      <a:pt x="311" y="209"/>
                      <a:pt x="310" y="208"/>
                      <a:pt x="309" y="208"/>
                    </a:cubicBezTo>
                    <a:cubicBezTo>
                      <a:pt x="308" y="207"/>
                      <a:pt x="306" y="207"/>
                      <a:pt x="306" y="205"/>
                    </a:cubicBezTo>
                    <a:cubicBezTo>
                      <a:pt x="307" y="204"/>
                      <a:pt x="307" y="203"/>
                      <a:pt x="307" y="202"/>
                    </a:cubicBezTo>
                    <a:cubicBezTo>
                      <a:pt x="308" y="201"/>
                      <a:pt x="308" y="201"/>
                      <a:pt x="308" y="200"/>
                    </a:cubicBezTo>
                    <a:cubicBezTo>
                      <a:pt x="307" y="199"/>
                      <a:pt x="308" y="199"/>
                      <a:pt x="308" y="198"/>
                    </a:cubicBezTo>
                    <a:cubicBezTo>
                      <a:pt x="308" y="196"/>
                      <a:pt x="309" y="194"/>
                      <a:pt x="309" y="193"/>
                    </a:cubicBezTo>
                    <a:cubicBezTo>
                      <a:pt x="309" y="191"/>
                      <a:pt x="310" y="191"/>
                      <a:pt x="308" y="191"/>
                    </a:cubicBezTo>
                    <a:cubicBezTo>
                      <a:pt x="307" y="190"/>
                      <a:pt x="307" y="190"/>
                      <a:pt x="305" y="190"/>
                    </a:cubicBezTo>
                    <a:cubicBezTo>
                      <a:pt x="304" y="189"/>
                      <a:pt x="303" y="191"/>
                      <a:pt x="302" y="191"/>
                    </a:cubicBezTo>
                    <a:cubicBezTo>
                      <a:pt x="301" y="191"/>
                      <a:pt x="300" y="190"/>
                      <a:pt x="299" y="188"/>
                    </a:cubicBezTo>
                    <a:cubicBezTo>
                      <a:pt x="298" y="187"/>
                      <a:pt x="299" y="186"/>
                      <a:pt x="299" y="185"/>
                    </a:cubicBezTo>
                    <a:cubicBezTo>
                      <a:pt x="299" y="184"/>
                      <a:pt x="298" y="182"/>
                      <a:pt x="298" y="181"/>
                    </a:cubicBezTo>
                    <a:cubicBezTo>
                      <a:pt x="297" y="180"/>
                      <a:pt x="297" y="180"/>
                      <a:pt x="297" y="179"/>
                    </a:cubicBezTo>
                    <a:cubicBezTo>
                      <a:pt x="297" y="178"/>
                      <a:pt x="298" y="178"/>
                      <a:pt x="297" y="177"/>
                    </a:cubicBezTo>
                    <a:cubicBezTo>
                      <a:pt x="296" y="176"/>
                      <a:pt x="296" y="175"/>
                      <a:pt x="295" y="174"/>
                    </a:cubicBezTo>
                    <a:cubicBezTo>
                      <a:pt x="294" y="173"/>
                      <a:pt x="293" y="172"/>
                      <a:pt x="293" y="170"/>
                    </a:cubicBezTo>
                    <a:cubicBezTo>
                      <a:pt x="292" y="169"/>
                      <a:pt x="293" y="168"/>
                      <a:pt x="293" y="167"/>
                    </a:cubicBezTo>
                    <a:cubicBezTo>
                      <a:pt x="292" y="167"/>
                      <a:pt x="292" y="166"/>
                      <a:pt x="292" y="166"/>
                    </a:cubicBezTo>
                    <a:cubicBezTo>
                      <a:pt x="292" y="166"/>
                      <a:pt x="291" y="165"/>
                      <a:pt x="290" y="165"/>
                    </a:cubicBezTo>
                    <a:cubicBezTo>
                      <a:pt x="289" y="166"/>
                      <a:pt x="289" y="167"/>
                      <a:pt x="289" y="167"/>
                    </a:cubicBezTo>
                    <a:cubicBezTo>
                      <a:pt x="289" y="167"/>
                      <a:pt x="289" y="165"/>
                      <a:pt x="289" y="164"/>
                    </a:cubicBezTo>
                    <a:cubicBezTo>
                      <a:pt x="289" y="163"/>
                      <a:pt x="290" y="161"/>
                      <a:pt x="289" y="160"/>
                    </a:cubicBezTo>
                    <a:cubicBezTo>
                      <a:pt x="289" y="159"/>
                      <a:pt x="288" y="157"/>
                      <a:pt x="287" y="156"/>
                    </a:cubicBezTo>
                    <a:cubicBezTo>
                      <a:pt x="286" y="155"/>
                      <a:pt x="285" y="154"/>
                      <a:pt x="285" y="153"/>
                    </a:cubicBezTo>
                    <a:cubicBezTo>
                      <a:pt x="285" y="152"/>
                      <a:pt x="286" y="151"/>
                      <a:pt x="285" y="151"/>
                    </a:cubicBezTo>
                    <a:cubicBezTo>
                      <a:pt x="284" y="152"/>
                      <a:pt x="283" y="152"/>
                      <a:pt x="283" y="152"/>
                    </a:cubicBezTo>
                    <a:cubicBezTo>
                      <a:pt x="283" y="152"/>
                      <a:pt x="285" y="150"/>
                      <a:pt x="285" y="150"/>
                    </a:cubicBezTo>
                    <a:cubicBezTo>
                      <a:pt x="285" y="149"/>
                      <a:pt x="283" y="149"/>
                      <a:pt x="284" y="148"/>
                    </a:cubicBezTo>
                    <a:cubicBezTo>
                      <a:pt x="284" y="147"/>
                      <a:pt x="285" y="147"/>
                      <a:pt x="284" y="146"/>
                    </a:cubicBezTo>
                    <a:cubicBezTo>
                      <a:pt x="283" y="146"/>
                      <a:pt x="280" y="146"/>
                      <a:pt x="279" y="145"/>
                    </a:cubicBezTo>
                    <a:cubicBezTo>
                      <a:pt x="279" y="143"/>
                      <a:pt x="279" y="141"/>
                      <a:pt x="279" y="139"/>
                    </a:cubicBezTo>
                    <a:cubicBezTo>
                      <a:pt x="278" y="138"/>
                      <a:pt x="277" y="137"/>
                      <a:pt x="276" y="136"/>
                    </a:cubicBezTo>
                    <a:cubicBezTo>
                      <a:pt x="275" y="135"/>
                      <a:pt x="274" y="135"/>
                      <a:pt x="274" y="133"/>
                    </a:cubicBezTo>
                    <a:cubicBezTo>
                      <a:pt x="274" y="131"/>
                      <a:pt x="275" y="131"/>
                      <a:pt x="275" y="131"/>
                    </a:cubicBezTo>
                    <a:cubicBezTo>
                      <a:pt x="275" y="130"/>
                      <a:pt x="275" y="130"/>
                      <a:pt x="275" y="129"/>
                    </a:cubicBezTo>
                    <a:cubicBezTo>
                      <a:pt x="274" y="129"/>
                      <a:pt x="274" y="128"/>
                      <a:pt x="274" y="128"/>
                    </a:cubicBezTo>
                    <a:cubicBezTo>
                      <a:pt x="274" y="127"/>
                      <a:pt x="273" y="126"/>
                      <a:pt x="273" y="125"/>
                    </a:cubicBezTo>
                    <a:cubicBezTo>
                      <a:pt x="272" y="124"/>
                      <a:pt x="272" y="124"/>
                      <a:pt x="271" y="124"/>
                    </a:cubicBezTo>
                    <a:cubicBezTo>
                      <a:pt x="270" y="124"/>
                      <a:pt x="269" y="124"/>
                      <a:pt x="268" y="125"/>
                    </a:cubicBezTo>
                    <a:cubicBezTo>
                      <a:pt x="267" y="126"/>
                      <a:pt x="268" y="126"/>
                      <a:pt x="267" y="127"/>
                    </a:cubicBezTo>
                    <a:cubicBezTo>
                      <a:pt x="267" y="128"/>
                      <a:pt x="267" y="130"/>
                      <a:pt x="266" y="130"/>
                    </a:cubicBezTo>
                    <a:cubicBezTo>
                      <a:pt x="265" y="131"/>
                      <a:pt x="264" y="131"/>
                      <a:pt x="263" y="132"/>
                    </a:cubicBezTo>
                    <a:cubicBezTo>
                      <a:pt x="262" y="132"/>
                      <a:pt x="262" y="134"/>
                      <a:pt x="262" y="134"/>
                    </a:cubicBezTo>
                    <a:cubicBezTo>
                      <a:pt x="261" y="134"/>
                      <a:pt x="261" y="132"/>
                      <a:pt x="260" y="132"/>
                    </a:cubicBezTo>
                    <a:cubicBezTo>
                      <a:pt x="259" y="132"/>
                      <a:pt x="259" y="132"/>
                      <a:pt x="258" y="131"/>
                    </a:cubicBezTo>
                    <a:cubicBezTo>
                      <a:pt x="258" y="131"/>
                      <a:pt x="258" y="131"/>
                      <a:pt x="257" y="130"/>
                    </a:cubicBezTo>
                    <a:cubicBezTo>
                      <a:pt x="257" y="129"/>
                      <a:pt x="256" y="129"/>
                      <a:pt x="256" y="129"/>
                    </a:cubicBezTo>
                    <a:cubicBezTo>
                      <a:pt x="255" y="129"/>
                      <a:pt x="253" y="128"/>
                      <a:pt x="253" y="128"/>
                    </a:cubicBezTo>
                    <a:cubicBezTo>
                      <a:pt x="253" y="128"/>
                      <a:pt x="253" y="128"/>
                      <a:pt x="253" y="128"/>
                    </a:cubicBezTo>
                    <a:cubicBezTo>
                      <a:pt x="253" y="128"/>
                      <a:pt x="252" y="129"/>
                      <a:pt x="251" y="130"/>
                    </a:cubicBezTo>
                    <a:cubicBezTo>
                      <a:pt x="251" y="130"/>
                      <a:pt x="251" y="131"/>
                      <a:pt x="251" y="131"/>
                    </a:cubicBezTo>
                    <a:cubicBezTo>
                      <a:pt x="249" y="134"/>
                      <a:pt x="247" y="138"/>
                      <a:pt x="247" y="138"/>
                    </a:cubicBezTo>
                    <a:cubicBezTo>
                      <a:pt x="247" y="138"/>
                      <a:pt x="247" y="138"/>
                      <a:pt x="247" y="138"/>
                    </a:cubicBezTo>
                    <a:cubicBezTo>
                      <a:pt x="246" y="138"/>
                      <a:pt x="246" y="138"/>
                      <a:pt x="246" y="138"/>
                    </a:cubicBezTo>
                    <a:cubicBezTo>
                      <a:pt x="245" y="138"/>
                      <a:pt x="245" y="140"/>
                      <a:pt x="244" y="141"/>
                    </a:cubicBezTo>
                    <a:cubicBezTo>
                      <a:pt x="244" y="141"/>
                      <a:pt x="242" y="140"/>
                      <a:pt x="242" y="140"/>
                    </a:cubicBezTo>
                    <a:cubicBezTo>
                      <a:pt x="242" y="139"/>
                      <a:pt x="242" y="139"/>
                      <a:pt x="242" y="139"/>
                    </a:cubicBezTo>
                    <a:cubicBezTo>
                      <a:pt x="242" y="139"/>
                      <a:pt x="242" y="137"/>
                      <a:pt x="242" y="136"/>
                    </a:cubicBezTo>
                    <a:cubicBezTo>
                      <a:pt x="242" y="135"/>
                      <a:pt x="242" y="135"/>
                      <a:pt x="242" y="134"/>
                    </a:cubicBezTo>
                    <a:cubicBezTo>
                      <a:pt x="241" y="133"/>
                      <a:pt x="240" y="133"/>
                      <a:pt x="241" y="132"/>
                    </a:cubicBezTo>
                    <a:cubicBezTo>
                      <a:pt x="242" y="131"/>
                      <a:pt x="242" y="131"/>
                      <a:pt x="242" y="130"/>
                    </a:cubicBezTo>
                    <a:cubicBezTo>
                      <a:pt x="242" y="129"/>
                      <a:pt x="243" y="128"/>
                      <a:pt x="242" y="128"/>
                    </a:cubicBezTo>
                    <a:cubicBezTo>
                      <a:pt x="241" y="127"/>
                      <a:pt x="239" y="128"/>
                      <a:pt x="238" y="128"/>
                    </a:cubicBezTo>
                    <a:cubicBezTo>
                      <a:pt x="236" y="127"/>
                      <a:pt x="236" y="127"/>
                      <a:pt x="235" y="126"/>
                    </a:cubicBezTo>
                    <a:cubicBezTo>
                      <a:pt x="234" y="126"/>
                      <a:pt x="233" y="125"/>
                      <a:pt x="232" y="125"/>
                    </a:cubicBezTo>
                    <a:cubicBezTo>
                      <a:pt x="231" y="124"/>
                      <a:pt x="231" y="124"/>
                      <a:pt x="232" y="123"/>
                    </a:cubicBezTo>
                    <a:cubicBezTo>
                      <a:pt x="233" y="122"/>
                      <a:pt x="234" y="121"/>
                      <a:pt x="234" y="121"/>
                    </a:cubicBezTo>
                    <a:cubicBezTo>
                      <a:pt x="233" y="120"/>
                      <a:pt x="233" y="120"/>
                      <a:pt x="233" y="120"/>
                    </a:cubicBezTo>
                    <a:cubicBezTo>
                      <a:pt x="232" y="119"/>
                      <a:pt x="231" y="117"/>
                      <a:pt x="230" y="115"/>
                    </a:cubicBezTo>
                    <a:cubicBezTo>
                      <a:pt x="228" y="114"/>
                      <a:pt x="228" y="113"/>
                      <a:pt x="227" y="113"/>
                    </a:cubicBezTo>
                    <a:cubicBezTo>
                      <a:pt x="226" y="113"/>
                      <a:pt x="225" y="111"/>
                      <a:pt x="225" y="110"/>
                    </a:cubicBezTo>
                    <a:cubicBezTo>
                      <a:pt x="224" y="109"/>
                      <a:pt x="223" y="106"/>
                      <a:pt x="222" y="104"/>
                    </a:cubicBezTo>
                    <a:cubicBezTo>
                      <a:pt x="222" y="103"/>
                      <a:pt x="221" y="102"/>
                      <a:pt x="221" y="102"/>
                    </a:cubicBezTo>
                    <a:cubicBezTo>
                      <a:pt x="221" y="101"/>
                      <a:pt x="221" y="101"/>
                      <a:pt x="221" y="101"/>
                    </a:cubicBezTo>
                    <a:cubicBezTo>
                      <a:pt x="221" y="101"/>
                      <a:pt x="221" y="99"/>
                      <a:pt x="222" y="98"/>
                    </a:cubicBezTo>
                    <a:cubicBezTo>
                      <a:pt x="222" y="98"/>
                      <a:pt x="224" y="97"/>
                      <a:pt x="225" y="98"/>
                    </a:cubicBezTo>
                    <a:cubicBezTo>
                      <a:pt x="225" y="98"/>
                      <a:pt x="226" y="99"/>
                      <a:pt x="226" y="99"/>
                    </a:cubicBezTo>
                    <a:cubicBezTo>
                      <a:pt x="226" y="99"/>
                      <a:pt x="226" y="97"/>
                      <a:pt x="227" y="97"/>
                    </a:cubicBezTo>
                    <a:cubicBezTo>
                      <a:pt x="229" y="97"/>
                      <a:pt x="231" y="97"/>
                      <a:pt x="232" y="96"/>
                    </a:cubicBezTo>
                    <a:cubicBezTo>
                      <a:pt x="232" y="96"/>
                      <a:pt x="232" y="95"/>
                      <a:pt x="232" y="94"/>
                    </a:cubicBezTo>
                    <a:cubicBezTo>
                      <a:pt x="233" y="93"/>
                      <a:pt x="235" y="93"/>
                      <a:pt x="234" y="92"/>
                    </a:cubicBezTo>
                    <a:cubicBezTo>
                      <a:pt x="233" y="92"/>
                      <a:pt x="230" y="90"/>
                      <a:pt x="231" y="89"/>
                    </a:cubicBezTo>
                    <a:cubicBezTo>
                      <a:pt x="233" y="88"/>
                      <a:pt x="233" y="89"/>
                      <a:pt x="233" y="88"/>
                    </a:cubicBezTo>
                    <a:cubicBezTo>
                      <a:pt x="233" y="87"/>
                      <a:pt x="234" y="86"/>
                      <a:pt x="233" y="86"/>
                    </a:cubicBezTo>
                    <a:cubicBezTo>
                      <a:pt x="231" y="85"/>
                      <a:pt x="231" y="85"/>
                      <a:pt x="231" y="84"/>
                    </a:cubicBezTo>
                    <a:cubicBezTo>
                      <a:pt x="230" y="84"/>
                      <a:pt x="230" y="83"/>
                      <a:pt x="229" y="83"/>
                    </a:cubicBezTo>
                    <a:cubicBezTo>
                      <a:pt x="228" y="83"/>
                      <a:pt x="226" y="82"/>
                      <a:pt x="226" y="82"/>
                    </a:cubicBezTo>
                    <a:cubicBezTo>
                      <a:pt x="226" y="82"/>
                      <a:pt x="224" y="82"/>
                      <a:pt x="224" y="80"/>
                    </a:cubicBezTo>
                    <a:cubicBezTo>
                      <a:pt x="225" y="78"/>
                      <a:pt x="225" y="76"/>
                      <a:pt x="225" y="75"/>
                    </a:cubicBezTo>
                    <a:cubicBezTo>
                      <a:pt x="224" y="74"/>
                      <a:pt x="222" y="74"/>
                      <a:pt x="222" y="73"/>
                    </a:cubicBezTo>
                    <a:cubicBezTo>
                      <a:pt x="221" y="73"/>
                      <a:pt x="219" y="73"/>
                      <a:pt x="219" y="71"/>
                    </a:cubicBezTo>
                    <a:cubicBezTo>
                      <a:pt x="219" y="69"/>
                      <a:pt x="220" y="68"/>
                      <a:pt x="219" y="67"/>
                    </a:cubicBezTo>
                    <a:cubicBezTo>
                      <a:pt x="218" y="66"/>
                      <a:pt x="218" y="65"/>
                      <a:pt x="217" y="64"/>
                    </a:cubicBezTo>
                    <a:cubicBezTo>
                      <a:pt x="216" y="62"/>
                      <a:pt x="215" y="62"/>
                      <a:pt x="215" y="61"/>
                    </a:cubicBezTo>
                    <a:cubicBezTo>
                      <a:pt x="214" y="61"/>
                      <a:pt x="211" y="60"/>
                      <a:pt x="211" y="59"/>
                    </a:cubicBezTo>
                    <a:cubicBezTo>
                      <a:pt x="211" y="58"/>
                      <a:pt x="210" y="56"/>
                      <a:pt x="210" y="57"/>
                    </a:cubicBezTo>
                    <a:cubicBezTo>
                      <a:pt x="209" y="57"/>
                      <a:pt x="207" y="58"/>
                      <a:pt x="208" y="57"/>
                    </a:cubicBezTo>
                    <a:cubicBezTo>
                      <a:pt x="208" y="55"/>
                      <a:pt x="208" y="55"/>
                      <a:pt x="207" y="54"/>
                    </a:cubicBezTo>
                    <a:cubicBezTo>
                      <a:pt x="207" y="53"/>
                      <a:pt x="206" y="51"/>
                      <a:pt x="204" y="51"/>
                    </a:cubicBezTo>
                    <a:cubicBezTo>
                      <a:pt x="203" y="50"/>
                      <a:pt x="201" y="50"/>
                      <a:pt x="201" y="49"/>
                    </a:cubicBezTo>
                    <a:cubicBezTo>
                      <a:pt x="200" y="48"/>
                      <a:pt x="199" y="45"/>
                      <a:pt x="199" y="44"/>
                    </a:cubicBezTo>
                    <a:cubicBezTo>
                      <a:pt x="199" y="43"/>
                      <a:pt x="199" y="41"/>
                      <a:pt x="199" y="40"/>
                    </a:cubicBezTo>
                    <a:cubicBezTo>
                      <a:pt x="199" y="39"/>
                      <a:pt x="199" y="37"/>
                      <a:pt x="199" y="37"/>
                    </a:cubicBezTo>
                    <a:cubicBezTo>
                      <a:pt x="199" y="37"/>
                      <a:pt x="198" y="38"/>
                      <a:pt x="197" y="39"/>
                    </a:cubicBezTo>
                    <a:cubicBezTo>
                      <a:pt x="196" y="40"/>
                      <a:pt x="196" y="40"/>
                      <a:pt x="195" y="40"/>
                    </a:cubicBezTo>
                    <a:cubicBezTo>
                      <a:pt x="194" y="40"/>
                      <a:pt x="192" y="39"/>
                      <a:pt x="192" y="40"/>
                    </a:cubicBezTo>
                    <a:cubicBezTo>
                      <a:pt x="191" y="41"/>
                      <a:pt x="190" y="43"/>
                      <a:pt x="190" y="44"/>
                    </a:cubicBezTo>
                    <a:cubicBezTo>
                      <a:pt x="190" y="45"/>
                      <a:pt x="190" y="46"/>
                      <a:pt x="190" y="47"/>
                    </a:cubicBezTo>
                    <a:cubicBezTo>
                      <a:pt x="189" y="48"/>
                      <a:pt x="189" y="48"/>
                      <a:pt x="188" y="48"/>
                    </a:cubicBezTo>
                    <a:cubicBezTo>
                      <a:pt x="187" y="48"/>
                      <a:pt x="186" y="49"/>
                      <a:pt x="185" y="50"/>
                    </a:cubicBezTo>
                    <a:cubicBezTo>
                      <a:pt x="185" y="51"/>
                      <a:pt x="184" y="51"/>
                      <a:pt x="184" y="52"/>
                    </a:cubicBezTo>
                    <a:cubicBezTo>
                      <a:pt x="185" y="53"/>
                      <a:pt x="184" y="54"/>
                      <a:pt x="184" y="55"/>
                    </a:cubicBezTo>
                    <a:cubicBezTo>
                      <a:pt x="184" y="56"/>
                      <a:pt x="184" y="57"/>
                      <a:pt x="183" y="57"/>
                    </a:cubicBezTo>
                    <a:cubicBezTo>
                      <a:pt x="182" y="58"/>
                      <a:pt x="181" y="56"/>
                      <a:pt x="181" y="57"/>
                    </a:cubicBezTo>
                    <a:cubicBezTo>
                      <a:pt x="181" y="57"/>
                      <a:pt x="180" y="59"/>
                      <a:pt x="179" y="60"/>
                    </a:cubicBezTo>
                    <a:cubicBezTo>
                      <a:pt x="178" y="61"/>
                      <a:pt x="178" y="63"/>
                      <a:pt x="177" y="63"/>
                    </a:cubicBezTo>
                    <a:cubicBezTo>
                      <a:pt x="177" y="63"/>
                      <a:pt x="176" y="63"/>
                      <a:pt x="175" y="63"/>
                    </a:cubicBezTo>
                    <a:cubicBezTo>
                      <a:pt x="174" y="63"/>
                      <a:pt x="173" y="63"/>
                      <a:pt x="173" y="64"/>
                    </a:cubicBezTo>
                    <a:cubicBezTo>
                      <a:pt x="173" y="65"/>
                      <a:pt x="172" y="67"/>
                      <a:pt x="173" y="68"/>
                    </a:cubicBezTo>
                    <a:cubicBezTo>
                      <a:pt x="173" y="69"/>
                      <a:pt x="174" y="70"/>
                      <a:pt x="174" y="71"/>
                    </a:cubicBezTo>
                    <a:cubicBezTo>
                      <a:pt x="174" y="72"/>
                      <a:pt x="173" y="72"/>
                      <a:pt x="173" y="72"/>
                    </a:cubicBezTo>
                    <a:cubicBezTo>
                      <a:pt x="173" y="72"/>
                      <a:pt x="173" y="74"/>
                      <a:pt x="173" y="75"/>
                    </a:cubicBezTo>
                    <a:cubicBezTo>
                      <a:pt x="174" y="76"/>
                      <a:pt x="176" y="76"/>
                      <a:pt x="175" y="76"/>
                    </a:cubicBezTo>
                    <a:cubicBezTo>
                      <a:pt x="174" y="77"/>
                      <a:pt x="174" y="78"/>
                      <a:pt x="173" y="79"/>
                    </a:cubicBezTo>
                    <a:cubicBezTo>
                      <a:pt x="173" y="80"/>
                      <a:pt x="172" y="81"/>
                      <a:pt x="172" y="82"/>
                    </a:cubicBezTo>
                    <a:cubicBezTo>
                      <a:pt x="172" y="83"/>
                      <a:pt x="171" y="83"/>
                      <a:pt x="171" y="84"/>
                    </a:cubicBezTo>
                    <a:cubicBezTo>
                      <a:pt x="172" y="85"/>
                      <a:pt x="173" y="87"/>
                      <a:pt x="173" y="87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173" y="88"/>
                      <a:pt x="172" y="88"/>
                      <a:pt x="172" y="89"/>
                    </a:cubicBezTo>
                    <a:cubicBezTo>
                      <a:pt x="171" y="90"/>
                      <a:pt x="171" y="92"/>
                      <a:pt x="171" y="92"/>
                    </a:cubicBezTo>
                    <a:cubicBezTo>
                      <a:pt x="170" y="93"/>
                      <a:pt x="170" y="96"/>
                      <a:pt x="170" y="97"/>
                    </a:cubicBezTo>
                    <a:cubicBezTo>
                      <a:pt x="169" y="97"/>
                      <a:pt x="168" y="95"/>
                      <a:pt x="167" y="94"/>
                    </a:cubicBezTo>
                    <a:cubicBezTo>
                      <a:pt x="165" y="93"/>
                      <a:pt x="164" y="92"/>
                      <a:pt x="164" y="90"/>
                    </a:cubicBezTo>
                    <a:cubicBezTo>
                      <a:pt x="164" y="89"/>
                      <a:pt x="163" y="86"/>
                      <a:pt x="163" y="85"/>
                    </a:cubicBezTo>
                    <a:cubicBezTo>
                      <a:pt x="162" y="84"/>
                      <a:pt x="160" y="82"/>
                      <a:pt x="159" y="81"/>
                    </a:cubicBezTo>
                    <a:cubicBezTo>
                      <a:pt x="158" y="79"/>
                      <a:pt x="156" y="77"/>
                      <a:pt x="156" y="77"/>
                    </a:cubicBezTo>
                    <a:cubicBezTo>
                      <a:pt x="156" y="77"/>
                      <a:pt x="155" y="76"/>
                      <a:pt x="155" y="76"/>
                    </a:cubicBezTo>
                    <a:cubicBezTo>
                      <a:pt x="154" y="74"/>
                      <a:pt x="155" y="72"/>
                      <a:pt x="155" y="71"/>
                    </a:cubicBezTo>
                    <a:cubicBezTo>
                      <a:pt x="156" y="69"/>
                      <a:pt x="155" y="66"/>
                      <a:pt x="155" y="63"/>
                    </a:cubicBezTo>
                    <a:cubicBezTo>
                      <a:pt x="155" y="61"/>
                      <a:pt x="155" y="59"/>
                      <a:pt x="155" y="57"/>
                    </a:cubicBezTo>
                    <a:cubicBezTo>
                      <a:pt x="155" y="55"/>
                      <a:pt x="153" y="54"/>
                      <a:pt x="153" y="52"/>
                    </a:cubicBezTo>
                    <a:cubicBezTo>
                      <a:pt x="152" y="50"/>
                      <a:pt x="152" y="47"/>
                      <a:pt x="152" y="46"/>
                    </a:cubicBezTo>
                    <a:cubicBezTo>
                      <a:pt x="151" y="44"/>
                      <a:pt x="151" y="40"/>
                      <a:pt x="151" y="39"/>
                    </a:cubicBezTo>
                    <a:cubicBezTo>
                      <a:pt x="151" y="37"/>
                      <a:pt x="151" y="34"/>
                      <a:pt x="151" y="33"/>
                    </a:cubicBezTo>
                    <a:cubicBezTo>
                      <a:pt x="152" y="32"/>
                      <a:pt x="153" y="30"/>
                      <a:pt x="153" y="28"/>
                    </a:cubicBezTo>
                    <a:cubicBezTo>
                      <a:pt x="153" y="26"/>
                      <a:pt x="153" y="23"/>
                      <a:pt x="153" y="20"/>
                    </a:cubicBezTo>
                    <a:cubicBezTo>
                      <a:pt x="153" y="18"/>
                      <a:pt x="153" y="15"/>
                      <a:pt x="153" y="12"/>
                    </a:cubicBezTo>
                    <a:cubicBezTo>
                      <a:pt x="153" y="8"/>
                      <a:pt x="153" y="4"/>
                      <a:pt x="153" y="2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53" y="1"/>
                      <a:pt x="151" y="0"/>
                      <a:pt x="150" y="1"/>
                    </a:cubicBezTo>
                    <a:cubicBezTo>
                      <a:pt x="149" y="2"/>
                      <a:pt x="148" y="1"/>
                      <a:pt x="147" y="2"/>
                    </a:cubicBezTo>
                    <a:cubicBezTo>
                      <a:pt x="147" y="3"/>
                      <a:pt x="146" y="4"/>
                      <a:pt x="146" y="3"/>
                    </a:cubicBezTo>
                    <a:cubicBezTo>
                      <a:pt x="145" y="3"/>
                      <a:pt x="143" y="1"/>
                      <a:pt x="142" y="2"/>
                    </a:cubicBezTo>
                    <a:cubicBezTo>
                      <a:pt x="142" y="3"/>
                      <a:pt x="141" y="3"/>
                      <a:pt x="141" y="4"/>
                    </a:cubicBezTo>
                    <a:cubicBezTo>
                      <a:pt x="141" y="6"/>
                      <a:pt x="141" y="8"/>
                      <a:pt x="142" y="9"/>
                    </a:cubicBezTo>
                    <a:cubicBezTo>
                      <a:pt x="142" y="10"/>
                      <a:pt x="144" y="13"/>
                      <a:pt x="144" y="15"/>
                    </a:cubicBezTo>
                    <a:cubicBezTo>
                      <a:pt x="144" y="16"/>
                      <a:pt x="144" y="18"/>
                      <a:pt x="143" y="18"/>
                    </a:cubicBezTo>
                    <a:cubicBezTo>
                      <a:pt x="142" y="19"/>
                      <a:pt x="141" y="19"/>
                      <a:pt x="140" y="20"/>
                    </a:cubicBezTo>
                    <a:cubicBezTo>
                      <a:pt x="140" y="21"/>
                      <a:pt x="140" y="22"/>
                      <a:pt x="139" y="22"/>
                    </a:cubicBezTo>
                    <a:cubicBezTo>
                      <a:pt x="138" y="22"/>
                      <a:pt x="137" y="21"/>
                      <a:pt x="137" y="23"/>
                    </a:cubicBezTo>
                    <a:cubicBezTo>
                      <a:pt x="137" y="24"/>
                      <a:pt x="137" y="27"/>
                      <a:pt x="136" y="28"/>
                    </a:cubicBezTo>
                    <a:cubicBezTo>
                      <a:pt x="136" y="29"/>
                      <a:pt x="137" y="31"/>
                      <a:pt x="138" y="31"/>
                    </a:cubicBezTo>
                    <a:cubicBezTo>
                      <a:pt x="140" y="32"/>
                      <a:pt x="140" y="31"/>
                      <a:pt x="140" y="32"/>
                    </a:cubicBezTo>
                    <a:cubicBezTo>
                      <a:pt x="140" y="34"/>
                      <a:pt x="141" y="36"/>
                      <a:pt x="139" y="36"/>
                    </a:cubicBezTo>
                    <a:cubicBezTo>
                      <a:pt x="138" y="35"/>
                      <a:pt x="136" y="35"/>
                      <a:pt x="136" y="36"/>
                    </a:cubicBezTo>
                    <a:cubicBezTo>
                      <a:pt x="136" y="37"/>
                      <a:pt x="136" y="38"/>
                      <a:pt x="134" y="38"/>
                    </a:cubicBezTo>
                    <a:cubicBezTo>
                      <a:pt x="133" y="37"/>
                      <a:pt x="132" y="37"/>
                      <a:pt x="131" y="37"/>
                    </a:cubicBezTo>
                    <a:cubicBezTo>
                      <a:pt x="131" y="38"/>
                      <a:pt x="130" y="38"/>
                      <a:pt x="129" y="35"/>
                    </a:cubicBezTo>
                    <a:cubicBezTo>
                      <a:pt x="129" y="33"/>
                      <a:pt x="129" y="31"/>
                      <a:pt x="128" y="29"/>
                    </a:cubicBezTo>
                    <a:cubicBezTo>
                      <a:pt x="128" y="27"/>
                      <a:pt x="129" y="25"/>
                      <a:pt x="128" y="23"/>
                    </a:cubicBezTo>
                    <a:cubicBezTo>
                      <a:pt x="127" y="21"/>
                      <a:pt x="127" y="21"/>
                      <a:pt x="126" y="20"/>
                    </a:cubicBezTo>
                    <a:cubicBezTo>
                      <a:pt x="126" y="20"/>
                      <a:pt x="125" y="18"/>
                      <a:pt x="124" y="19"/>
                    </a:cubicBezTo>
                    <a:cubicBezTo>
                      <a:pt x="123" y="20"/>
                      <a:pt x="121" y="22"/>
                      <a:pt x="120" y="22"/>
                    </a:cubicBezTo>
                    <a:cubicBezTo>
                      <a:pt x="119" y="22"/>
                      <a:pt x="118" y="22"/>
                      <a:pt x="117" y="22"/>
                    </a:cubicBezTo>
                    <a:cubicBezTo>
                      <a:pt x="116" y="21"/>
                      <a:pt x="115" y="21"/>
                      <a:pt x="114" y="21"/>
                    </a:cubicBezTo>
                    <a:cubicBezTo>
                      <a:pt x="114" y="21"/>
                      <a:pt x="114" y="21"/>
                      <a:pt x="114" y="21"/>
                    </a:cubicBezTo>
                    <a:cubicBezTo>
                      <a:pt x="114" y="22"/>
                      <a:pt x="114" y="23"/>
                      <a:pt x="115" y="24"/>
                    </a:cubicBezTo>
                    <a:cubicBezTo>
                      <a:pt x="116" y="26"/>
                      <a:pt x="115" y="27"/>
                      <a:pt x="115" y="28"/>
                    </a:cubicBezTo>
                    <a:cubicBezTo>
                      <a:pt x="115" y="29"/>
                      <a:pt x="115" y="31"/>
                      <a:pt x="116" y="32"/>
                    </a:cubicBezTo>
                    <a:cubicBezTo>
                      <a:pt x="117" y="33"/>
                      <a:pt x="116" y="33"/>
                      <a:pt x="115" y="34"/>
                    </a:cubicBezTo>
                    <a:cubicBezTo>
                      <a:pt x="115" y="34"/>
                      <a:pt x="115" y="35"/>
                      <a:pt x="115" y="36"/>
                    </a:cubicBezTo>
                    <a:cubicBezTo>
                      <a:pt x="116" y="37"/>
                      <a:pt x="116" y="38"/>
                      <a:pt x="117" y="39"/>
                    </a:cubicBezTo>
                    <a:cubicBezTo>
                      <a:pt x="117" y="41"/>
                      <a:pt x="117" y="42"/>
                      <a:pt x="117" y="43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6" y="44"/>
                      <a:pt x="113" y="45"/>
                      <a:pt x="113" y="45"/>
                    </a:cubicBezTo>
                    <a:cubicBezTo>
                      <a:pt x="113" y="46"/>
                      <a:pt x="113" y="47"/>
                      <a:pt x="112" y="47"/>
                    </a:cubicBezTo>
                    <a:cubicBezTo>
                      <a:pt x="111" y="47"/>
                      <a:pt x="109" y="47"/>
                      <a:pt x="110" y="48"/>
                    </a:cubicBezTo>
                    <a:cubicBezTo>
                      <a:pt x="110" y="49"/>
                      <a:pt x="111" y="52"/>
                      <a:pt x="111" y="52"/>
                    </a:cubicBezTo>
                    <a:cubicBezTo>
                      <a:pt x="111" y="53"/>
                      <a:pt x="111" y="55"/>
                      <a:pt x="111" y="56"/>
                    </a:cubicBezTo>
                    <a:cubicBezTo>
                      <a:pt x="111" y="56"/>
                      <a:pt x="112" y="58"/>
                      <a:pt x="112" y="59"/>
                    </a:cubicBezTo>
                    <a:cubicBezTo>
                      <a:pt x="112" y="60"/>
                      <a:pt x="112" y="61"/>
                      <a:pt x="111" y="62"/>
                    </a:cubicBezTo>
                    <a:cubicBezTo>
                      <a:pt x="111" y="63"/>
                      <a:pt x="111" y="64"/>
                      <a:pt x="112" y="65"/>
                    </a:cubicBezTo>
                    <a:cubicBezTo>
                      <a:pt x="113" y="65"/>
                      <a:pt x="114" y="65"/>
                      <a:pt x="115" y="67"/>
                    </a:cubicBezTo>
                    <a:cubicBezTo>
                      <a:pt x="116" y="68"/>
                      <a:pt x="117" y="70"/>
                      <a:pt x="117" y="71"/>
                    </a:cubicBezTo>
                    <a:cubicBezTo>
                      <a:pt x="117" y="72"/>
                      <a:pt x="118" y="74"/>
                      <a:pt x="118" y="75"/>
                    </a:cubicBezTo>
                    <a:cubicBezTo>
                      <a:pt x="119" y="76"/>
                      <a:pt x="119" y="77"/>
                      <a:pt x="119" y="77"/>
                    </a:cubicBezTo>
                    <a:cubicBezTo>
                      <a:pt x="119" y="78"/>
                      <a:pt x="121" y="79"/>
                      <a:pt x="120" y="79"/>
                    </a:cubicBezTo>
                    <a:cubicBezTo>
                      <a:pt x="120" y="80"/>
                      <a:pt x="117" y="81"/>
                      <a:pt x="117" y="82"/>
                    </a:cubicBezTo>
                    <a:cubicBezTo>
                      <a:pt x="117" y="83"/>
                      <a:pt x="117" y="85"/>
                      <a:pt x="117" y="86"/>
                    </a:cubicBezTo>
                    <a:cubicBezTo>
                      <a:pt x="117" y="87"/>
                      <a:pt x="117" y="88"/>
                      <a:pt x="116" y="88"/>
                    </a:cubicBezTo>
                    <a:cubicBezTo>
                      <a:pt x="116" y="89"/>
                      <a:pt x="116" y="90"/>
                      <a:pt x="115" y="90"/>
                    </a:cubicBezTo>
                    <a:cubicBezTo>
                      <a:pt x="114" y="90"/>
                      <a:pt x="113" y="90"/>
                      <a:pt x="112" y="91"/>
                    </a:cubicBezTo>
                    <a:cubicBezTo>
                      <a:pt x="111" y="91"/>
                      <a:pt x="111" y="91"/>
                      <a:pt x="111" y="92"/>
                    </a:cubicBezTo>
                    <a:cubicBezTo>
                      <a:pt x="110" y="93"/>
                      <a:pt x="110" y="94"/>
                      <a:pt x="109" y="93"/>
                    </a:cubicBezTo>
                    <a:cubicBezTo>
                      <a:pt x="108" y="93"/>
                      <a:pt x="106" y="92"/>
                      <a:pt x="105" y="92"/>
                    </a:cubicBezTo>
                    <a:cubicBezTo>
                      <a:pt x="104" y="92"/>
                      <a:pt x="103" y="92"/>
                      <a:pt x="102" y="93"/>
                    </a:cubicBezTo>
                    <a:cubicBezTo>
                      <a:pt x="101" y="94"/>
                      <a:pt x="101" y="95"/>
                      <a:pt x="100" y="95"/>
                    </a:cubicBezTo>
                    <a:cubicBezTo>
                      <a:pt x="99" y="95"/>
                      <a:pt x="98" y="94"/>
                      <a:pt x="97" y="94"/>
                    </a:cubicBezTo>
                    <a:cubicBezTo>
                      <a:pt x="97" y="94"/>
                      <a:pt x="96" y="95"/>
                      <a:pt x="96" y="96"/>
                    </a:cubicBezTo>
                    <a:cubicBezTo>
                      <a:pt x="95" y="97"/>
                      <a:pt x="94" y="98"/>
                      <a:pt x="94" y="98"/>
                    </a:cubicBezTo>
                    <a:cubicBezTo>
                      <a:pt x="93" y="99"/>
                      <a:pt x="91" y="98"/>
                      <a:pt x="91" y="97"/>
                    </a:cubicBezTo>
                    <a:cubicBezTo>
                      <a:pt x="91" y="96"/>
                      <a:pt x="91" y="95"/>
                      <a:pt x="91" y="94"/>
                    </a:cubicBezTo>
                    <a:cubicBezTo>
                      <a:pt x="91" y="92"/>
                      <a:pt x="91" y="93"/>
                      <a:pt x="90" y="92"/>
                    </a:cubicBezTo>
                    <a:cubicBezTo>
                      <a:pt x="89" y="90"/>
                      <a:pt x="90" y="90"/>
                      <a:pt x="90" y="88"/>
                    </a:cubicBezTo>
                    <a:cubicBezTo>
                      <a:pt x="90" y="86"/>
                      <a:pt x="90" y="86"/>
                      <a:pt x="90" y="84"/>
                    </a:cubicBezTo>
                    <a:cubicBezTo>
                      <a:pt x="89" y="82"/>
                      <a:pt x="89" y="81"/>
                      <a:pt x="88" y="81"/>
                    </a:cubicBezTo>
                    <a:cubicBezTo>
                      <a:pt x="87" y="80"/>
                      <a:pt x="86" y="79"/>
                      <a:pt x="86" y="78"/>
                    </a:cubicBezTo>
                    <a:cubicBezTo>
                      <a:pt x="86" y="77"/>
                      <a:pt x="87" y="76"/>
                      <a:pt x="86" y="75"/>
                    </a:cubicBezTo>
                    <a:cubicBezTo>
                      <a:pt x="85" y="75"/>
                      <a:pt x="86" y="75"/>
                      <a:pt x="85" y="73"/>
                    </a:cubicBezTo>
                    <a:cubicBezTo>
                      <a:pt x="84" y="72"/>
                      <a:pt x="85" y="72"/>
                      <a:pt x="84" y="71"/>
                    </a:cubicBezTo>
                    <a:cubicBezTo>
                      <a:pt x="83" y="71"/>
                      <a:pt x="83" y="73"/>
                      <a:pt x="82" y="73"/>
                    </a:cubicBezTo>
                    <a:cubicBezTo>
                      <a:pt x="80" y="73"/>
                      <a:pt x="80" y="73"/>
                      <a:pt x="79" y="74"/>
                    </a:cubicBezTo>
                    <a:cubicBezTo>
                      <a:pt x="79" y="74"/>
                      <a:pt x="79" y="75"/>
                      <a:pt x="79" y="75"/>
                    </a:cubicBezTo>
                    <a:cubicBezTo>
                      <a:pt x="79" y="75"/>
                      <a:pt x="77" y="74"/>
                      <a:pt x="77" y="75"/>
                    </a:cubicBezTo>
                    <a:cubicBezTo>
                      <a:pt x="77" y="76"/>
                      <a:pt x="78" y="78"/>
                      <a:pt x="79" y="78"/>
                    </a:cubicBezTo>
                    <a:cubicBezTo>
                      <a:pt x="79" y="79"/>
                      <a:pt x="80" y="81"/>
                      <a:pt x="80" y="81"/>
                    </a:cubicBezTo>
                    <a:cubicBezTo>
                      <a:pt x="80" y="82"/>
                      <a:pt x="81" y="83"/>
                      <a:pt x="81" y="84"/>
                    </a:cubicBezTo>
                    <a:cubicBezTo>
                      <a:pt x="81" y="84"/>
                      <a:pt x="82" y="85"/>
                      <a:pt x="81" y="85"/>
                    </a:cubicBezTo>
                    <a:cubicBezTo>
                      <a:pt x="80" y="85"/>
                      <a:pt x="79" y="86"/>
                      <a:pt x="79" y="86"/>
                    </a:cubicBezTo>
                    <a:cubicBezTo>
                      <a:pt x="78" y="87"/>
                      <a:pt x="78" y="87"/>
                      <a:pt x="77" y="87"/>
                    </a:cubicBezTo>
                    <a:cubicBezTo>
                      <a:pt x="76" y="87"/>
                      <a:pt x="76" y="87"/>
                      <a:pt x="76" y="87"/>
                    </a:cubicBezTo>
                    <a:cubicBezTo>
                      <a:pt x="75" y="87"/>
                      <a:pt x="74" y="86"/>
                      <a:pt x="73" y="87"/>
                    </a:cubicBezTo>
                    <a:cubicBezTo>
                      <a:pt x="73" y="88"/>
                      <a:pt x="73" y="89"/>
                      <a:pt x="73" y="90"/>
                    </a:cubicBezTo>
                    <a:cubicBezTo>
                      <a:pt x="74" y="91"/>
                      <a:pt x="74" y="92"/>
                      <a:pt x="74" y="92"/>
                    </a:cubicBezTo>
                    <a:cubicBezTo>
                      <a:pt x="73" y="92"/>
                      <a:pt x="72" y="91"/>
                      <a:pt x="72" y="92"/>
                    </a:cubicBezTo>
                    <a:cubicBezTo>
                      <a:pt x="72" y="92"/>
                      <a:pt x="71" y="93"/>
                      <a:pt x="71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4"/>
                      <a:pt x="71" y="95"/>
                      <a:pt x="71" y="95"/>
                    </a:cubicBezTo>
                    <a:cubicBezTo>
                      <a:pt x="72" y="96"/>
                      <a:pt x="72" y="97"/>
                      <a:pt x="72" y="98"/>
                    </a:cubicBezTo>
                    <a:cubicBezTo>
                      <a:pt x="72" y="98"/>
                      <a:pt x="72" y="100"/>
                      <a:pt x="72" y="100"/>
                    </a:cubicBezTo>
                    <a:cubicBezTo>
                      <a:pt x="71" y="101"/>
                      <a:pt x="70" y="102"/>
                      <a:pt x="70" y="103"/>
                    </a:cubicBezTo>
                    <a:cubicBezTo>
                      <a:pt x="70" y="103"/>
                      <a:pt x="71" y="104"/>
                      <a:pt x="70" y="105"/>
                    </a:cubicBezTo>
                    <a:cubicBezTo>
                      <a:pt x="70" y="106"/>
                      <a:pt x="70" y="107"/>
                      <a:pt x="70" y="107"/>
                    </a:cubicBezTo>
                    <a:cubicBezTo>
                      <a:pt x="70" y="107"/>
                      <a:pt x="70" y="107"/>
                      <a:pt x="70" y="108"/>
                    </a:cubicBezTo>
                    <a:cubicBezTo>
                      <a:pt x="70" y="109"/>
                      <a:pt x="70" y="111"/>
                      <a:pt x="71" y="111"/>
                    </a:cubicBezTo>
                    <a:cubicBezTo>
                      <a:pt x="71" y="112"/>
                      <a:pt x="72" y="112"/>
                      <a:pt x="72" y="112"/>
                    </a:cubicBezTo>
                    <a:cubicBezTo>
                      <a:pt x="73" y="112"/>
                      <a:pt x="74" y="112"/>
                      <a:pt x="74" y="112"/>
                    </a:cubicBezTo>
                    <a:cubicBezTo>
                      <a:pt x="74" y="112"/>
                      <a:pt x="74" y="114"/>
                      <a:pt x="74" y="115"/>
                    </a:cubicBezTo>
                    <a:cubicBezTo>
                      <a:pt x="75" y="116"/>
                      <a:pt x="74" y="117"/>
                      <a:pt x="74" y="117"/>
                    </a:cubicBezTo>
                    <a:cubicBezTo>
                      <a:pt x="74" y="118"/>
                      <a:pt x="74" y="118"/>
                      <a:pt x="74" y="118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2" y="119"/>
                      <a:pt x="72" y="120"/>
                      <a:pt x="72" y="121"/>
                    </a:cubicBezTo>
                    <a:cubicBezTo>
                      <a:pt x="72" y="122"/>
                      <a:pt x="73" y="122"/>
                      <a:pt x="74" y="122"/>
                    </a:cubicBezTo>
                    <a:cubicBezTo>
                      <a:pt x="74" y="123"/>
                      <a:pt x="76" y="124"/>
                      <a:pt x="76" y="124"/>
                    </a:cubicBezTo>
                    <a:cubicBezTo>
                      <a:pt x="76" y="125"/>
                      <a:pt x="76" y="126"/>
                      <a:pt x="75" y="126"/>
                    </a:cubicBezTo>
                    <a:cubicBezTo>
                      <a:pt x="75" y="127"/>
                      <a:pt x="75" y="128"/>
                      <a:pt x="75" y="128"/>
                    </a:cubicBezTo>
                    <a:cubicBezTo>
                      <a:pt x="76" y="129"/>
                      <a:pt x="77" y="129"/>
                      <a:pt x="77" y="129"/>
                    </a:cubicBezTo>
                    <a:cubicBezTo>
                      <a:pt x="77" y="130"/>
                      <a:pt x="77" y="131"/>
                      <a:pt x="77" y="131"/>
                    </a:cubicBezTo>
                    <a:cubicBezTo>
                      <a:pt x="76" y="131"/>
                      <a:pt x="75" y="131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5" y="132"/>
                      <a:pt x="75" y="133"/>
                      <a:pt x="76" y="133"/>
                    </a:cubicBezTo>
                    <a:cubicBezTo>
                      <a:pt x="76" y="133"/>
                      <a:pt x="76" y="133"/>
                      <a:pt x="76" y="134"/>
                    </a:cubicBezTo>
                    <a:cubicBezTo>
                      <a:pt x="76" y="134"/>
                      <a:pt x="76" y="135"/>
                      <a:pt x="76" y="135"/>
                    </a:cubicBezTo>
                    <a:cubicBezTo>
                      <a:pt x="76" y="135"/>
                      <a:pt x="78" y="136"/>
                      <a:pt x="78" y="136"/>
                    </a:cubicBezTo>
                    <a:cubicBezTo>
                      <a:pt x="79" y="137"/>
                      <a:pt x="79" y="138"/>
                      <a:pt x="79" y="138"/>
                    </a:cubicBezTo>
                    <a:cubicBezTo>
                      <a:pt x="79" y="138"/>
                      <a:pt x="80" y="137"/>
                      <a:pt x="80" y="138"/>
                    </a:cubicBezTo>
                    <a:cubicBezTo>
                      <a:pt x="80" y="139"/>
                      <a:pt x="80" y="140"/>
                      <a:pt x="80" y="140"/>
                    </a:cubicBezTo>
                    <a:cubicBezTo>
                      <a:pt x="80" y="140"/>
                      <a:pt x="81" y="140"/>
                      <a:pt x="81" y="140"/>
                    </a:cubicBezTo>
                    <a:cubicBezTo>
                      <a:pt x="81" y="140"/>
                      <a:pt x="81" y="141"/>
                      <a:pt x="81" y="142"/>
                    </a:cubicBezTo>
                    <a:cubicBezTo>
                      <a:pt x="81" y="142"/>
                      <a:pt x="81" y="143"/>
                      <a:pt x="81" y="144"/>
                    </a:cubicBezTo>
                    <a:cubicBezTo>
                      <a:pt x="81" y="144"/>
                      <a:pt x="81" y="145"/>
                      <a:pt x="81" y="145"/>
                    </a:cubicBezTo>
                    <a:cubicBezTo>
                      <a:pt x="81" y="146"/>
                      <a:pt x="81" y="147"/>
                      <a:pt x="81" y="147"/>
                    </a:cubicBezTo>
                    <a:cubicBezTo>
                      <a:pt x="81" y="148"/>
                      <a:pt x="81" y="148"/>
                      <a:pt x="82" y="149"/>
                    </a:cubicBezTo>
                    <a:cubicBezTo>
                      <a:pt x="82" y="149"/>
                      <a:pt x="82" y="150"/>
                      <a:pt x="82" y="150"/>
                    </a:cubicBezTo>
                    <a:cubicBezTo>
                      <a:pt x="82" y="150"/>
                      <a:pt x="82" y="150"/>
                      <a:pt x="83" y="151"/>
                    </a:cubicBezTo>
                    <a:cubicBezTo>
                      <a:pt x="83" y="151"/>
                      <a:pt x="83" y="151"/>
                      <a:pt x="84" y="151"/>
                    </a:cubicBezTo>
                    <a:cubicBezTo>
                      <a:pt x="84" y="151"/>
                      <a:pt x="84" y="151"/>
                      <a:pt x="85" y="151"/>
                    </a:cubicBezTo>
                    <a:cubicBezTo>
                      <a:pt x="85" y="151"/>
                      <a:pt x="85" y="152"/>
                      <a:pt x="86" y="152"/>
                    </a:cubicBezTo>
                    <a:cubicBezTo>
                      <a:pt x="86" y="152"/>
                      <a:pt x="87" y="152"/>
                      <a:pt x="87" y="151"/>
                    </a:cubicBezTo>
                    <a:cubicBezTo>
                      <a:pt x="87" y="151"/>
                      <a:pt x="88" y="150"/>
                      <a:pt x="88" y="150"/>
                    </a:cubicBezTo>
                    <a:cubicBezTo>
                      <a:pt x="89" y="149"/>
                      <a:pt x="89" y="148"/>
                      <a:pt x="90" y="148"/>
                    </a:cubicBezTo>
                    <a:cubicBezTo>
                      <a:pt x="90" y="148"/>
                      <a:pt x="91" y="148"/>
                      <a:pt x="91" y="148"/>
                    </a:cubicBezTo>
                    <a:cubicBezTo>
                      <a:pt x="91" y="147"/>
                      <a:pt x="91" y="146"/>
                      <a:pt x="91" y="146"/>
                    </a:cubicBezTo>
                    <a:cubicBezTo>
                      <a:pt x="91" y="145"/>
                      <a:pt x="91" y="145"/>
                      <a:pt x="91" y="144"/>
                    </a:cubicBezTo>
                    <a:cubicBezTo>
                      <a:pt x="91" y="144"/>
                      <a:pt x="92" y="144"/>
                      <a:pt x="92" y="143"/>
                    </a:cubicBezTo>
                    <a:cubicBezTo>
                      <a:pt x="91" y="142"/>
                      <a:pt x="92" y="142"/>
                      <a:pt x="92" y="142"/>
                    </a:cubicBezTo>
                    <a:cubicBezTo>
                      <a:pt x="92" y="142"/>
                      <a:pt x="92" y="141"/>
                      <a:pt x="92" y="141"/>
                    </a:cubicBezTo>
                    <a:cubicBezTo>
                      <a:pt x="92" y="140"/>
                      <a:pt x="91" y="140"/>
                      <a:pt x="92" y="139"/>
                    </a:cubicBezTo>
                    <a:cubicBezTo>
                      <a:pt x="92" y="138"/>
                      <a:pt x="92" y="138"/>
                      <a:pt x="92" y="138"/>
                    </a:cubicBezTo>
                    <a:cubicBezTo>
                      <a:pt x="93" y="138"/>
                      <a:pt x="93" y="138"/>
                      <a:pt x="93" y="139"/>
                    </a:cubicBezTo>
                    <a:cubicBezTo>
                      <a:pt x="94" y="139"/>
                      <a:pt x="94" y="140"/>
                      <a:pt x="95" y="140"/>
                    </a:cubicBezTo>
                    <a:cubicBezTo>
                      <a:pt x="95" y="141"/>
                      <a:pt x="95" y="141"/>
                      <a:pt x="96" y="141"/>
                    </a:cubicBezTo>
                    <a:cubicBezTo>
                      <a:pt x="96" y="141"/>
                      <a:pt x="97" y="141"/>
                      <a:pt x="97" y="141"/>
                    </a:cubicBezTo>
                    <a:cubicBezTo>
                      <a:pt x="97" y="141"/>
                      <a:pt x="98" y="142"/>
                      <a:pt x="98" y="142"/>
                    </a:cubicBezTo>
                    <a:cubicBezTo>
                      <a:pt x="99" y="142"/>
                      <a:pt x="100" y="143"/>
                      <a:pt x="100" y="142"/>
                    </a:cubicBezTo>
                    <a:cubicBezTo>
                      <a:pt x="100" y="141"/>
                      <a:pt x="100" y="141"/>
                      <a:pt x="101" y="141"/>
                    </a:cubicBezTo>
                    <a:cubicBezTo>
                      <a:pt x="101" y="140"/>
                      <a:pt x="102" y="140"/>
                      <a:pt x="102" y="141"/>
                    </a:cubicBezTo>
                    <a:cubicBezTo>
                      <a:pt x="102" y="141"/>
                      <a:pt x="102" y="142"/>
                      <a:pt x="102" y="143"/>
                    </a:cubicBezTo>
                    <a:cubicBezTo>
                      <a:pt x="103" y="143"/>
                      <a:pt x="103" y="144"/>
                      <a:pt x="103" y="145"/>
                    </a:cubicBezTo>
                    <a:cubicBezTo>
                      <a:pt x="103" y="145"/>
                      <a:pt x="104" y="146"/>
                      <a:pt x="104" y="146"/>
                    </a:cubicBezTo>
                    <a:cubicBezTo>
                      <a:pt x="103" y="147"/>
                      <a:pt x="103" y="147"/>
                      <a:pt x="104" y="147"/>
                    </a:cubicBezTo>
                    <a:cubicBezTo>
                      <a:pt x="104" y="148"/>
                      <a:pt x="104" y="148"/>
                      <a:pt x="104" y="148"/>
                    </a:cubicBezTo>
                    <a:cubicBezTo>
                      <a:pt x="104" y="148"/>
                      <a:pt x="104" y="147"/>
                      <a:pt x="105" y="147"/>
                    </a:cubicBezTo>
                    <a:cubicBezTo>
                      <a:pt x="106" y="147"/>
                      <a:pt x="107" y="147"/>
                      <a:pt x="107" y="147"/>
                    </a:cubicBezTo>
                    <a:cubicBezTo>
                      <a:pt x="108" y="148"/>
                      <a:pt x="108" y="148"/>
                      <a:pt x="109" y="148"/>
                    </a:cubicBezTo>
                    <a:cubicBezTo>
                      <a:pt x="109" y="147"/>
                      <a:pt x="109" y="146"/>
                      <a:pt x="110" y="146"/>
                    </a:cubicBezTo>
                    <a:cubicBezTo>
                      <a:pt x="110" y="146"/>
                      <a:pt x="110" y="146"/>
                      <a:pt x="111" y="147"/>
                    </a:cubicBezTo>
                    <a:cubicBezTo>
                      <a:pt x="111" y="148"/>
                      <a:pt x="111" y="148"/>
                      <a:pt x="112" y="149"/>
                    </a:cubicBezTo>
                    <a:cubicBezTo>
                      <a:pt x="112" y="149"/>
                      <a:pt x="113" y="149"/>
                      <a:pt x="113" y="149"/>
                    </a:cubicBezTo>
                    <a:cubicBezTo>
                      <a:pt x="113" y="149"/>
                      <a:pt x="112" y="150"/>
                      <a:pt x="112" y="150"/>
                    </a:cubicBezTo>
                    <a:cubicBezTo>
                      <a:pt x="111" y="154"/>
                      <a:pt x="112" y="157"/>
                      <a:pt x="111" y="161"/>
                    </a:cubicBezTo>
                    <a:cubicBezTo>
                      <a:pt x="111" y="161"/>
                      <a:pt x="111" y="161"/>
                      <a:pt x="111" y="162"/>
                    </a:cubicBezTo>
                    <a:cubicBezTo>
                      <a:pt x="112" y="162"/>
                      <a:pt x="112" y="162"/>
                      <a:pt x="112" y="162"/>
                    </a:cubicBezTo>
                    <a:cubicBezTo>
                      <a:pt x="112" y="162"/>
                      <a:pt x="112" y="164"/>
                      <a:pt x="112" y="165"/>
                    </a:cubicBezTo>
                    <a:cubicBezTo>
                      <a:pt x="112" y="165"/>
                      <a:pt x="112" y="167"/>
                      <a:pt x="112" y="167"/>
                    </a:cubicBezTo>
                    <a:cubicBezTo>
                      <a:pt x="113" y="167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9"/>
                      <a:pt x="114" y="169"/>
                    </a:cubicBezTo>
                    <a:cubicBezTo>
                      <a:pt x="115" y="170"/>
                      <a:pt x="115" y="170"/>
                      <a:pt x="115" y="170"/>
                    </a:cubicBezTo>
                    <a:cubicBezTo>
                      <a:pt x="114" y="171"/>
                      <a:pt x="114" y="172"/>
                      <a:pt x="114" y="173"/>
                    </a:cubicBezTo>
                    <a:cubicBezTo>
                      <a:pt x="114" y="174"/>
                      <a:pt x="113" y="175"/>
                      <a:pt x="113" y="175"/>
                    </a:cubicBezTo>
                    <a:cubicBezTo>
                      <a:pt x="112" y="175"/>
                      <a:pt x="112" y="176"/>
                      <a:pt x="113" y="176"/>
                    </a:cubicBezTo>
                    <a:cubicBezTo>
                      <a:pt x="113" y="177"/>
                      <a:pt x="113" y="177"/>
                      <a:pt x="113" y="177"/>
                    </a:cubicBezTo>
                    <a:cubicBezTo>
                      <a:pt x="113" y="177"/>
                      <a:pt x="112" y="178"/>
                      <a:pt x="112" y="178"/>
                    </a:cubicBezTo>
                    <a:cubicBezTo>
                      <a:pt x="113" y="179"/>
                      <a:pt x="113" y="179"/>
                      <a:pt x="112" y="179"/>
                    </a:cubicBezTo>
                    <a:cubicBezTo>
                      <a:pt x="111" y="180"/>
                      <a:pt x="111" y="180"/>
                      <a:pt x="111" y="180"/>
                    </a:cubicBezTo>
                    <a:cubicBezTo>
                      <a:pt x="110" y="181"/>
                      <a:pt x="110" y="181"/>
                      <a:pt x="111" y="182"/>
                    </a:cubicBezTo>
                    <a:cubicBezTo>
                      <a:pt x="111" y="182"/>
                      <a:pt x="111" y="183"/>
                      <a:pt x="111" y="183"/>
                    </a:cubicBezTo>
                    <a:cubicBezTo>
                      <a:pt x="111" y="184"/>
                      <a:pt x="112" y="186"/>
                      <a:pt x="111" y="187"/>
                    </a:cubicBezTo>
                    <a:cubicBezTo>
                      <a:pt x="111" y="188"/>
                      <a:pt x="111" y="189"/>
                      <a:pt x="111" y="189"/>
                    </a:cubicBezTo>
                    <a:cubicBezTo>
                      <a:pt x="111" y="190"/>
                      <a:pt x="111" y="191"/>
                      <a:pt x="111" y="192"/>
                    </a:cubicBezTo>
                    <a:cubicBezTo>
                      <a:pt x="111" y="192"/>
                      <a:pt x="111" y="193"/>
                      <a:pt x="112" y="193"/>
                    </a:cubicBezTo>
                    <a:cubicBezTo>
                      <a:pt x="113" y="193"/>
                      <a:pt x="113" y="193"/>
                      <a:pt x="114" y="193"/>
                    </a:cubicBezTo>
                    <a:cubicBezTo>
                      <a:pt x="114" y="194"/>
                      <a:pt x="115" y="194"/>
                      <a:pt x="115" y="195"/>
                    </a:cubicBezTo>
                    <a:cubicBezTo>
                      <a:pt x="116" y="196"/>
                      <a:pt x="115" y="197"/>
                      <a:pt x="115" y="197"/>
                    </a:cubicBezTo>
                    <a:cubicBezTo>
                      <a:pt x="114" y="198"/>
                      <a:pt x="113" y="198"/>
                      <a:pt x="113" y="198"/>
                    </a:cubicBezTo>
                    <a:cubicBezTo>
                      <a:pt x="113" y="199"/>
                      <a:pt x="113" y="199"/>
                      <a:pt x="113" y="199"/>
                    </a:cubicBezTo>
                    <a:cubicBezTo>
                      <a:pt x="113" y="200"/>
                      <a:pt x="113" y="200"/>
                      <a:pt x="113" y="200"/>
                    </a:cubicBezTo>
                    <a:cubicBezTo>
                      <a:pt x="113" y="201"/>
                      <a:pt x="113" y="202"/>
                      <a:pt x="113" y="202"/>
                    </a:cubicBezTo>
                    <a:cubicBezTo>
                      <a:pt x="113" y="207"/>
                      <a:pt x="113" y="208"/>
                      <a:pt x="112" y="213"/>
                    </a:cubicBezTo>
                    <a:cubicBezTo>
                      <a:pt x="112" y="213"/>
                      <a:pt x="113" y="214"/>
                      <a:pt x="113" y="215"/>
                    </a:cubicBezTo>
                    <a:cubicBezTo>
                      <a:pt x="113" y="215"/>
                      <a:pt x="114" y="217"/>
                      <a:pt x="114" y="217"/>
                    </a:cubicBezTo>
                    <a:cubicBezTo>
                      <a:pt x="114" y="217"/>
                      <a:pt x="114" y="219"/>
                      <a:pt x="114" y="220"/>
                    </a:cubicBezTo>
                    <a:cubicBezTo>
                      <a:pt x="113" y="222"/>
                      <a:pt x="113" y="224"/>
                      <a:pt x="113" y="224"/>
                    </a:cubicBezTo>
                    <a:cubicBezTo>
                      <a:pt x="112" y="225"/>
                      <a:pt x="112" y="225"/>
                      <a:pt x="112" y="225"/>
                    </a:cubicBezTo>
                    <a:cubicBezTo>
                      <a:pt x="112" y="225"/>
                      <a:pt x="112" y="227"/>
                      <a:pt x="113" y="227"/>
                    </a:cubicBezTo>
                    <a:cubicBezTo>
                      <a:pt x="113" y="227"/>
                      <a:pt x="114" y="227"/>
                      <a:pt x="114" y="227"/>
                    </a:cubicBezTo>
                    <a:cubicBezTo>
                      <a:pt x="114" y="228"/>
                      <a:pt x="113" y="229"/>
                      <a:pt x="113" y="230"/>
                    </a:cubicBezTo>
                    <a:cubicBezTo>
                      <a:pt x="113" y="230"/>
                      <a:pt x="114" y="231"/>
                      <a:pt x="114" y="232"/>
                    </a:cubicBezTo>
                    <a:cubicBezTo>
                      <a:pt x="114" y="232"/>
                      <a:pt x="115" y="233"/>
                      <a:pt x="115" y="233"/>
                    </a:cubicBezTo>
                    <a:cubicBezTo>
                      <a:pt x="115" y="233"/>
                      <a:pt x="114" y="234"/>
                      <a:pt x="114" y="235"/>
                    </a:cubicBezTo>
                    <a:cubicBezTo>
                      <a:pt x="115" y="235"/>
                      <a:pt x="114" y="235"/>
                      <a:pt x="114" y="236"/>
                    </a:cubicBezTo>
                    <a:cubicBezTo>
                      <a:pt x="114" y="237"/>
                      <a:pt x="114" y="237"/>
                      <a:pt x="113" y="238"/>
                    </a:cubicBezTo>
                    <a:cubicBezTo>
                      <a:pt x="113" y="238"/>
                      <a:pt x="113" y="238"/>
                      <a:pt x="113" y="239"/>
                    </a:cubicBezTo>
                    <a:cubicBezTo>
                      <a:pt x="112" y="239"/>
                      <a:pt x="112" y="242"/>
                      <a:pt x="112" y="242"/>
                    </a:cubicBezTo>
                    <a:cubicBezTo>
                      <a:pt x="112" y="242"/>
                      <a:pt x="112" y="243"/>
                      <a:pt x="112" y="244"/>
                    </a:cubicBezTo>
                    <a:cubicBezTo>
                      <a:pt x="112" y="244"/>
                      <a:pt x="112" y="244"/>
                      <a:pt x="112" y="245"/>
                    </a:cubicBezTo>
                    <a:cubicBezTo>
                      <a:pt x="112" y="245"/>
                      <a:pt x="112" y="246"/>
                      <a:pt x="112" y="247"/>
                    </a:cubicBezTo>
                    <a:cubicBezTo>
                      <a:pt x="112" y="247"/>
                      <a:pt x="111" y="249"/>
                      <a:pt x="111" y="249"/>
                    </a:cubicBezTo>
                    <a:cubicBezTo>
                      <a:pt x="111" y="249"/>
                      <a:pt x="111" y="250"/>
                      <a:pt x="111" y="250"/>
                    </a:cubicBezTo>
                    <a:cubicBezTo>
                      <a:pt x="111" y="251"/>
                      <a:pt x="111" y="251"/>
                      <a:pt x="111" y="252"/>
                    </a:cubicBezTo>
                    <a:cubicBezTo>
                      <a:pt x="111" y="253"/>
                      <a:pt x="111" y="253"/>
                      <a:pt x="111" y="253"/>
                    </a:cubicBezTo>
                    <a:cubicBezTo>
                      <a:pt x="111" y="254"/>
                      <a:pt x="111" y="255"/>
                      <a:pt x="110" y="255"/>
                    </a:cubicBezTo>
                    <a:cubicBezTo>
                      <a:pt x="109" y="255"/>
                      <a:pt x="110" y="255"/>
                      <a:pt x="109" y="255"/>
                    </a:cubicBezTo>
                    <a:cubicBezTo>
                      <a:pt x="109" y="256"/>
                      <a:pt x="109" y="256"/>
                      <a:pt x="109" y="256"/>
                    </a:cubicBezTo>
                    <a:cubicBezTo>
                      <a:pt x="109" y="256"/>
                      <a:pt x="109" y="257"/>
                      <a:pt x="109" y="257"/>
                    </a:cubicBezTo>
                    <a:cubicBezTo>
                      <a:pt x="109" y="258"/>
                      <a:pt x="109" y="258"/>
                      <a:pt x="109" y="258"/>
                    </a:cubicBezTo>
                    <a:cubicBezTo>
                      <a:pt x="109" y="258"/>
                      <a:pt x="109" y="258"/>
                      <a:pt x="108" y="259"/>
                    </a:cubicBezTo>
                    <a:cubicBezTo>
                      <a:pt x="108" y="259"/>
                      <a:pt x="107" y="260"/>
                      <a:pt x="107" y="260"/>
                    </a:cubicBezTo>
                    <a:cubicBezTo>
                      <a:pt x="106" y="261"/>
                      <a:pt x="105" y="261"/>
                      <a:pt x="105" y="261"/>
                    </a:cubicBezTo>
                    <a:cubicBezTo>
                      <a:pt x="105" y="261"/>
                      <a:pt x="106" y="262"/>
                      <a:pt x="105" y="262"/>
                    </a:cubicBezTo>
                    <a:cubicBezTo>
                      <a:pt x="105" y="263"/>
                      <a:pt x="105" y="263"/>
                      <a:pt x="105" y="264"/>
                    </a:cubicBezTo>
                    <a:cubicBezTo>
                      <a:pt x="105" y="264"/>
                      <a:pt x="105" y="265"/>
                      <a:pt x="105" y="266"/>
                    </a:cubicBezTo>
                    <a:cubicBezTo>
                      <a:pt x="105" y="266"/>
                      <a:pt x="104" y="269"/>
                      <a:pt x="104" y="269"/>
                    </a:cubicBezTo>
                    <a:cubicBezTo>
                      <a:pt x="104" y="269"/>
                      <a:pt x="104" y="269"/>
                      <a:pt x="105" y="269"/>
                    </a:cubicBezTo>
                    <a:cubicBezTo>
                      <a:pt x="105" y="270"/>
                      <a:pt x="105" y="270"/>
                      <a:pt x="105" y="270"/>
                    </a:cubicBezTo>
                    <a:cubicBezTo>
                      <a:pt x="105" y="270"/>
                      <a:pt x="106" y="269"/>
                      <a:pt x="107" y="269"/>
                    </a:cubicBezTo>
                    <a:cubicBezTo>
                      <a:pt x="107" y="270"/>
                      <a:pt x="107" y="270"/>
                      <a:pt x="108" y="271"/>
                    </a:cubicBezTo>
                    <a:cubicBezTo>
                      <a:pt x="108" y="271"/>
                      <a:pt x="108" y="270"/>
                      <a:pt x="108" y="270"/>
                    </a:cubicBezTo>
                    <a:cubicBezTo>
                      <a:pt x="108" y="271"/>
                      <a:pt x="108" y="271"/>
                      <a:pt x="108" y="271"/>
                    </a:cubicBezTo>
                    <a:cubicBezTo>
                      <a:pt x="108" y="272"/>
                      <a:pt x="109" y="273"/>
                      <a:pt x="109" y="273"/>
                    </a:cubicBezTo>
                    <a:cubicBezTo>
                      <a:pt x="109" y="274"/>
                      <a:pt x="109" y="274"/>
                      <a:pt x="108" y="275"/>
                    </a:cubicBezTo>
                    <a:cubicBezTo>
                      <a:pt x="107" y="275"/>
                      <a:pt x="107" y="275"/>
                      <a:pt x="107" y="276"/>
                    </a:cubicBezTo>
                    <a:cubicBezTo>
                      <a:pt x="107" y="276"/>
                      <a:pt x="107" y="276"/>
                      <a:pt x="107" y="276"/>
                    </a:cubicBezTo>
                    <a:cubicBezTo>
                      <a:pt x="107" y="277"/>
                      <a:pt x="108" y="277"/>
                      <a:pt x="107" y="277"/>
                    </a:cubicBezTo>
                    <a:cubicBezTo>
                      <a:pt x="107" y="278"/>
                      <a:pt x="106" y="279"/>
                      <a:pt x="106" y="279"/>
                    </a:cubicBezTo>
                    <a:cubicBezTo>
                      <a:pt x="106" y="279"/>
                      <a:pt x="105" y="279"/>
                      <a:pt x="105" y="279"/>
                    </a:cubicBezTo>
                    <a:cubicBezTo>
                      <a:pt x="105" y="279"/>
                      <a:pt x="104" y="280"/>
                      <a:pt x="103" y="280"/>
                    </a:cubicBezTo>
                    <a:cubicBezTo>
                      <a:pt x="103" y="281"/>
                      <a:pt x="102" y="281"/>
                      <a:pt x="102" y="281"/>
                    </a:cubicBezTo>
                    <a:cubicBezTo>
                      <a:pt x="102" y="280"/>
                      <a:pt x="102" y="280"/>
                      <a:pt x="102" y="279"/>
                    </a:cubicBezTo>
                    <a:cubicBezTo>
                      <a:pt x="103" y="279"/>
                      <a:pt x="103" y="278"/>
                      <a:pt x="103" y="278"/>
                    </a:cubicBezTo>
                    <a:cubicBezTo>
                      <a:pt x="103" y="278"/>
                      <a:pt x="103" y="277"/>
                      <a:pt x="103" y="277"/>
                    </a:cubicBezTo>
                    <a:cubicBezTo>
                      <a:pt x="102" y="276"/>
                      <a:pt x="98" y="276"/>
                      <a:pt x="97" y="276"/>
                    </a:cubicBezTo>
                    <a:cubicBezTo>
                      <a:pt x="97" y="276"/>
                      <a:pt x="97" y="276"/>
                      <a:pt x="97" y="276"/>
                    </a:cubicBezTo>
                    <a:cubicBezTo>
                      <a:pt x="97" y="276"/>
                      <a:pt x="97" y="277"/>
                      <a:pt x="96" y="277"/>
                    </a:cubicBezTo>
                    <a:cubicBezTo>
                      <a:pt x="96" y="278"/>
                      <a:pt x="96" y="278"/>
                      <a:pt x="96" y="278"/>
                    </a:cubicBezTo>
                    <a:cubicBezTo>
                      <a:pt x="96" y="279"/>
                      <a:pt x="96" y="280"/>
                      <a:pt x="96" y="280"/>
                    </a:cubicBezTo>
                    <a:cubicBezTo>
                      <a:pt x="96" y="282"/>
                      <a:pt x="98" y="284"/>
                      <a:pt x="98" y="286"/>
                    </a:cubicBezTo>
                    <a:cubicBezTo>
                      <a:pt x="98" y="287"/>
                      <a:pt x="98" y="287"/>
                      <a:pt x="98" y="288"/>
                    </a:cubicBezTo>
                    <a:cubicBezTo>
                      <a:pt x="98" y="289"/>
                      <a:pt x="98" y="289"/>
                      <a:pt x="98" y="289"/>
                    </a:cubicBezTo>
                    <a:cubicBezTo>
                      <a:pt x="98" y="290"/>
                      <a:pt x="98" y="290"/>
                      <a:pt x="98" y="291"/>
                    </a:cubicBezTo>
                    <a:cubicBezTo>
                      <a:pt x="98" y="291"/>
                      <a:pt x="98" y="292"/>
                      <a:pt x="98" y="291"/>
                    </a:cubicBezTo>
                    <a:cubicBezTo>
                      <a:pt x="99" y="291"/>
                      <a:pt x="100" y="291"/>
                      <a:pt x="100" y="291"/>
                    </a:cubicBezTo>
                    <a:cubicBezTo>
                      <a:pt x="101" y="291"/>
                      <a:pt x="101" y="292"/>
                      <a:pt x="101" y="292"/>
                    </a:cubicBezTo>
                    <a:cubicBezTo>
                      <a:pt x="101" y="292"/>
                      <a:pt x="101" y="292"/>
                      <a:pt x="101" y="292"/>
                    </a:cubicBezTo>
                    <a:cubicBezTo>
                      <a:pt x="101" y="293"/>
                      <a:pt x="102" y="293"/>
                      <a:pt x="102" y="293"/>
                    </a:cubicBezTo>
                    <a:cubicBezTo>
                      <a:pt x="103" y="294"/>
                      <a:pt x="104" y="295"/>
                      <a:pt x="104" y="295"/>
                    </a:cubicBezTo>
                    <a:cubicBezTo>
                      <a:pt x="104" y="295"/>
                      <a:pt x="104" y="295"/>
                      <a:pt x="104" y="295"/>
                    </a:cubicBezTo>
                    <a:cubicBezTo>
                      <a:pt x="104" y="295"/>
                      <a:pt x="104" y="296"/>
                      <a:pt x="104" y="297"/>
                    </a:cubicBezTo>
                    <a:cubicBezTo>
                      <a:pt x="105" y="298"/>
                      <a:pt x="105" y="298"/>
                      <a:pt x="105" y="299"/>
                    </a:cubicBezTo>
                    <a:cubicBezTo>
                      <a:pt x="105" y="300"/>
                      <a:pt x="105" y="300"/>
                      <a:pt x="105" y="301"/>
                    </a:cubicBezTo>
                    <a:cubicBezTo>
                      <a:pt x="105" y="303"/>
                      <a:pt x="104" y="303"/>
                      <a:pt x="104" y="303"/>
                    </a:cubicBezTo>
                    <a:cubicBezTo>
                      <a:pt x="103" y="303"/>
                      <a:pt x="103" y="303"/>
                      <a:pt x="103" y="304"/>
                    </a:cubicBezTo>
                    <a:cubicBezTo>
                      <a:pt x="103" y="304"/>
                      <a:pt x="103" y="305"/>
                      <a:pt x="103" y="305"/>
                    </a:cubicBezTo>
                    <a:cubicBezTo>
                      <a:pt x="103" y="306"/>
                      <a:pt x="103" y="306"/>
                      <a:pt x="102" y="306"/>
                    </a:cubicBezTo>
                    <a:cubicBezTo>
                      <a:pt x="102" y="306"/>
                      <a:pt x="101" y="305"/>
                      <a:pt x="101" y="306"/>
                    </a:cubicBezTo>
                    <a:cubicBezTo>
                      <a:pt x="101" y="306"/>
                      <a:pt x="100" y="306"/>
                      <a:pt x="100" y="307"/>
                    </a:cubicBezTo>
                    <a:cubicBezTo>
                      <a:pt x="99" y="307"/>
                      <a:pt x="99" y="307"/>
                      <a:pt x="99" y="307"/>
                    </a:cubicBezTo>
                    <a:cubicBezTo>
                      <a:pt x="98" y="306"/>
                      <a:pt x="98" y="306"/>
                      <a:pt x="98" y="306"/>
                    </a:cubicBezTo>
                    <a:cubicBezTo>
                      <a:pt x="98" y="306"/>
                      <a:pt x="97" y="306"/>
                      <a:pt x="96" y="305"/>
                    </a:cubicBezTo>
                    <a:cubicBezTo>
                      <a:pt x="96" y="305"/>
                      <a:pt x="95" y="304"/>
                      <a:pt x="94" y="304"/>
                    </a:cubicBezTo>
                    <a:cubicBezTo>
                      <a:pt x="94" y="303"/>
                      <a:pt x="94" y="302"/>
                      <a:pt x="93" y="302"/>
                    </a:cubicBezTo>
                    <a:cubicBezTo>
                      <a:pt x="92" y="302"/>
                      <a:pt x="91" y="303"/>
                      <a:pt x="91" y="303"/>
                    </a:cubicBezTo>
                    <a:cubicBezTo>
                      <a:pt x="90" y="303"/>
                      <a:pt x="90" y="303"/>
                      <a:pt x="90" y="303"/>
                    </a:cubicBezTo>
                    <a:cubicBezTo>
                      <a:pt x="90" y="304"/>
                      <a:pt x="90" y="304"/>
                      <a:pt x="89" y="305"/>
                    </a:cubicBezTo>
                    <a:cubicBezTo>
                      <a:pt x="89" y="305"/>
                      <a:pt x="88" y="306"/>
                      <a:pt x="87" y="306"/>
                    </a:cubicBezTo>
                    <a:cubicBezTo>
                      <a:pt x="87" y="307"/>
                      <a:pt x="86" y="308"/>
                      <a:pt x="86" y="308"/>
                    </a:cubicBezTo>
                    <a:cubicBezTo>
                      <a:pt x="86" y="309"/>
                      <a:pt x="86" y="310"/>
                      <a:pt x="86" y="310"/>
                    </a:cubicBezTo>
                    <a:cubicBezTo>
                      <a:pt x="85" y="311"/>
                      <a:pt x="85" y="311"/>
                      <a:pt x="85" y="312"/>
                    </a:cubicBezTo>
                    <a:cubicBezTo>
                      <a:pt x="85" y="313"/>
                      <a:pt x="85" y="314"/>
                      <a:pt x="85" y="314"/>
                    </a:cubicBezTo>
                    <a:cubicBezTo>
                      <a:pt x="85" y="315"/>
                      <a:pt x="84" y="316"/>
                      <a:pt x="84" y="316"/>
                    </a:cubicBezTo>
                    <a:cubicBezTo>
                      <a:pt x="84" y="316"/>
                      <a:pt x="83" y="316"/>
                      <a:pt x="83" y="316"/>
                    </a:cubicBezTo>
                    <a:cubicBezTo>
                      <a:pt x="82" y="317"/>
                      <a:pt x="81" y="317"/>
                      <a:pt x="81" y="318"/>
                    </a:cubicBezTo>
                    <a:cubicBezTo>
                      <a:pt x="80" y="319"/>
                      <a:pt x="80" y="319"/>
                      <a:pt x="80" y="320"/>
                    </a:cubicBezTo>
                    <a:cubicBezTo>
                      <a:pt x="80" y="321"/>
                      <a:pt x="80" y="321"/>
                      <a:pt x="80" y="322"/>
                    </a:cubicBezTo>
                    <a:cubicBezTo>
                      <a:pt x="80" y="323"/>
                      <a:pt x="80" y="324"/>
                      <a:pt x="79" y="324"/>
                    </a:cubicBezTo>
                    <a:cubicBezTo>
                      <a:pt x="79" y="324"/>
                      <a:pt x="78" y="324"/>
                      <a:pt x="78" y="324"/>
                    </a:cubicBezTo>
                    <a:cubicBezTo>
                      <a:pt x="77" y="325"/>
                      <a:pt x="76" y="326"/>
                      <a:pt x="75" y="326"/>
                    </a:cubicBezTo>
                    <a:cubicBezTo>
                      <a:pt x="75" y="326"/>
                      <a:pt x="75" y="326"/>
                      <a:pt x="74" y="326"/>
                    </a:cubicBezTo>
                    <a:cubicBezTo>
                      <a:pt x="74" y="326"/>
                      <a:pt x="73" y="327"/>
                      <a:pt x="72" y="327"/>
                    </a:cubicBezTo>
                    <a:cubicBezTo>
                      <a:pt x="72" y="328"/>
                      <a:pt x="71" y="328"/>
                      <a:pt x="71" y="328"/>
                    </a:cubicBezTo>
                    <a:cubicBezTo>
                      <a:pt x="71" y="328"/>
                      <a:pt x="70" y="327"/>
                      <a:pt x="70" y="326"/>
                    </a:cubicBezTo>
                    <a:cubicBezTo>
                      <a:pt x="70" y="325"/>
                      <a:pt x="70" y="325"/>
                      <a:pt x="68" y="324"/>
                    </a:cubicBezTo>
                    <a:cubicBezTo>
                      <a:pt x="67" y="323"/>
                      <a:pt x="67" y="322"/>
                      <a:pt x="66" y="322"/>
                    </a:cubicBezTo>
                    <a:cubicBezTo>
                      <a:pt x="66" y="322"/>
                      <a:pt x="65" y="322"/>
                      <a:pt x="65" y="322"/>
                    </a:cubicBezTo>
                    <a:cubicBezTo>
                      <a:pt x="64" y="322"/>
                      <a:pt x="64" y="321"/>
                      <a:pt x="63" y="321"/>
                    </a:cubicBezTo>
                    <a:cubicBezTo>
                      <a:pt x="63" y="321"/>
                      <a:pt x="63" y="322"/>
                      <a:pt x="62" y="321"/>
                    </a:cubicBezTo>
                    <a:cubicBezTo>
                      <a:pt x="62" y="321"/>
                      <a:pt x="62" y="321"/>
                      <a:pt x="61" y="321"/>
                    </a:cubicBezTo>
                    <a:cubicBezTo>
                      <a:pt x="61" y="320"/>
                      <a:pt x="61" y="321"/>
                      <a:pt x="61" y="321"/>
                    </a:cubicBezTo>
                    <a:cubicBezTo>
                      <a:pt x="61" y="322"/>
                      <a:pt x="61" y="323"/>
                      <a:pt x="61" y="324"/>
                    </a:cubicBezTo>
                    <a:cubicBezTo>
                      <a:pt x="62" y="325"/>
                      <a:pt x="62" y="325"/>
                      <a:pt x="61" y="326"/>
                    </a:cubicBezTo>
                    <a:cubicBezTo>
                      <a:pt x="61" y="327"/>
                      <a:pt x="60" y="328"/>
                      <a:pt x="60" y="328"/>
                    </a:cubicBezTo>
                    <a:cubicBezTo>
                      <a:pt x="60" y="328"/>
                      <a:pt x="59" y="328"/>
                      <a:pt x="59" y="329"/>
                    </a:cubicBezTo>
                    <a:cubicBezTo>
                      <a:pt x="59" y="329"/>
                      <a:pt x="59" y="329"/>
                      <a:pt x="58" y="330"/>
                    </a:cubicBezTo>
                    <a:cubicBezTo>
                      <a:pt x="57" y="330"/>
                      <a:pt x="57" y="330"/>
                      <a:pt x="57" y="330"/>
                    </a:cubicBezTo>
                    <a:cubicBezTo>
                      <a:pt x="57" y="330"/>
                      <a:pt x="57" y="331"/>
                      <a:pt x="57" y="332"/>
                    </a:cubicBezTo>
                    <a:cubicBezTo>
                      <a:pt x="57" y="332"/>
                      <a:pt x="59" y="334"/>
                      <a:pt x="59" y="335"/>
                    </a:cubicBezTo>
                    <a:cubicBezTo>
                      <a:pt x="59" y="336"/>
                      <a:pt x="59" y="337"/>
                      <a:pt x="58" y="337"/>
                    </a:cubicBezTo>
                    <a:cubicBezTo>
                      <a:pt x="58" y="338"/>
                      <a:pt x="57" y="338"/>
                      <a:pt x="58" y="338"/>
                    </a:cubicBezTo>
                    <a:cubicBezTo>
                      <a:pt x="58" y="338"/>
                      <a:pt x="58" y="339"/>
                      <a:pt x="58" y="339"/>
                    </a:cubicBezTo>
                    <a:cubicBezTo>
                      <a:pt x="58" y="340"/>
                      <a:pt x="51" y="346"/>
                      <a:pt x="50" y="346"/>
                    </a:cubicBezTo>
                    <a:cubicBezTo>
                      <a:pt x="49" y="346"/>
                      <a:pt x="50" y="349"/>
                      <a:pt x="47" y="348"/>
                    </a:cubicBezTo>
                    <a:cubicBezTo>
                      <a:pt x="46" y="348"/>
                      <a:pt x="47" y="348"/>
                      <a:pt x="46" y="349"/>
                    </a:cubicBezTo>
                    <a:cubicBezTo>
                      <a:pt x="46" y="349"/>
                      <a:pt x="46" y="351"/>
                      <a:pt x="45" y="351"/>
                    </a:cubicBezTo>
                    <a:cubicBezTo>
                      <a:pt x="45" y="352"/>
                      <a:pt x="43" y="353"/>
                      <a:pt x="42" y="354"/>
                    </a:cubicBezTo>
                    <a:cubicBezTo>
                      <a:pt x="42" y="355"/>
                      <a:pt x="41" y="356"/>
                      <a:pt x="40" y="356"/>
                    </a:cubicBezTo>
                    <a:cubicBezTo>
                      <a:pt x="40" y="356"/>
                      <a:pt x="39" y="356"/>
                      <a:pt x="39" y="356"/>
                    </a:cubicBezTo>
                    <a:cubicBezTo>
                      <a:pt x="38" y="356"/>
                      <a:pt x="37" y="356"/>
                      <a:pt x="37" y="356"/>
                    </a:cubicBezTo>
                    <a:cubicBezTo>
                      <a:pt x="37" y="355"/>
                      <a:pt x="35" y="352"/>
                      <a:pt x="34" y="352"/>
                    </a:cubicBezTo>
                    <a:cubicBezTo>
                      <a:pt x="34" y="351"/>
                      <a:pt x="33" y="351"/>
                      <a:pt x="32" y="351"/>
                    </a:cubicBezTo>
                    <a:cubicBezTo>
                      <a:pt x="32" y="351"/>
                      <a:pt x="32" y="351"/>
                      <a:pt x="32" y="351"/>
                    </a:cubicBezTo>
                    <a:cubicBezTo>
                      <a:pt x="32" y="351"/>
                      <a:pt x="32" y="352"/>
                      <a:pt x="31" y="352"/>
                    </a:cubicBezTo>
                    <a:cubicBezTo>
                      <a:pt x="31" y="353"/>
                      <a:pt x="30" y="353"/>
                      <a:pt x="30" y="354"/>
                    </a:cubicBezTo>
                    <a:cubicBezTo>
                      <a:pt x="30" y="354"/>
                      <a:pt x="30" y="354"/>
                      <a:pt x="30" y="354"/>
                    </a:cubicBezTo>
                    <a:cubicBezTo>
                      <a:pt x="30" y="355"/>
                      <a:pt x="30" y="355"/>
                      <a:pt x="30" y="355"/>
                    </a:cubicBezTo>
                    <a:cubicBezTo>
                      <a:pt x="30" y="355"/>
                      <a:pt x="29" y="356"/>
                      <a:pt x="29" y="357"/>
                    </a:cubicBezTo>
                    <a:cubicBezTo>
                      <a:pt x="29" y="357"/>
                      <a:pt x="29" y="358"/>
                      <a:pt x="29" y="359"/>
                    </a:cubicBezTo>
                    <a:cubicBezTo>
                      <a:pt x="29" y="359"/>
                      <a:pt x="28" y="359"/>
                      <a:pt x="28" y="359"/>
                    </a:cubicBezTo>
                    <a:cubicBezTo>
                      <a:pt x="28" y="360"/>
                      <a:pt x="28" y="360"/>
                      <a:pt x="28" y="361"/>
                    </a:cubicBezTo>
                    <a:cubicBezTo>
                      <a:pt x="27" y="361"/>
                      <a:pt x="27" y="362"/>
                      <a:pt x="26" y="363"/>
                    </a:cubicBezTo>
                    <a:cubicBezTo>
                      <a:pt x="26" y="363"/>
                      <a:pt x="26" y="364"/>
                      <a:pt x="26" y="364"/>
                    </a:cubicBezTo>
                    <a:cubicBezTo>
                      <a:pt x="26" y="364"/>
                      <a:pt x="25" y="364"/>
                      <a:pt x="25" y="365"/>
                    </a:cubicBezTo>
                    <a:cubicBezTo>
                      <a:pt x="25" y="365"/>
                      <a:pt x="24" y="366"/>
                      <a:pt x="24" y="366"/>
                    </a:cubicBezTo>
                    <a:cubicBezTo>
                      <a:pt x="24" y="366"/>
                      <a:pt x="24" y="366"/>
                      <a:pt x="24" y="366"/>
                    </a:cubicBezTo>
                    <a:cubicBezTo>
                      <a:pt x="24" y="366"/>
                      <a:pt x="24" y="366"/>
                      <a:pt x="24" y="366"/>
                    </a:cubicBezTo>
                    <a:cubicBezTo>
                      <a:pt x="24" y="366"/>
                      <a:pt x="24" y="366"/>
                      <a:pt x="24" y="367"/>
                    </a:cubicBezTo>
                    <a:cubicBezTo>
                      <a:pt x="23" y="367"/>
                      <a:pt x="23" y="367"/>
                      <a:pt x="23" y="367"/>
                    </a:cubicBezTo>
                    <a:cubicBezTo>
                      <a:pt x="22" y="367"/>
                      <a:pt x="22" y="367"/>
                      <a:pt x="22" y="367"/>
                    </a:cubicBezTo>
                    <a:cubicBezTo>
                      <a:pt x="22" y="366"/>
                      <a:pt x="22" y="367"/>
                      <a:pt x="21" y="366"/>
                    </a:cubicBezTo>
                    <a:cubicBezTo>
                      <a:pt x="22" y="367"/>
                      <a:pt x="22" y="367"/>
                      <a:pt x="22" y="367"/>
                    </a:cubicBezTo>
                    <a:cubicBezTo>
                      <a:pt x="22" y="367"/>
                      <a:pt x="22" y="369"/>
                      <a:pt x="22" y="370"/>
                    </a:cubicBezTo>
                    <a:cubicBezTo>
                      <a:pt x="22" y="370"/>
                      <a:pt x="21" y="372"/>
                      <a:pt x="21" y="373"/>
                    </a:cubicBezTo>
                    <a:cubicBezTo>
                      <a:pt x="21" y="373"/>
                      <a:pt x="21" y="374"/>
                      <a:pt x="21" y="374"/>
                    </a:cubicBezTo>
                    <a:cubicBezTo>
                      <a:pt x="21" y="374"/>
                      <a:pt x="20" y="376"/>
                      <a:pt x="21" y="377"/>
                    </a:cubicBezTo>
                    <a:cubicBezTo>
                      <a:pt x="21" y="377"/>
                      <a:pt x="22" y="379"/>
                      <a:pt x="22" y="379"/>
                    </a:cubicBezTo>
                    <a:cubicBezTo>
                      <a:pt x="21" y="380"/>
                      <a:pt x="21" y="382"/>
                      <a:pt x="21" y="383"/>
                    </a:cubicBezTo>
                    <a:cubicBezTo>
                      <a:pt x="21" y="384"/>
                      <a:pt x="22" y="384"/>
                      <a:pt x="23" y="384"/>
                    </a:cubicBezTo>
                    <a:cubicBezTo>
                      <a:pt x="23" y="385"/>
                      <a:pt x="23" y="385"/>
                      <a:pt x="24" y="385"/>
                    </a:cubicBezTo>
                    <a:cubicBezTo>
                      <a:pt x="24" y="385"/>
                      <a:pt x="25" y="385"/>
                      <a:pt x="25" y="386"/>
                    </a:cubicBezTo>
                    <a:cubicBezTo>
                      <a:pt x="26" y="386"/>
                      <a:pt x="26" y="386"/>
                      <a:pt x="26" y="387"/>
                    </a:cubicBezTo>
                    <a:cubicBezTo>
                      <a:pt x="26" y="387"/>
                      <a:pt x="26" y="388"/>
                      <a:pt x="27" y="388"/>
                    </a:cubicBezTo>
                    <a:cubicBezTo>
                      <a:pt x="27" y="388"/>
                      <a:pt x="27" y="388"/>
                      <a:pt x="26" y="389"/>
                    </a:cubicBezTo>
                    <a:cubicBezTo>
                      <a:pt x="26" y="389"/>
                      <a:pt x="26" y="389"/>
                      <a:pt x="26" y="389"/>
                    </a:cubicBezTo>
                    <a:cubicBezTo>
                      <a:pt x="26" y="389"/>
                      <a:pt x="25" y="390"/>
                      <a:pt x="25" y="390"/>
                    </a:cubicBezTo>
                    <a:cubicBezTo>
                      <a:pt x="24" y="390"/>
                      <a:pt x="23" y="390"/>
                      <a:pt x="23" y="390"/>
                    </a:cubicBezTo>
                    <a:cubicBezTo>
                      <a:pt x="22" y="390"/>
                      <a:pt x="21" y="390"/>
                      <a:pt x="21" y="390"/>
                    </a:cubicBezTo>
                    <a:cubicBezTo>
                      <a:pt x="20" y="390"/>
                      <a:pt x="20" y="389"/>
                      <a:pt x="20" y="389"/>
                    </a:cubicBezTo>
                    <a:cubicBezTo>
                      <a:pt x="19" y="389"/>
                      <a:pt x="18" y="389"/>
                      <a:pt x="18" y="389"/>
                    </a:cubicBezTo>
                    <a:cubicBezTo>
                      <a:pt x="18" y="389"/>
                      <a:pt x="18" y="390"/>
                      <a:pt x="17" y="390"/>
                    </a:cubicBezTo>
                    <a:cubicBezTo>
                      <a:pt x="17" y="390"/>
                      <a:pt x="16" y="390"/>
                      <a:pt x="16" y="390"/>
                    </a:cubicBezTo>
                    <a:cubicBezTo>
                      <a:pt x="16" y="390"/>
                      <a:pt x="15" y="391"/>
                      <a:pt x="15" y="391"/>
                    </a:cubicBezTo>
                    <a:cubicBezTo>
                      <a:pt x="15" y="391"/>
                      <a:pt x="15" y="391"/>
                      <a:pt x="15" y="391"/>
                    </a:cubicBezTo>
                    <a:cubicBezTo>
                      <a:pt x="15" y="391"/>
                      <a:pt x="15" y="393"/>
                      <a:pt x="14" y="393"/>
                    </a:cubicBezTo>
                    <a:cubicBezTo>
                      <a:pt x="13" y="393"/>
                      <a:pt x="12" y="393"/>
                      <a:pt x="12" y="393"/>
                    </a:cubicBezTo>
                    <a:cubicBezTo>
                      <a:pt x="12" y="394"/>
                      <a:pt x="12" y="394"/>
                      <a:pt x="11" y="394"/>
                    </a:cubicBezTo>
                    <a:cubicBezTo>
                      <a:pt x="10" y="394"/>
                      <a:pt x="9" y="394"/>
                      <a:pt x="9" y="394"/>
                    </a:cubicBezTo>
                    <a:cubicBezTo>
                      <a:pt x="8" y="394"/>
                      <a:pt x="8" y="394"/>
                      <a:pt x="7" y="395"/>
                    </a:cubicBezTo>
                    <a:cubicBezTo>
                      <a:pt x="7" y="396"/>
                      <a:pt x="7" y="396"/>
                      <a:pt x="6" y="396"/>
                    </a:cubicBezTo>
                    <a:cubicBezTo>
                      <a:pt x="6" y="396"/>
                      <a:pt x="6" y="396"/>
                      <a:pt x="6" y="397"/>
                    </a:cubicBezTo>
                    <a:cubicBezTo>
                      <a:pt x="6" y="397"/>
                      <a:pt x="6" y="397"/>
                      <a:pt x="6" y="397"/>
                    </a:cubicBezTo>
                    <a:cubicBezTo>
                      <a:pt x="6" y="397"/>
                      <a:pt x="6" y="397"/>
                      <a:pt x="6" y="397"/>
                    </a:cubicBezTo>
                    <a:cubicBezTo>
                      <a:pt x="6" y="397"/>
                      <a:pt x="6" y="398"/>
                      <a:pt x="6" y="398"/>
                    </a:cubicBezTo>
                    <a:cubicBezTo>
                      <a:pt x="6" y="398"/>
                      <a:pt x="7" y="398"/>
                      <a:pt x="7" y="399"/>
                    </a:cubicBezTo>
                    <a:cubicBezTo>
                      <a:pt x="7" y="399"/>
                      <a:pt x="7" y="399"/>
                      <a:pt x="7" y="399"/>
                    </a:cubicBezTo>
                    <a:cubicBezTo>
                      <a:pt x="7" y="399"/>
                      <a:pt x="7" y="399"/>
                      <a:pt x="7" y="399"/>
                    </a:cubicBezTo>
                    <a:cubicBezTo>
                      <a:pt x="7" y="399"/>
                      <a:pt x="7" y="400"/>
                      <a:pt x="7" y="401"/>
                    </a:cubicBezTo>
                    <a:cubicBezTo>
                      <a:pt x="7" y="402"/>
                      <a:pt x="7" y="402"/>
                      <a:pt x="7" y="403"/>
                    </a:cubicBezTo>
                    <a:cubicBezTo>
                      <a:pt x="7" y="403"/>
                      <a:pt x="7" y="404"/>
                      <a:pt x="7" y="404"/>
                    </a:cubicBezTo>
                    <a:cubicBezTo>
                      <a:pt x="7" y="405"/>
                      <a:pt x="7" y="405"/>
                      <a:pt x="7" y="405"/>
                    </a:cubicBezTo>
                    <a:cubicBezTo>
                      <a:pt x="6" y="405"/>
                      <a:pt x="6" y="405"/>
                      <a:pt x="6" y="406"/>
                    </a:cubicBezTo>
                    <a:cubicBezTo>
                      <a:pt x="6" y="406"/>
                      <a:pt x="6" y="407"/>
                      <a:pt x="6" y="407"/>
                    </a:cubicBezTo>
                    <a:cubicBezTo>
                      <a:pt x="6" y="407"/>
                      <a:pt x="7" y="408"/>
                      <a:pt x="6" y="408"/>
                    </a:cubicBezTo>
                    <a:cubicBezTo>
                      <a:pt x="6" y="409"/>
                      <a:pt x="6" y="409"/>
                      <a:pt x="6" y="409"/>
                    </a:cubicBezTo>
                    <a:cubicBezTo>
                      <a:pt x="6" y="410"/>
                      <a:pt x="6" y="410"/>
                      <a:pt x="6" y="410"/>
                    </a:cubicBezTo>
                    <a:cubicBezTo>
                      <a:pt x="6" y="411"/>
                      <a:pt x="6" y="411"/>
                      <a:pt x="6" y="412"/>
                    </a:cubicBezTo>
                    <a:cubicBezTo>
                      <a:pt x="6" y="412"/>
                      <a:pt x="6" y="413"/>
                      <a:pt x="6" y="413"/>
                    </a:cubicBezTo>
                    <a:cubicBezTo>
                      <a:pt x="5" y="414"/>
                      <a:pt x="5" y="414"/>
                      <a:pt x="5" y="414"/>
                    </a:cubicBezTo>
                    <a:cubicBezTo>
                      <a:pt x="5" y="414"/>
                      <a:pt x="5" y="415"/>
                      <a:pt x="5" y="415"/>
                    </a:cubicBezTo>
                    <a:cubicBezTo>
                      <a:pt x="5" y="415"/>
                      <a:pt x="6" y="416"/>
                      <a:pt x="5" y="416"/>
                    </a:cubicBezTo>
                    <a:cubicBezTo>
                      <a:pt x="5" y="416"/>
                      <a:pt x="5" y="417"/>
                      <a:pt x="5" y="417"/>
                    </a:cubicBezTo>
                    <a:cubicBezTo>
                      <a:pt x="5" y="418"/>
                      <a:pt x="5" y="419"/>
                      <a:pt x="4" y="420"/>
                    </a:cubicBezTo>
                    <a:cubicBezTo>
                      <a:pt x="4" y="421"/>
                      <a:pt x="3" y="422"/>
                      <a:pt x="3" y="422"/>
                    </a:cubicBezTo>
                    <a:cubicBezTo>
                      <a:pt x="3" y="422"/>
                      <a:pt x="3" y="423"/>
                      <a:pt x="3" y="423"/>
                    </a:cubicBezTo>
                    <a:cubicBezTo>
                      <a:pt x="3" y="424"/>
                      <a:pt x="3" y="424"/>
                      <a:pt x="3" y="424"/>
                    </a:cubicBezTo>
                    <a:cubicBezTo>
                      <a:pt x="3" y="424"/>
                      <a:pt x="3" y="424"/>
                      <a:pt x="4" y="424"/>
                    </a:cubicBezTo>
                    <a:cubicBezTo>
                      <a:pt x="4" y="424"/>
                      <a:pt x="6" y="424"/>
                      <a:pt x="6" y="424"/>
                    </a:cubicBezTo>
                    <a:cubicBezTo>
                      <a:pt x="7" y="424"/>
                      <a:pt x="7" y="424"/>
                      <a:pt x="7" y="424"/>
                    </a:cubicBezTo>
                    <a:cubicBezTo>
                      <a:pt x="8" y="424"/>
                      <a:pt x="8" y="424"/>
                      <a:pt x="9" y="424"/>
                    </a:cubicBezTo>
                    <a:cubicBezTo>
                      <a:pt x="9" y="424"/>
                      <a:pt x="10" y="424"/>
                      <a:pt x="11" y="424"/>
                    </a:cubicBezTo>
                    <a:cubicBezTo>
                      <a:pt x="12" y="424"/>
                      <a:pt x="14" y="423"/>
                      <a:pt x="14" y="423"/>
                    </a:cubicBezTo>
                    <a:cubicBezTo>
                      <a:pt x="14" y="423"/>
                      <a:pt x="15" y="425"/>
                      <a:pt x="15" y="426"/>
                    </a:cubicBezTo>
                    <a:cubicBezTo>
                      <a:pt x="15" y="427"/>
                      <a:pt x="15" y="428"/>
                      <a:pt x="15" y="428"/>
                    </a:cubicBezTo>
                    <a:cubicBezTo>
                      <a:pt x="15" y="429"/>
                      <a:pt x="16" y="429"/>
                      <a:pt x="16" y="429"/>
                    </a:cubicBezTo>
                    <a:cubicBezTo>
                      <a:pt x="16" y="430"/>
                      <a:pt x="17" y="429"/>
                      <a:pt x="17" y="430"/>
                    </a:cubicBezTo>
                    <a:cubicBezTo>
                      <a:pt x="17" y="431"/>
                      <a:pt x="17" y="432"/>
                      <a:pt x="17" y="433"/>
                    </a:cubicBezTo>
                    <a:cubicBezTo>
                      <a:pt x="17" y="433"/>
                      <a:pt x="16" y="432"/>
                      <a:pt x="16" y="432"/>
                    </a:cubicBezTo>
                    <a:cubicBezTo>
                      <a:pt x="15" y="432"/>
                      <a:pt x="15" y="433"/>
                      <a:pt x="14" y="433"/>
                    </a:cubicBezTo>
                    <a:cubicBezTo>
                      <a:pt x="14" y="433"/>
                      <a:pt x="15" y="433"/>
                      <a:pt x="14" y="434"/>
                    </a:cubicBezTo>
                    <a:cubicBezTo>
                      <a:pt x="14" y="435"/>
                      <a:pt x="14" y="435"/>
                      <a:pt x="14" y="435"/>
                    </a:cubicBezTo>
                    <a:cubicBezTo>
                      <a:pt x="14" y="436"/>
                      <a:pt x="13" y="437"/>
                      <a:pt x="13" y="437"/>
                    </a:cubicBezTo>
                    <a:cubicBezTo>
                      <a:pt x="13" y="437"/>
                      <a:pt x="13" y="437"/>
                      <a:pt x="13" y="437"/>
                    </a:cubicBezTo>
                    <a:cubicBezTo>
                      <a:pt x="13" y="437"/>
                      <a:pt x="14" y="437"/>
                      <a:pt x="14" y="437"/>
                    </a:cubicBezTo>
                    <a:cubicBezTo>
                      <a:pt x="14" y="437"/>
                      <a:pt x="15" y="438"/>
                      <a:pt x="16" y="438"/>
                    </a:cubicBezTo>
                    <a:cubicBezTo>
                      <a:pt x="16" y="438"/>
                      <a:pt x="17" y="437"/>
                      <a:pt x="18" y="438"/>
                    </a:cubicBezTo>
                    <a:cubicBezTo>
                      <a:pt x="18" y="438"/>
                      <a:pt x="18" y="438"/>
                      <a:pt x="18" y="438"/>
                    </a:cubicBezTo>
                    <a:cubicBezTo>
                      <a:pt x="19" y="438"/>
                      <a:pt x="19" y="439"/>
                      <a:pt x="20" y="439"/>
                    </a:cubicBezTo>
                    <a:cubicBezTo>
                      <a:pt x="20" y="440"/>
                      <a:pt x="21" y="441"/>
                      <a:pt x="21" y="441"/>
                    </a:cubicBezTo>
                    <a:cubicBezTo>
                      <a:pt x="21" y="441"/>
                      <a:pt x="21" y="441"/>
                      <a:pt x="21" y="441"/>
                    </a:cubicBezTo>
                    <a:cubicBezTo>
                      <a:pt x="21" y="441"/>
                      <a:pt x="20" y="442"/>
                      <a:pt x="20" y="442"/>
                    </a:cubicBezTo>
                    <a:cubicBezTo>
                      <a:pt x="19" y="442"/>
                      <a:pt x="18" y="443"/>
                      <a:pt x="17" y="444"/>
                    </a:cubicBezTo>
                    <a:cubicBezTo>
                      <a:pt x="17" y="445"/>
                      <a:pt x="17" y="447"/>
                      <a:pt x="17" y="447"/>
                    </a:cubicBezTo>
                    <a:cubicBezTo>
                      <a:pt x="18" y="447"/>
                      <a:pt x="18" y="447"/>
                      <a:pt x="18" y="447"/>
                    </a:cubicBezTo>
                    <a:cubicBezTo>
                      <a:pt x="19" y="448"/>
                      <a:pt x="19" y="449"/>
                      <a:pt x="19" y="449"/>
                    </a:cubicBezTo>
                    <a:cubicBezTo>
                      <a:pt x="19" y="449"/>
                      <a:pt x="19" y="449"/>
                      <a:pt x="19" y="450"/>
                    </a:cubicBezTo>
                    <a:cubicBezTo>
                      <a:pt x="19" y="450"/>
                      <a:pt x="19" y="450"/>
                      <a:pt x="18" y="450"/>
                    </a:cubicBezTo>
                    <a:cubicBezTo>
                      <a:pt x="18" y="451"/>
                      <a:pt x="18" y="451"/>
                      <a:pt x="18" y="451"/>
                    </a:cubicBezTo>
                    <a:cubicBezTo>
                      <a:pt x="18" y="452"/>
                      <a:pt x="18" y="452"/>
                      <a:pt x="18" y="452"/>
                    </a:cubicBezTo>
                    <a:cubicBezTo>
                      <a:pt x="17" y="453"/>
                      <a:pt x="17" y="453"/>
                      <a:pt x="17" y="454"/>
                    </a:cubicBezTo>
                    <a:cubicBezTo>
                      <a:pt x="17" y="454"/>
                      <a:pt x="17" y="454"/>
                      <a:pt x="16" y="454"/>
                    </a:cubicBezTo>
                    <a:cubicBezTo>
                      <a:pt x="16" y="454"/>
                      <a:pt x="16" y="455"/>
                      <a:pt x="15" y="455"/>
                    </a:cubicBezTo>
                    <a:cubicBezTo>
                      <a:pt x="15" y="455"/>
                      <a:pt x="15" y="456"/>
                      <a:pt x="14" y="456"/>
                    </a:cubicBezTo>
                    <a:cubicBezTo>
                      <a:pt x="14" y="456"/>
                      <a:pt x="13" y="456"/>
                      <a:pt x="13" y="457"/>
                    </a:cubicBezTo>
                    <a:cubicBezTo>
                      <a:pt x="13" y="457"/>
                      <a:pt x="13" y="457"/>
                      <a:pt x="12" y="457"/>
                    </a:cubicBezTo>
                    <a:cubicBezTo>
                      <a:pt x="12" y="458"/>
                      <a:pt x="11" y="458"/>
                      <a:pt x="11" y="458"/>
                    </a:cubicBezTo>
                    <a:cubicBezTo>
                      <a:pt x="11" y="458"/>
                      <a:pt x="10" y="458"/>
                      <a:pt x="10" y="459"/>
                    </a:cubicBezTo>
                    <a:cubicBezTo>
                      <a:pt x="10" y="459"/>
                      <a:pt x="10" y="459"/>
                      <a:pt x="10" y="460"/>
                    </a:cubicBezTo>
                    <a:cubicBezTo>
                      <a:pt x="10" y="460"/>
                      <a:pt x="10" y="460"/>
                      <a:pt x="9" y="460"/>
                    </a:cubicBezTo>
                    <a:cubicBezTo>
                      <a:pt x="9" y="459"/>
                      <a:pt x="9" y="459"/>
                      <a:pt x="9" y="460"/>
                    </a:cubicBezTo>
                    <a:cubicBezTo>
                      <a:pt x="9" y="460"/>
                      <a:pt x="9" y="460"/>
                      <a:pt x="9" y="461"/>
                    </a:cubicBezTo>
                    <a:cubicBezTo>
                      <a:pt x="9" y="461"/>
                      <a:pt x="9" y="461"/>
                      <a:pt x="9" y="462"/>
                    </a:cubicBezTo>
                    <a:cubicBezTo>
                      <a:pt x="9" y="462"/>
                      <a:pt x="9" y="462"/>
                      <a:pt x="8" y="462"/>
                    </a:cubicBezTo>
                    <a:cubicBezTo>
                      <a:pt x="8" y="462"/>
                      <a:pt x="8" y="463"/>
                      <a:pt x="8" y="463"/>
                    </a:cubicBezTo>
                    <a:cubicBezTo>
                      <a:pt x="8" y="463"/>
                      <a:pt x="8" y="463"/>
                      <a:pt x="7" y="464"/>
                    </a:cubicBezTo>
                    <a:cubicBezTo>
                      <a:pt x="7" y="464"/>
                      <a:pt x="6" y="464"/>
                      <a:pt x="5" y="464"/>
                    </a:cubicBezTo>
                    <a:cubicBezTo>
                      <a:pt x="4" y="465"/>
                      <a:pt x="3" y="466"/>
                      <a:pt x="3" y="466"/>
                    </a:cubicBezTo>
                    <a:cubicBezTo>
                      <a:pt x="3" y="467"/>
                      <a:pt x="2" y="467"/>
                      <a:pt x="1" y="467"/>
                    </a:cubicBezTo>
                    <a:cubicBezTo>
                      <a:pt x="0" y="467"/>
                      <a:pt x="0" y="468"/>
                      <a:pt x="0" y="469"/>
                    </a:cubicBezTo>
                    <a:cubicBezTo>
                      <a:pt x="0" y="469"/>
                      <a:pt x="0" y="470"/>
                      <a:pt x="1" y="470"/>
                    </a:cubicBezTo>
                    <a:cubicBezTo>
                      <a:pt x="1" y="470"/>
                      <a:pt x="2" y="470"/>
                      <a:pt x="2" y="471"/>
                    </a:cubicBezTo>
                    <a:cubicBezTo>
                      <a:pt x="2" y="471"/>
                      <a:pt x="3" y="471"/>
                      <a:pt x="3" y="471"/>
                    </a:cubicBezTo>
                    <a:cubicBezTo>
                      <a:pt x="4" y="471"/>
                      <a:pt x="5" y="472"/>
                      <a:pt x="5" y="473"/>
                    </a:cubicBezTo>
                    <a:cubicBezTo>
                      <a:pt x="5" y="473"/>
                      <a:pt x="6" y="473"/>
                      <a:pt x="6" y="473"/>
                    </a:cubicBezTo>
                    <a:cubicBezTo>
                      <a:pt x="7" y="473"/>
                      <a:pt x="7" y="473"/>
                      <a:pt x="7" y="474"/>
                    </a:cubicBezTo>
                    <a:cubicBezTo>
                      <a:pt x="8" y="475"/>
                      <a:pt x="8" y="475"/>
                      <a:pt x="9" y="475"/>
                    </a:cubicBezTo>
                    <a:cubicBezTo>
                      <a:pt x="9" y="476"/>
                      <a:pt x="10" y="475"/>
                      <a:pt x="10" y="476"/>
                    </a:cubicBezTo>
                    <a:cubicBezTo>
                      <a:pt x="10" y="475"/>
                      <a:pt x="10" y="475"/>
                      <a:pt x="10" y="475"/>
                    </a:cubicBezTo>
                    <a:cubicBezTo>
                      <a:pt x="11" y="475"/>
                      <a:pt x="10" y="475"/>
                      <a:pt x="12" y="474"/>
                    </a:cubicBezTo>
                    <a:cubicBezTo>
                      <a:pt x="14" y="473"/>
                      <a:pt x="15" y="472"/>
                      <a:pt x="17" y="472"/>
                    </a:cubicBezTo>
                    <a:cubicBezTo>
                      <a:pt x="19" y="470"/>
                      <a:pt x="22" y="468"/>
                      <a:pt x="24" y="466"/>
                    </a:cubicBezTo>
                    <a:cubicBezTo>
                      <a:pt x="26" y="465"/>
                      <a:pt x="28" y="463"/>
                      <a:pt x="29" y="462"/>
                    </a:cubicBezTo>
                    <a:cubicBezTo>
                      <a:pt x="31" y="461"/>
                      <a:pt x="32" y="464"/>
                      <a:pt x="32" y="464"/>
                    </a:cubicBezTo>
                    <a:cubicBezTo>
                      <a:pt x="33" y="464"/>
                      <a:pt x="34" y="464"/>
                      <a:pt x="34" y="464"/>
                    </a:cubicBezTo>
                    <a:cubicBezTo>
                      <a:pt x="35" y="463"/>
                      <a:pt x="35" y="463"/>
                      <a:pt x="36" y="463"/>
                    </a:cubicBezTo>
                    <a:cubicBezTo>
                      <a:pt x="37" y="463"/>
                      <a:pt x="37" y="463"/>
                      <a:pt x="37" y="463"/>
                    </a:cubicBezTo>
                    <a:cubicBezTo>
                      <a:pt x="37" y="463"/>
                      <a:pt x="37" y="463"/>
                      <a:pt x="37" y="463"/>
                    </a:cubicBezTo>
                    <a:cubicBezTo>
                      <a:pt x="37" y="463"/>
                      <a:pt x="37" y="463"/>
                      <a:pt x="38" y="462"/>
                    </a:cubicBezTo>
                    <a:cubicBezTo>
                      <a:pt x="39" y="462"/>
                      <a:pt x="39" y="462"/>
                      <a:pt x="39" y="461"/>
                    </a:cubicBezTo>
                    <a:cubicBezTo>
                      <a:pt x="40" y="461"/>
                      <a:pt x="40" y="462"/>
                      <a:pt x="41" y="461"/>
                    </a:cubicBezTo>
                    <a:cubicBezTo>
                      <a:pt x="42" y="460"/>
                      <a:pt x="42" y="460"/>
                      <a:pt x="43" y="460"/>
                    </a:cubicBezTo>
                    <a:cubicBezTo>
                      <a:pt x="44" y="459"/>
                      <a:pt x="45" y="459"/>
                      <a:pt x="46" y="459"/>
                    </a:cubicBezTo>
                    <a:cubicBezTo>
                      <a:pt x="46" y="459"/>
                      <a:pt x="47" y="459"/>
                      <a:pt x="47" y="458"/>
                    </a:cubicBezTo>
                    <a:cubicBezTo>
                      <a:pt x="48" y="458"/>
                      <a:pt x="48" y="458"/>
                      <a:pt x="49" y="458"/>
                    </a:cubicBezTo>
                    <a:cubicBezTo>
                      <a:pt x="50" y="458"/>
                      <a:pt x="52" y="458"/>
                      <a:pt x="52" y="458"/>
                    </a:cubicBezTo>
                    <a:cubicBezTo>
                      <a:pt x="53" y="458"/>
                      <a:pt x="53" y="458"/>
                      <a:pt x="53" y="458"/>
                    </a:cubicBezTo>
                    <a:cubicBezTo>
                      <a:pt x="53" y="458"/>
                      <a:pt x="53" y="458"/>
                      <a:pt x="53" y="458"/>
                    </a:cubicBezTo>
                    <a:cubicBezTo>
                      <a:pt x="53" y="457"/>
                      <a:pt x="53" y="457"/>
                      <a:pt x="53" y="457"/>
                    </a:cubicBezTo>
                    <a:cubicBezTo>
                      <a:pt x="53" y="457"/>
                      <a:pt x="54" y="457"/>
                      <a:pt x="54" y="457"/>
                    </a:cubicBezTo>
                    <a:cubicBezTo>
                      <a:pt x="54" y="457"/>
                      <a:pt x="55" y="457"/>
                      <a:pt x="55" y="457"/>
                    </a:cubicBezTo>
                    <a:cubicBezTo>
                      <a:pt x="55" y="457"/>
                      <a:pt x="55" y="457"/>
                      <a:pt x="55" y="457"/>
                    </a:cubicBezTo>
                    <a:cubicBezTo>
                      <a:pt x="55" y="457"/>
                      <a:pt x="56" y="457"/>
                      <a:pt x="56" y="457"/>
                    </a:cubicBezTo>
                    <a:cubicBezTo>
                      <a:pt x="57" y="457"/>
                      <a:pt x="57" y="457"/>
                      <a:pt x="58" y="457"/>
                    </a:cubicBezTo>
                    <a:cubicBezTo>
                      <a:pt x="59" y="457"/>
                      <a:pt x="59" y="457"/>
                      <a:pt x="60" y="457"/>
                    </a:cubicBezTo>
                    <a:cubicBezTo>
                      <a:pt x="61" y="457"/>
                      <a:pt x="63" y="458"/>
                      <a:pt x="63" y="458"/>
                    </a:cubicBezTo>
                    <a:cubicBezTo>
                      <a:pt x="64" y="458"/>
                      <a:pt x="64" y="458"/>
                      <a:pt x="65" y="458"/>
                    </a:cubicBezTo>
                    <a:cubicBezTo>
                      <a:pt x="65" y="458"/>
                      <a:pt x="66" y="458"/>
                      <a:pt x="67" y="458"/>
                    </a:cubicBezTo>
                    <a:cubicBezTo>
                      <a:pt x="67" y="458"/>
                      <a:pt x="68" y="459"/>
                      <a:pt x="68" y="459"/>
                    </a:cubicBezTo>
                    <a:cubicBezTo>
                      <a:pt x="69" y="459"/>
                      <a:pt x="69" y="458"/>
                      <a:pt x="69" y="459"/>
                    </a:cubicBezTo>
                    <a:cubicBezTo>
                      <a:pt x="69" y="458"/>
                      <a:pt x="69" y="458"/>
                      <a:pt x="70" y="458"/>
                    </a:cubicBezTo>
                    <a:cubicBezTo>
                      <a:pt x="70" y="458"/>
                      <a:pt x="70" y="457"/>
                      <a:pt x="70" y="457"/>
                    </a:cubicBezTo>
                    <a:cubicBezTo>
                      <a:pt x="71" y="457"/>
                      <a:pt x="72" y="457"/>
                      <a:pt x="72" y="457"/>
                    </a:cubicBezTo>
                    <a:cubicBezTo>
                      <a:pt x="72" y="457"/>
                      <a:pt x="72" y="457"/>
                      <a:pt x="72" y="457"/>
                    </a:cubicBezTo>
                    <a:cubicBezTo>
                      <a:pt x="73" y="457"/>
                      <a:pt x="73" y="457"/>
                      <a:pt x="73" y="457"/>
                    </a:cubicBezTo>
                    <a:cubicBezTo>
                      <a:pt x="73" y="457"/>
                      <a:pt x="73" y="457"/>
                      <a:pt x="73" y="457"/>
                    </a:cubicBezTo>
                    <a:cubicBezTo>
                      <a:pt x="73" y="457"/>
                      <a:pt x="73" y="457"/>
                      <a:pt x="73" y="457"/>
                    </a:cubicBezTo>
                    <a:cubicBezTo>
                      <a:pt x="74" y="457"/>
                      <a:pt x="75" y="457"/>
                      <a:pt x="76" y="457"/>
                    </a:cubicBezTo>
                    <a:cubicBezTo>
                      <a:pt x="76" y="457"/>
                      <a:pt x="77" y="457"/>
                      <a:pt x="78" y="457"/>
                    </a:cubicBezTo>
                    <a:cubicBezTo>
                      <a:pt x="79" y="457"/>
                      <a:pt x="79" y="457"/>
                      <a:pt x="80" y="457"/>
                    </a:cubicBezTo>
                    <a:cubicBezTo>
                      <a:pt x="83" y="457"/>
                      <a:pt x="83" y="457"/>
                      <a:pt x="86" y="459"/>
                    </a:cubicBezTo>
                    <a:cubicBezTo>
                      <a:pt x="86" y="459"/>
                      <a:pt x="87" y="460"/>
                      <a:pt x="87" y="460"/>
                    </a:cubicBezTo>
                    <a:cubicBezTo>
                      <a:pt x="87" y="460"/>
                      <a:pt x="88" y="461"/>
                      <a:pt x="88" y="461"/>
                    </a:cubicBezTo>
                    <a:cubicBezTo>
                      <a:pt x="88" y="461"/>
                      <a:pt x="89" y="462"/>
                      <a:pt x="89" y="462"/>
                    </a:cubicBezTo>
                    <a:cubicBezTo>
                      <a:pt x="89" y="462"/>
                      <a:pt x="89" y="462"/>
                      <a:pt x="89" y="462"/>
                    </a:cubicBezTo>
                    <a:cubicBezTo>
                      <a:pt x="89" y="462"/>
                      <a:pt x="89" y="462"/>
                      <a:pt x="89" y="462"/>
                    </a:cubicBezTo>
                    <a:cubicBezTo>
                      <a:pt x="90" y="461"/>
                      <a:pt x="91" y="461"/>
                      <a:pt x="91" y="460"/>
                    </a:cubicBezTo>
                    <a:cubicBezTo>
                      <a:pt x="92" y="460"/>
                      <a:pt x="93" y="460"/>
                      <a:pt x="94" y="460"/>
                    </a:cubicBezTo>
                    <a:cubicBezTo>
                      <a:pt x="94" y="460"/>
                      <a:pt x="95" y="460"/>
                      <a:pt x="96" y="460"/>
                    </a:cubicBezTo>
                    <a:cubicBezTo>
                      <a:pt x="96" y="460"/>
                      <a:pt x="97" y="460"/>
                      <a:pt x="97" y="459"/>
                    </a:cubicBezTo>
                    <a:cubicBezTo>
                      <a:pt x="98" y="459"/>
                      <a:pt x="98" y="458"/>
                      <a:pt x="99" y="458"/>
                    </a:cubicBezTo>
                    <a:cubicBezTo>
                      <a:pt x="99" y="458"/>
                      <a:pt x="101" y="458"/>
                      <a:pt x="101" y="458"/>
                    </a:cubicBezTo>
                    <a:cubicBezTo>
                      <a:pt x="102" y="458"/>
                      <a:pt x="102" y="459"/>
                      <a:pt x="103" y="458"/>
                    </a:cubicBezTo>
                    <a:cubicBezTo>
                      <a:pt x="103" y="458"/>
                      <a:pt x="104" y="458"/>
                      <a:pt x="105" y="458"/>
                    </a:cubicBezTo>
                    <a:cubicBezTo>
                      <a:pt x="106" y="458"/>
                      <a:pt x="107" y="458"/>
                      <a:pt x="108" y="458"/>
                    </a:cubicBezTo>
                    <a:cubicBezTo>
                      <a:pt x="109" y="458"/>
                      <a:pt x="110" y="459"/>
                      <a:pt x="111" y="458"/>
                    </a:cubicBezTo>
                    <a:cubicBezTo>
                      <a:pt x="111" y="458"/>
                      <a:pt x="112" y="457"/>
                      <a:pt x="112" y="457"/>
                    </a:cubicBezTo>
                    <a:cubicBezTo>
                      <a:pt x="112" y="457"/>
                      <a:pt x="112" y="457"/>
                      <a:pt x="112" y="457"/>
                    </a:cubicBezTo>
                    <a:cubicBezTo>
                      <a:pt x="112" y="457"/>
                      <a:pt x="113" y="457"/>
                      <a:pt x="113" y="458"/>
                    </a:cubicBezTo>
                    <a:cubicBezTo>
                      <a:pt x="113" y="458"/>
                      <a:pt x="113" y="459"/>
                      <a:pt x="113" y="459"/>
                    </a:cubicBezTo>
                    <a:cubicBezTo>
                      <a:pt x="113" y="460"/>
                      <a:pt x="113" y="460"/>
                      <a:pt x="113" y="460"/>
                    </a:cubicBezTo>
                    <a:cubicBezTo>
                      <a:pt x="113" y="460"/>
                      <a:pt x="113" y="461"/>
                      <a:pt x="113" y="461"/>
                    </a:cubicBezTo>
                    <a:cubicBezTo>
                      <a:pt x="113" y="461"/>
                      <a:pt x="113" y="462"/>
                      <a:pt x="112" y="462"/>
                    </a:cubicBezTo>
                    <a:cubicBezTo>
                      <a:pt x="112" y="462"/>
                      <a:pt x="111" y="462"/>
                      <a:pt x="111" y="463"/>
                    </a:cubicBezTo>
                    <a:cubicBezTo>
                      <a:pt x="111" y="464"/>
                      <a:pt x="110" y="464"/>
                      <a:pt x="110" y="465"/>
                    </a:cubicBezTo>
                    <a:cubicBezTo>
                      <a:pt x="109" y="465"/>
                      <a:pt x="108" y="466"/>
                      <a:pt x="108" y="466"/>
                    </a:cubicBezTo>
                    <a:cubicBezTo>
                      <a:pt x="108" y="466"/>
                      <a:pt x="107" y="466"/>
                      <a:pt x="107" y="467"/>
                    </a:cubicBezTo>
                    <a:cubicBezTo>
                      <a:pt x="106" y="468"/>
                      <a:pt x="105" y="468"/>
                      <a:pt x="105" y="468"/>
                    </a:cubicBezTo>
                    <a:cubicBezTo>
                      <a:pt x="104" y="468"/>
                      <a:pt x="103" y="468"/>
                      <a:pt x="103" y="468"/>
                    </a:cubicBezTo>
                    <a:cubicBezTo>
                      <a:pt x="102" y="469"/>
                      <a:pt x="102" y="469"/>
                      <a:pt x="102" y="469"/>
                    </a:cubicBezTo>
                    <a:cubicBezTo>
                      <a:pt x="103" y="469"/>
                      <a:pt x="103" y="470"/>
                      <a:pt x="102" y="470"/>
                    </a:cubicBezTo>
                    <a:cubicBezTo>
                      <a:pt x="102" y="470"/>
                      <a:pt x="102" y="470"/>
                      <a:pt x="101" y="470"/>
                    </a:cubicBezTo>
                    <a:cubicBezTo>
                      <a:pt x="101" y="471"/>
                      <a:pt x="100" y="470"/>
                      <a:pt x="100" y="470"/>
                    </a:cubicBezTo>
                    <a:cubicBezTo>
                      <a:pt x="100" y="470"/>
                      <a:pt x="99" y="471"/>
                      <a:pt x="98" y="471"/>
                    </a:cubicBezTo>
                    <a:cubicBezTo>
                      <a:pt x="98" y="470"/>
                      <a:pt x="98" y="471"/>
                      <a:pt x="97" y="471"/>
                    </a:cubicBezTo>
                    <a:cubicBezTo>
                      <a:pt x="96" y="471"/>
                      <a:pt x="96" y="472"/>
                      <a:pt x="96" y="472"/>
                    </a:cubicBezTo>
                    <a:cubicBezTo>
                      <a:pt x="95" y="472"/>
                      <a:pt x="94" y="473"/>
                      <a:pt x="95" y="473"/>
                    </a:cubicBezTo>
                    <a:cubicBezTo>
                      <a:pt x="95" y="474"/>
                      <a:pt x="95" y="474"/>
                      <a:pt x="96" y="474"/>
                    </a:cubicBezTo>
                    <a:cubicBezTo>
                      <a:pt x="96" y="474"/>
                      <a:pt x="97" y="474"/>
                      <a:pt x="97" y="474"/>
                    </a:cubicBezTo>
                    <a:cubicBezTo>
                      <a:pt x="97" y="474"/>
                      <a:pt x="97" y="475"/>
                      <a:pt x="96" y="475"/>
                    </a:cubicBezTo>
                    <a:cubicBezTo>
                      <a:pt x="96" y="476"/>
                      <a:pt x="95" y="477"/>
                      <a:pt x="95" y="478"/>
                    </a:cubicBezTo>
                    <a:cubicBezTo>
                      <a:pt x="95" y="479"/>
                      <a:pt x="96" y="479"/>
                      <a:pt x="96" y="480"/>
                    </a:cubicBezTo>
                    <a:cubicBezTo>
                      <a:pt x="96" y="480"/>
                      <a:pt x="96" y="482"/>
                      <a:pt x="96" y="482"/>
                    </a:cubicBezTo>
                    <a:cubicBezTo>
                      <a:pt x="96" y="483"/>
                      <a:pt x="96" y="483"/>
                      <a:pt x="96" y="483"/>
                    </a:cubicBezTo>
                    <a:cubicBezTo>
                      <a:pt x="96" y="484"/>
                      <a:pt x="97" y="484"/>
                      <a:pt x="96" y="485"/>
                    </a:cubicBezTo>
                    <a:cubicBezTo>
                      <a:pt x="96" y="485"/>
                      <a:pt x="95" y="486"/>
                      <a:pt x="95" y="486"/>
                    </a:cubicBezTo>
                    <a:cubicBezTo>
                      <a:pt x="94" y="486"/>
                      <a:pt x="94" y="486"/>
                      <a:pt x="94" y="487"/>
                    </a:cubicBezTo>
                    <a:cubicBezTo>
                      <a:pt x="94" y="487"/>
                      <a:pt x="94" y="487"/>
                      <a:pt x="94" y="487"/>
                    </a:cubicBezTo>
                    <a:cubicBezTo>
                      <a:pt x="94" y="487"/>
                      <a:pt x="95" y="487"/>
                      <a:pt x="95" y="487"/>
                    </a:cubicBezTo>
                    <a:cubicBezTo>
                      <a:pt x="95" y="488"/>
                      <a:pt x="96" y="488"/>
                      <a:pt x="96" y="488"/>
                    </a:cubicBezTo>
                    <a:cubicBezTo>
                      <a:pt x="96" y="488"/>
                      <a:pt x="97" y="488"/>
                      <a:pt x="98" y="488"/>
                    </a:cubicBezTo>
                    <a:cubicBezTo>
                      <a:pt x="98" y="488"/>
                      <a:pt x="99" y="489"/>
                      <a:pt x="99" y="489"/>
                    </a:cubicBezTo>
                    <a:cubicBezTo>
                      <a:pt x="99" y="489"/>
                      <a:pt x="99" y="489"/>
                      <a:pt x="99" y="489"/>
                    </a:cubicBezTo>
                    <a:cubicBezTo>
                      <a:pt x="99" y="489"/>
                      <a:pt x="99" y="489"/>
                      <a:pt x="99" y="489"/>
                    </a:cubicBezTo>
                    <a:cubicBezTo>
                      <a:pt x="99" y="489"/>
                      <a:pt x="100" y="491"/>
                      <a:pt x="100" y="491"/>
                    </a:cubicBezTo>
                    <a:cubicBezTo>
                      <a:pt x="101" y="491"/>
                      <a:pt x="101" y="491"/>
                      <a:pt x="102" y="491"/>
                    </a:cubicBezTo>
                    <a:cubicBezTo>
                      <a:pt x="102" y="491"/>
                      <a:pt x="103" y="490"/>
                      <a:pt x="103" y="491"/>
                    </a:cubicBezTo>
                    <a:cubicBezTo>
                      <a:pt x="104" y="491"/>
                      <a:pt x="104" y="491"/>
                      <a:pt x="104" y="492"/>
                    </a:cubicBezTo>
                    <a:cubicBezTo>
                      <a:pt x="104" y="492"/>
                      <a:pt x="104" y="492"/>
                      <a:pt x="105" y="492"/>
                    </a:cubicBezTo>
                    <a:cubicBezTo>
                      <a:pt x="105" y="493"/>
                      <a:pt x="106" y="494"/>
                      <a:pt x="106" y="494"/>
                    </a:cubicBezTo>
                    <a:cubicBezTo>
                      <a:pt x="106" y="495"/>
                      <a:pt x="106" y="495"/>
                      <a:pt x="106" y="496"/>
                    </a:cubicBezTo>
                    <a:cubicBezTo>
                      <a:pt x="105" y="496"/>
                      <a:pt x="105" y="497"/>
                      <a:pt x="105" y="497"/>
                    </a:cubicBezTo>
                    <a:cubicBezTo>
                      <a:pt x="106" y="498"/>
                      <a:pt x="107" y="498"/>
                      <a:pt x="107" y="499"/>
                    </a:cubicBezTo>
                    <a:cubicBezTo>
                      <a:pt x="107" y="499"/>
                      <a:pt x="107" y="500"/>
                      <a:pt x="107" y="501"/>
                    </a:cubicBezTo>
                    <a:cubicBezTo>
                      <a:pt x="107" y="502"/>
                      <a:pt x="107" y="503"/>
                      <a:pt x="108" y="503"/>
                    </a:cubicBezTo>
                    <a:cubicBezTo>
                      <a:pt x="108" y="504"/>
                      <a:pt x="110" y="504"/>
                      <a:pt x="110" y="505"/>
                    </a:cubicBezTo>
                    <a:cubicBezTo>
                      <a:pt x="111" y="505"/>
                      <a:pt x="110" y="506"/>
                      <a:pt x="110" y="507"/>
                    </a:cubicBezTo>
                    <a:cubicBezTo>
                      <a:pt x="110" y="507"/>
                      <a:pt x="109" y="507"/>
                      <a:pt x="108" y="508"/>
                    </a:cubicBezTo>
                    <a:cubicBezTo>
                      <a:pt x="108" y="508"/>
                      <a:pt x="108" y="508"/>
                      <a:pt x="107" y="508"/>
                    </a:cubicBezTo>
                    <a:cubicBezTo>
                      <a:pt x="107" y="508"/>
                      <a:pt x="107" y="508"/>
                      <a:pt x="106" y="509"/>
                    </a:cubicBezTo>
                    <a:cubicBezTo>
                      <a:pt x="106" y="509"/>
                      <a:pt x="105" y="509"/>
                      <a:pt x="105" y="510"/>
                    </a:cubicBezTo>
                    <a:cubicBezTo>
                      <a:pt x="105" y="510"/>
                      <a:pt x="104" y="510"/>
                      <a:pt x="104" y="511"/>
                    </a:cubicBezTo>
                    <a:cubicBezTo>
                      <a:pt x="103" y="511"/>
                      <a:pt x="103" y="512"/>
                      <a:pt x="103" y="513"/>
                    </a:cubicBezTo>
                    <a:cubicBezTo>
                      <a:pt x="104" y="514"/>
                      <a:pt x="104" y="514"/>
                      <a:pt x="104" y="515"/>
                    </a:cubicBezTo>
                    <a:cubicBezTo>
                      <a:pt x="104" y="515"/>
                      <a:pt x="105" y="517"/>
                      <a:pt x="105" y="517"/>
                    </a:cubicBezTo>
                    <a:cubicBezTo>
                      <a:pt x="105" y="517"/>
                      <a:pt x="105" y="517"/>
                      <a:pt x="105" y="517"/>
                    </a:cubicBezTo>
                    <a:cubicBezTo>
                      <a:pt x="105" y="517"/>
                      <a:pt x="105" y="517"/>
                      <a:pt x="105" y="517"/>
                    </a:cubicBezTo>
                    <a:cubicBezTo>
                      <a:pt x="106" y="517"/>
                      <a:pt x="107" y="517"/>
                      <a:pt x="107" y="517"/>
                    </a:cubicBezTo>
                    <a:cubicBezTo>
                      <a:pt x="108" y="517"/>
                      <a:pt x="108" y="517"/>
                      <a:pt x="109" y="516"/>
                    </a:cubicBezTo>
                    <a:cubicBezTo>
                      <a:pt x="109" y="516"/>
                      <a:pt x="109" y="516"/>
                      <a:pt x="109" y="516"/>
                    </a:cubicBezTo>
                    <a:cubicBezTo>
                      <a:pt x="109" y="516"/>
                      <a:pt x="110" y="518"/>
                      <a:pt x="110" y="518"/>
                    </a:cubicBezTo>
                    <a:cubicBezTo>
                      <a:pt x="111" y="519"/>
                      <a:pt x="111" y="519"/>
                      <a:pt x="111" y="519"/>
                    </a:cubicBezTo>
                    <a:cubicBezTo>
                      <a:pt x="111" y="519"/>
                      <a:pt x="110" y="521"/>
                      <a:pt x="111" y="521"/>
                    </a:cubicBezTo>
                    <a:cubicBezTo>
                      <a:pt x="112" y="522"/>
                      <a:pt x="112" y="522"/>
                      <a:pt x="112" y="522"/>
                    </a:cubicBezTo>
                    <a:cubicBezTo>
                      <a:pt x="112" y="523"/>
                      <a:pt x="111" y="524"/>
                      <a:pt x="111" y="525"/>
                    </a:cubicBezTo>
                    <a:cubicBezTo>
                      <a:pt x="112" y="525"/>
                      <a:pt x="112" y="526"/>
                      <a:pt x="112" y="526"/>
                    </a:cubicBezTo>
                    <a:cubicBezTo>
                      <a:pt x="112" y="527"/>
                      <a:pt x="113" y="529"/>
                      <a:pt x="112" y="529"/>
                    </a:cubicBezTo>
                    <a:cubicBezTo>
                      <a:pt x="112" y="529"/>
                      <a:pt x="111" y="528"/>
                      <a:pt x="111" y="528"/>
                    </a:cubicBezTo>
                    <a:cubicBezTo>
                      <a:pt x="111" y="528"/>
                      <a:pt x="110" y="528"/>
                      <a:pt x="110" y="529"/>
                    </a:cubicBezTo>
                    <a:cubicBezTo>
                      <a:pt x="110" y="529"/>
                      <a:pt x="109" y="530"/>
                      <a:pt x="109" y="530"/>
                    </a:cubicBezTo>
                    <a:cubicBezTo>
                      <a:pt x="108" y="530"/>
                      <a:pt x="108" y="530"/>
                      <a:pt x="108" y="531"/>
                    </a:cubicBezTo>
                    <a:cubicBezTo>
                      <a:pt x="109" y="531"/>
                      <a:pt x="109" y="531"/>
                      <a:pt x="109" y="531"/>
                    </a:cubicBezTo>
                    <a:cubicBezTo>
                      <a:pt x="109" y="531"/>
                      <a:pt x="109" y="531"/>
                      <a:pt x="109" y="531"/>
                    </a:cubicBezTo>
                    <a:cubicBezTo>
                      <a:pt x="109" y="531"/>
                      <a:pt x="110" y="531"/>
                      <a:pt x="110" y="530"/>
                    </a:cubicBezTo>
                    <a:cubicBezTo>
                      <a:pt x="110" y="530"/>
                      <a:pt x="111" y="530"/>
                      <a:pt x="111" y="530"/>
                    </a:cubicBezTo>
                    <a:cubicBezTo>
                      <a:pt x="111" y="531"/>
                      <a:pt x="113" y="532"/>
                      <a:pt x="113" y="532"/>
                    </a:cubicBezTo>
                    <a:cubicBezTo>
                      <a:pt x="113" y="532"/>
                      <a:pt x="113" y="532"/>
                      <a:pt x="114" y="532"/>
                    </a:cubicBezTo>
                    <a:cubicBezTo>
                      <a:pt x="113" y="532"/>
                      <a:pt x="113" y="532"/>
                      <a:pt x="113" y="532"/>
                    </a:cubicBezTo>
                    <a:cubicBezTo>
                      <a:pt x="113" y="533"/>
                      <a:pt x="113" y="533"/>
                      <a:pt x="113" y="533"/>
                    </a:cubicBezTo>
                    <a:cubicBezTo>
                      <a:pt x="113" y="534"/>
                      <a:pt x="113" y="534"/>
                      <a:pt x="113" y="534"/>
                    </a:cubicBezTo>
                    <a:cubicBezTo>
                      <a:pt x="113" y="534"/>
                      <a:pt x="112" y="534"/>
                      <a:pt x="112" y="534"/>
                    </a:cubicBezTo>
                    <a:cubicBezTo>
                      <a:pt x="112" y="534"/>
                      <a:pt x="112" y="534"/>
                      <a:pt x="112" y="534"/>
                    </a:cubicBezTo>
                    <a:cubicBezTo>
                      <a:pt x="112" y="534"/>
                      <a:pt x="112" y="534"/>
                      <a:pt x="112" y="534"/>
                    </a:cubicBezTo>
                    <a:cubicBezTo>
                      <a:pt x="112" y="535"/>
                      <a:pt x="113" y="535"/>
                      <a:pt x="112" y="536"/>
                    </a:cubicBezTo>
                    <a:cubicBezTo>
                      <a:pt x="112" y="536"/>
                      <a:pt x="111" y="537"/>
                      <a:pt x="111" y="537"/>
                    </a:cubicBezTo>
                    <a:cubicBezTo>
                      <a:pt x="111" y="538"/>
                      <a:pt x="111" y="539"/>
                      <a:pt x="110" y="540"/>
                    </a:cubicBezTo>
                    <a:cubicBezTo>
                      <a:pt x="110" y="540"/>
                      <a:pt x="108" y="542"/>
                      <a:pt x="108" y="543"/>
                    </a:cubicBezTo>
                    <a:cubicBezTo>
                      <a:pt x="108" y="546"/>
                      <a:pt x="110" y="545"/>
                      <a:pt x="116" y="545"/>
                    </a:cubicBezTo>
                    <a:cubicBezTo>
                      <a:pt x="116" y="545"/>
                      <a:pt x="116" y="545"/>
                      <a:pt x="117" y="545"/>
                    </a:cubicBezTo>
                    <a:cubicBezTo>
                      <a:pt x="118" y="546"/>
                      <a:pt x="118" y="546"/>
                      <a:pt x="118" y="546"/>
                    </a:cubicBezTo>
                    <a:cubicBezTo>
                      <a:pt x="119" y="546"/>
                      <a:pt x="119" y="546"/>
                      <a:pt x="120" y="546"/>
                    </a:cubicBezTo>
                    <a:cubicBezTo>
                      <a:pt x="121" y="546"/>
                      <a:pt x="121" y="546"/>
                      <a:pt x="121" y="546"/>
                    </a:cubicBezTo>
                    <a:cubicBezTo>
                      <a:pt x="122" y="546"/>
                      <a:pt x="122" y="547"/>
                      <a:pt x="122" y="547"/>
                    </a:cubicBezTo>
                    <a:cubicBezTo>
                      <a:pt x="122" y="547"/>
                      <a:pt x="122" y="547"/>
                      <a:pt x="122" y="547"/>
                    </a:cubicBezTo>
                    <a:cubicBezTo>
                      <a:pt x="122" y="547"/>
                      <a:pt x="123" y="546"/>
                      <a:pt x="123" y="546"/>
                    </a:cubicBezTo>
                    <a:cubicBezTo>
                      <a:pt x="123" y="546"/>
                      <a:pt x="123" y="547"/>
                      <a:pt x="123" y="547"/>
                    </a:cubicBezTo>
                    <a:cubicBezTo>
                      <a:pt x="123" y="548"/>
                      <a:pt x="122" y="549"/>
                      <a:pt x="122" y="549"/>
                    </a:cubicBezTo>
                    <a:cubicBezTo>
                      <a:pt x="122" y="550"/>
                      <a:pt x="122" y="550"/>
                      <a:pt x="122" y="551"/>
                    </a:cubicBezTo>
                    <a:cubicBezTo>
                      <a:pt x="123" y="551"/>
                      <a:pt x="125" y="552"/>
                      <a:pt x="126" y="553"/>
                    </a:cubicBezTo>
                    <a:cubicBezTo>
                      <a:pt x="126" y="553"/>
                      <a:pt x="127" y="553"/>
                      <a:pt x="127" y="553"/>
                    </a:cubicBezTo>
                    <a:cubicBezTo>
                      <a:pt x="127" y="553"/>
                      <a:pt x="127" y="553"/>
                      <a:pt x="127" y="553"/>
                    </a:cubicBezTo>
                    <a:cubicBezTo>
                      <a:pt x="127" y="553"/>
                      <a:pt x="127" y="552"/>
                      <a:pt x="128" y="552"/>
                    </a:cubicBezTo>
                    <a:cubicBezTo>
                      <a:pt x="128" y="552"/>
                      <a:pt x="128" y="552"/>
                      <a:pt x="128" y="552"/>
                    </a:cubicBezTo>
                    <a:cubicBezTo>
                      <a:pt x="129" y="552"/>
                      <a:pt x="130" y="552"/>
                      <a:pt x="130" y="552"/>
                    </a:cubicBezTo>
                    <a:cubicBezTo>
                      <a:pt x="131" y="552"/>
                      <a:pt x="131" y="552"/>
                      <a:pt x="132" y="552"/>
                    </a:cubicBezTo>
                    <a:cubicBezTo>
                      <a:pt x="132" y="552"/>
                      <a:pt x="132" y="552"/>
                      <a:pt x="133" y="552"/>
                    </a:cubicBezTo>
                    <a:cubicBezTo>
                      <a:pt x="133" y="552"/>
                      <a:pt x="134" y="553"/>
                      <a:pt x="134" y="553"/>
                    </a:cubicBezTo>
                    <a:cubicBezTo>
                      <a:pt x="134" y="552"/>
                      <a:pt x="135" y="552"/>
                      <a:pt x="135" y="552"/>
                    </a:cubicBezTo>
                    <a:cubicBezTo>
                      <a:pt x="135" y="552"/>
                      <a:pt x="135" y="552"/>
                      <a:pt x="135" y="552"/>
                    </a:cubicBezTo>
                    <a:cubicBezTo>
                      <a:pt x="135" y="552"/>
                      <a:pt x="135" y="553"/>
                      <a:pt x="136" y="553"/>
                    </a:cubicBezTo>
                    <a:cubicBezTo>
                      <a:pt x="136" y="554"/>
                      <a:pt x="136" y="554"/>
                      <a:pt x="137" y="554"/>
                    </a:cubicBezTo>
                    <a:cubicBezTo>
                      <a:pt x="137" y="554"/>
                      <a:pt x="137" y="554"/>
                      <a:pt x="137" y="554"/>
                    </a:cubicBezTo>
                    <a:cubicBezTo>
                      <a:pt x="138" y="554"/>
                      <a:pt x="138" y="554"/>
                      <a:pt x="138" y="554"/>
                    </a:cubicBezTo>
                    <a:cubicBezTo>
                      <a:pt x="138" y="555"/>
                      <a:pt x="138" y="555"/>
                      <a:pt x="138" y="555"/>
                    </a:cubicBezTo>
                    <a:cubicBezTo>
                      <a:pt x="138" y="555"/>
                      <a:pt x="139" y="555"/>
                      <a:pt x="139" y="555"/>
                    </a:cubicBezTo>
                    <a:cubicBezTo>
                      <a:pt x="139" y="555"/>
                      <a:pt x="140" y="555"/>
                      <a:pt x="140" y="555"/>
                    </a:cubicBezTo>
                    <a:cubicBezTo>
                      <a:pt x="140" y="555"/>
                      <a:pt x="140" y="553"/>
                      <a:pt x="141" y="553"/>
                    </a:cubicBezTo>
                    <a:cubicBezTo>
                      <a:pt x="142" y="553"/>
                      <a:pt x="142" y="553"/>
                      <a:pt x="143" y="553"/>
                    </a:cubicBezTo>
                    <a:cubicBezTo>
                      <a:pt x="143" y="553"/>
                      <a:pt x="144" y="553"/>
                      <a:pt x="144" y="553"/>
                    </a:cubicBezTo>
                    <a:cubicBezTo>
                      <a:pt x="145" y="552"/>
                      <a:pt x="145" y="552"/>
                      <a:pt x="145" y="551"/>
                    </a:cubicBezTo>
                    <a:cubicBezTo>
                      <a:pt x="145" y="551"/>
                      <a:pt x="145" y="550"/>
                      <a:pt x="145" y="550"/>
                    </a:cubicBezTo>
                    <a:cubicBezTo>
                      <a:pt x="145" y="550"/>
                      <a:pt x="146" y="550"/>
                      <a:pt x="147" y="550"/>
                    </a:cubicBezTo>
                    <a:cubicBezTo>
                      <a:pt x="147" y="551"/>
                      <a:pt x="148" y="551"/>
                      <a:pt x="148" y="552"/>
                    </a:cubicBezTo>
                    <a:cubicBezTo>
                      <a:pt x="148" y="552"/>
                      <a:pt x="150" y="553"/>
                      <a:pt x="150" y="554"/>
                    </a:cubicBezTo>
                    <a:cubicBezTo>
                      <a:pt x="151" y="554"/>
                      <a:pt x="151" y="554"/>
                      <a:pt x="152" y="554"/>
                    </a:cubicBezTo>
                    <a:cubicBezTo>
                      <a:pt x="152" y="555"/>
                      <a:pt x="153" y="555"/>
                      <a:pt x="153" y="555"/>
                    </a:cubicBezTo>
                    <a:cubicBezTo>
                      <a:pt x="154" y="555"/>
                      <a:pt x="154" y="556"/>
                      <a:pt x="155" y="556"/>
                    </a:cubicBezTo>
                    <a:cubicBezTo>
                      <a:pt x="155" y="556"/>
                      <a:pt x="157" y="555"/>
                      <a:pt x="158" y="555"/>
                    </a:cubicBezTo>
                    <a:cubicBezTo>
                      <a:pt x="158" y="555"/>
                      <a:pt x="160" y="556"/>
                      <a:pt x="160" y="556"/>
                    </a:cubicBezTo>
                    <a:cubicBezTo>
                      <a:pt x="161" y="556"/>
                      <a:pt x="162" y="557"/>
                      <a:pt x="162" y="557"/>
                    </a:cubicBezTo>
                    <a:cubicBezTo>
                      <a:pt x="162" y="558"/>
                      <a:pt x="162" y="558"/>
                      <a:pt x="162" y="559"/>
                    </a:cubicBezTo>
                    <a:cubicBezTo>
                      <a:pt x="162" y="560"/>
                      <a:pt x="161" y="561"/>
                      <a:pt x="161" y="562"/>
                    </a:cubicBezTo>
                    <a:cubicBezTo>
                      <a:pt x="161" y="562"/>
                      <a:pt x="161" y="563"/>
                      <a:pt x="161" y="563"/>
                    </a:cubicBezTo>
                    <a:cubicBezTo>
                      <a:pt x="161" y="564"/>
                      <a:pt x="162" y="565"/>
                      <a:pt x="162" y="565"/>
                    </a:cubicBezTo>
                    <a:cubicBezTo>
                      <a:pt x="162" y="566"/>
                      <a:pt x="162" y="566"/>
                      <a:pt x="162" y="567"/>
                    </a:cubicBezTo>
                    <a:cubicBezTo>
                      <a:pt x="163" y="567"/>
                      <a:pt x="163" y="567"/>
                      <a:pt x="163" y="567"/>
                    </a:cubicBezTo>
                    <a:cubicBezTo>
                      <a:pt x="164" y="568"/>
                      <a:pt x="164" y="568"/>
                      <a:pt x="164" y="569"/>
                    </a:cubicBezTo>
                    <a:cubicBezTo>
                      <a:pt x="165" y="570"/>
                      <a:pt x="164" y="571"/>
                      <a:pt x="164" y="571"/>
                    </a:cubicBezTo>
                    <a:cubicBezTo>
                      <a:pt x="163" y="572"/>
                      <a:pt x="162" y="572"/>
                      <a:pt x="162" y="572"/>
                    </a:cubicBezTo>
                    <a:cubicBezTo>
                      <a:pt x="161" y="572"/>
                      <a:pt x="160" y="572"/>
                      <a:pt x="159" y="571"/>
                    </a:cubicBezTo>
                    <a:cubicBezTo>
                      <a:pt x="159" y="571"/>
                      <a:pt x="157" y="569"/>
                      <a:pt x="157" y="568"/>
                    </a:cubicBezTo>
                    <a:cubicBezTo>
                      <a:pt x="156" y="568"/>
                      <a:pt x="156" y="568"/>
                      <a:pt x="154" y="569"/>
                    </a:cubicBezTo>
                    <a:cubicBezTo>
                      <a:pt x="154" y="569"/>
                      <a:pt x="154" y="569"/>
                      <a:pt x="154" y="569"/>
                    </a:cubicBezTo>
                    <a:cubicBezTo>
                      <a:pt x="154" y="569"/>
                      <a:pt x="154" y="569"/>
                      <a:pt x="154" y="570"/>
                    </a:cubicBezTo>
                    <a:cubicBezTo>
                      <a:pt x="154" y="571"/>
                      <a:pt x="154" y="571"/>
                      <a:pt x="154" y="571"/>
                    </a:cubicBezTo>
                    <a:cubicBezTo>
                      <a:pt x="154" y="572"/>
                      <a:pt x="155" y="573"/>
                      <a:pt x="155" y="573"/>
                    </a:cubicBezTo>
                    <a:cubicBezTo>
                      <a:pt x="155" y="574"/>
                      <a:pt x="155" y="575"/>
                      <a:pt x="155" y="575"/>
                    </a:cubicBezTo>
                    <a:cubicBezTo>
                      <a:pt x="155" y="576"/>
                      <a:pt x="156" y="576"/>
                      <a:pt x="156" y="577"/>
                    </a:cubicBezTo>
                    <a:cubicBezTo>
                      <a:pt x="156" y="577"/>
                      <a:pt x="156" y="577"/>
                      <a:pt x="156" y="577"/>
                    </a:cubicBezTo>
                    <a:cubicBezTo>
                      <a:pt x="156" y="577"/>
                      <a:pt x="155" y="577"/>
                      <a:pt x="154" y="577"/>
                    </a:cubicBezTo>
                    <a:cubicBezTo>
                      <a:pt x="154" y="577"/>
                      <a:pt x="153" y="577"/>
                      <a:pt x="153" y="577"/>
                    </a:cubicBezTo>
                    <a:cubicBezTo>
                      <a:pt x="153" y="578"/>
                      <a:pt x="152" y="578"/>
                      <a:pt x="152" y="578"/>
                    </a:cubicBezTo>
                    <a:cubicBezTo>
                      <a:pt x="151" y="579"/>
                      <a:pt x="151" y="578"/>
                      <a:pt x="150" y="578"/>
                    </a:cubicBezTo>
                    <a:cubicBezTo>
                      <a:pt x="150" y="579"/>
                      <a:pt x="150" y="579"/>
                      <a:pt x="150" y="579"/>
                    </a:cubicBezTo>
                    <a:cubicBezTo>
                      <a:pt x="150" y="579"/>
                      <a:pt x="150" y="579"/>
                      <a:pt x="150" y="579"/>
                    </a:cubicBezTo>
                    <a:cubicBezTo>
                      <a:pt x="150" y="579"/>
                      <a:pt x="150" y="579"/>
                      <a:pt x="150" y="579"/>
                    </a:cubicBezTo>
                    <a:cubicBezTo>
                      <a:pt x="150" y="579"/>
                      <a:pt x="150" y="579"/>
                      <a:pt x="150" y="580"/>
                    </a:cubicBezTo>
                    <a:cubicBezTo>
                      <a:pt x="150" y="580"/>
                      <a:pt x="150" y="580"/>
                      <a:pt x="150" y="580"/>
                    </a:cubicBezTo>
                    <a:cubicBezTo>
                      <a:pt x="150" y="580"/>
                      <a:pt x="150" y="580"/>
                      <a:pt x="150" y="580"/>
                    </a:cubicBezTo>
                    <a:cubicBezTo>
                      <a:pt x="150" y="580"/>
                      <a:pt x="150" y="581"/>
                      <a:pt x="150" y="582"/>
                    </a:cubicBezTo>
                    <a:cubicBezTo>
                      <a:pt x="150" y="582"/>
                      <a:pt x="150" y="583"/>
                      <a:pt x="149" y="583"/>
                    </a:cubicBezTo>
                    <a:cubicBezTo>
                      <a:pt x="149" y="584"/>
                      <a:pt x="149" y="584"/>
                      <a:pt x="149" y="584"/>
                    </a:cubicBezTo>
                    <a:cubicBezTo>
                      <a:pt x="149" y="584"/>
                      <a:pt x="149" y="584"/>
                      <a:pt x="148" y="584"/>
                    </a:cubicBezTo>
                    <a:cubicBezTo>
                      <a:pt x="148" y="584"/>
                      <a:pt x="148" y="584"/>
                      <a:pt x="147" y="584"/>
                    </a:cubicBezTo>
                    <a:cubicBezTo>
                      <a:pt x="147" y="584"/>
                      <a:pt x="147" y="584"/>
                      <a:pt x="146" y="584"/>
                    </a:cubicBezTo>
                    <a:cubicBezTo>
                      <a:pt x="146" y="584"/>
                      <a:pt x="145" y="585"/>
                      <a:pt x="145" y="585"/>
                    </a:cubicBezTo>
                    <a:cubicBezTo>
                      <a:pt x="144" y="585"/>
                      <a:pt x="144" y="585"/>
                      <a:pt x="144" y="585"/>
                    </a:cubicBezTo>
                    <a:cubicBezTo>
                      <a:pt x="144" y="585"/>
                      <a:pt x="143" y="586"/>
                      <a:pt x="143" y="586"/>
                    </a:cubicBezTo>
                    <a:cubicBezTo>
                      <a:pt x="143" y="586"/>
                      <a:pt x="143" y="586"/>
                      <a:pt x="143" y="586"/>
                    </a:cubicBezTo>
                    <a:cubicBezTo>
                      <a:pt x="143" y="587"/>
                      <a:pt x="144" y="587"/>
                      <a:pt x="144" y="587"/>
                    </a:cubicBezTo>
                    <a:cubicBezTo>
                      <a:pt x="144" y="588"/>
                      <a:pt x="144" y="588"/>
                      <a:pt x="144" y="588"/>
                    </a:cubicBezTo>
                    <a:cubicBezTo>
                      <a:pt x="144" y="588"/>
                      <a:pt x="145" y="588"/>
                      <a:pt x="145" y="589"/>
                    </a:cubicBezTo>
                    <a:cubicBezTo>
                      <a:pt x="145" y="592"/>
                      <a:pt x="147" y="598"/>
                      <a:pt x="147" y="601"/>
                    </a:cubicBezTo>
                    <a:cubicBezTo>
                      <a:pt x="147" y="602"/>
                      <a:pt x="148" y="601"/>
                      <a:pt x="148" y="602"/>
                    </a:cubicBezTo>
                    <a:cubicBezTo>
                      <a:pt x="147" y="602"/>
                      <a:pt x="146" y="603"/>
                      <a:pt x="146" y="604"/>
                    </a:cubicBezTo>
                    <a:cubicBezTo>
                      <a:pt x="146" y="605"/>
                      <a:pt x="146" y="605"/>
                      <a:pt x="147" y="606"/>
                    </a:cubicBezTo>
                    <a:cubicBezTo>
                      <a:pt x="147" y="606"/>
                      <a:pt x="148" y="607"/>
                      <a:pt x="148" y="608"/>
                    </a:cubicBezTo>
                    <a:cubicBezTo>
                      <a:pt x="148" y="608"/>
                      <a:pt x="147" y="608"/>
                      <a:pt x="147" y="608"/>
                    </a:cubicBezTo>
                    <a:cubicBezTo>
                      <a:pt x="147" y="609"/>
                      <a:pt x="146" y="609"/>
                      <a:pt x="146" y="609"/>
                    </a:cubicBezTo>
                    <a:cubicBezTo>
                      <a:pt x="146" y="610"/>
                      <a:pt x="145" y="610"/>
                      <a:pt x="145" y="611"/>
                    </a:cubicBezTo>
                    <a:cubicBezTo>
                      <a:pt x="145" y="611"/>
                      <a:pt x="144" y="612"/>
                      <a:pt x="143" y="612"/>
                    </a:cubicBezTo>
                    <a:cubicBezTo>
                      <a:pt x="143" y="612"/>
                      <a:pt x="142" y="612"/>
                      <a:pt x="142" y="613"/>
                    </a:cubicBezTo>
                    <a:cubicBezTo>
                      <a:pt x="142" y="613"/>
                      <a:pt x="141" y="614"/>
                      <a:pt x="141" y="614"/>
                    </a:cubicBezTo>
                    <a:cubicBezTo>
                      <a:pt x="141" y="615"/>
                      <a:pt x="140" y="616"/>
                      <a:pt x="139" y="616"/>
                    </a:cubicBezTo>
                    <a:cubicBezTo>
                      <a:pt x="138" y="616"/>
                      <a:pt x="137" y="616"/>
                      <a:pt x="137" y="617"/>
                    </a:cubicBezTo>
                    <a:cubicBezTo>
                      <a:pt x="137" y="617"/>
                      <a:pt x="138" y="618"/>
                      <a:pt x="138" y="618"/>
                    </a:cubicBezTo>
                    <a:cubicBezTo>
                      <a:pt x="138" y="619"/>
                      <a:pt x="139" y="619"/>
                      <a:pt x="139" y="620"/>
                    </a:cubicBezTo>
                    <a:cubicBezTo>
                      <a:pt x="139" y="621"/>
                      <a:pt x="138" y="621"/>
                      <a:pt x="138" y="621"/>
                    </a:cubicBezTo>
                    <a:cubicBezTo>
                      <a:pt x="137" y="622"/>
                      <a:pt x="137" y="621"/>
                      <a:pt x="137" y="622"/>
                    </a:cubicBezTo>
                    <a:cubicBezTo>
                      <a:pt x="137" y="623"/>
                      <a:pt x="136" y="623"/>
                      <a:pt x="136" y="623"/>
                    </a:cubicBezTo>
                    <a:cubicBezTo>
                      <a:pt x="136" y="624"/>
                      <a:pt x="135" y="624"/>
                      <a:pt x="135" y="625"/>
                    </a:cubicBezTo>
                    <a:cubicBezTo>
                      <a:pt x="135" y="626"/>
                      <a:pt x="135" y="627"/>
                      <a:pt x="135" y="627"/>
                    </a:cubicBezTo>
                    <a:cubicBezTo>
                      <a:pt x="134" y="627"/>
                      <a:pt x="135" y="628"/>
                      <a:pt x="135" y="629"/>
                    </a:cubicBezTo>
                    <a:cubicBezTo>
                      <a:pt x="135" y="629"/>
                      <a:pt x="134" y="630"/>
                      <a:pt x="134" y="630"/>
                    </a:cubicBezTo>
                    <a:cubicBezTo>
                      <a:pt x="133" y="631"/>
                      <a:pt x="132" y="630"/>
                      <a:pt x="132" y="631"/>
                    </a:cubicBezTo>
                    <a:cubicBezTo>
                      <a:pt x="132" y="632"/>
                      <a:pt x="131" y="633"/>
                      <a:pt x="131" y="633"/>
                    </a:cubicBezTo>
                    <a:cubicBezTo>
                      <a:pt x="131" y="633"/>
                      <a:pt x="130" y="634"/>
                      <a:pt x="130" y="634"/>
                    </a:cubicBezTo>
                    <a:cubicBezTo>
                      <a:pt x="130" y="635"/>
                      <a:pt x="129" y="635"/>
                      <a:pt x="130" y="636"/>
                    </a:cubicBezTo>
                    <a:cubicBezTo>
                      <a:pt x="130" y="636"/>
                      <a:pt x="131" y="636"/>
                      <a:pt x="131" y="636"/>
                    </a:cubicBezTo>
                    <a:cubicBezTo>
                      <a:pt x="131" y="636"/>
                      <a:pt x="131" y="637"/>
                      <a:pt x="131" y="637"/>
                    </a:cubicBezTo>
                    <a:cubicBezTo>
                      <a:pt x="130" y="637"/>
                      <a:pt x="130" y="637"/>
                      <a:pt x="130" y="637"/>
                    </a:cubicBezTo>
                    <a:cubicBezTo>
                      <a:pt x="129" y="637"/>
                      <a:pt x="129" y="636"/>
                      <a:pt x="128" y="637"/>
                    </a:cubicBezTo>
                    <a:cubicBezTo>
                      <a:pt x="128" y="637"/>
                      <a:pt x="128" y="637"/>
                      <a:pt x="128" y="637"/>
                    </a:cubicBezTo>
                    <a:cubicBezTo>
                      <a:pt x="128" y="637"/>
                      <a:pt x="128" y="637"/>
                      <a:pt x="128" y="637"/>
                    </a:cubicBezTo>
                    <a:cubicBezTo>
                      <a:pt x="128" y="637"/>
                      <a:pt x="128" y="638"/>
                      <a:pt x="129" y="638"/>
                    </a:cubicBezTo>
                    <a:cubicBezTo>
                      <a:pt x="129" y="638"/>
                      <a:pt x="131" y="639"/>
                      <a:pt x="131" y="639"/>
                    </a:cubicBezTo>
                    <a:cubicBezTo>
                      <a:pt x="131" y="640"/>
                      <a:pt x="132" y="641"/>
                      <a:pt x="132" y="641"/>
                    </a:cubicBezTo>
                    <a:cubicBezTo>
                      <a:pt x="132" y="641"/>
                      <a:pt x="132" y="641"/>
                      <a:pt x="134" y="641"/>
                    </a:cubicBezTo>
                    <a:cubicBezTo>
                      <a:pt x="134" y="641"/>
                      <a:pt x="134" y="641"/>
                      <a:pt x="134" y="641"/>
                    </a:cubicBezTo>
                    <a:cubicBezTo>
                      <a:pt x="134" y="641"/>
                      <a:pt x="135" y="642"/>
                      <a:pt x="135" y="642"/>
                    </a:cubicBezTo>
                    <a:cubicBezTo>
                      <a:pt x="136" y="642"/>
                      <a:pt x="136" y="642"/>
                      <a:pt x="136" y="643"/>
                    </a:cubicBezTo>
                    <a:cubicBezTo>
                      <a:pt x="136" y="643"/>
                      <a:pt x="137" y="643"/>
                      <a:pt x="137" y="643"/>
                    </a:cubicBezTo>
                    <a:cubicBezTo>
                      <a:pt x="137" y="643"/>
                      <a:pt x="138" y="643"/>
                      <a:pt x="138" y="643"/>
                    </a:cubicBezTo>
                    <a:cubicBezTo>
                      <a:pt x="138" y="643"/>
                      <a:pt x="138" y="643"/>
                      <a:pt x="138" y="643"/>
                    </a:cubicBezTo>
                    <a:cubicBezTo>
                      <a:pt x="138" y="643"/>
                      <a:pt x="138" y="642"/>
                      <a:pt x="138" y="642"/>
                    </a:cubicBezTo>
                    <a:cubicBezTo>
                      <a:pt x="139" y="642"/>
                      <a:pt x="139" y="642"/>
                      <a:pt x="139" y="643"/>
                    </a:cubicBezTo>
                    <a:cubicBezTo>
                      <a:pt x="140" y="643"/>
                      <a:pt x="140" y="643"/>
                      <a:pt x="140" y="643"/>
                    </a:cubicBezTo>
                    <a:cubicBezTo>
                      <a:pt x="140" y="643"/>
                      <a:pt x="140" y="643"/>
                      <a:pt x="140" y="643"/>
                    </a:cubicBezTo>
                    <a:cubicBezTo>
                      <a:pt x="140" y="643"/>
                      <a:pt x="141" y="643"/>
                      <a:pt x="142" y="644"/>
                    </a:cubicBezTo>
                    <a:cubicBezTo>
                      <a:pt x="142" y="644"/>
                      <a:pt x="143" y="644"/>
                      <a:pt x="144" y="644"/>
                    </a:cubicBezTo>
                    <a:cubicBezTo>
                      <a:pt x="144" y="644"/>
                      <a:pt x="144" y="644"/>
                      <a:pt x="144" y="644"/>
                    </a:cubicBezTo>
                    <a:cubicBezTo>
                      <a:pt x="145" y="644"/>
                      <a:pt x="145" y="644"/>
                      <a:pt x="145" y="644"/>
                    </a:cubicBezTo>
                    <a:cubicBezTo>
                      <a:pt x="145" y="644"/>
                      <a:pt x="145" y="643"/>
                      <a:pt x="145" y="643"/>
                    </a:cubicBezTo>
                    <a:cubicBezTo>
                      <a:pt x="145" y="643"/>
                      <a:pt x="147" y="644"/>
                      <a:pt x="147" y="644"/>
                    </a:cubicBezTo>
                    <a:cubicBezTo>
                      <a:pt x="148" y="644"/>
                      <a:pt x="149" y="644"/>
                      <a:pt x="149" y="644"/>
                    </a:cubicBezTo>
                    <a:cubicBezTo>
                      <a:pt x="149" y="643"/>
                      <a:pt x="149" y="643"/>
                      <a:pt x="150" y="643"/>
                    </a:cubicBezTo>
                    <a:cubicBezTo>
                      <a:pt x="150" y="643"/>
                      <a:pt x="152" y="643"/>
                      <a:pt x="152" y="643"/>
                    </a:cubicBezTo>
                    <a:cubicBezTo>
                      <a:pt x="154" y="643"/>
                      <a:pt x="154" y="644"/>
                      <a:pt x="157" y="644"/>
                    </a:cubicBezTo>
                    <a:cubicBezTo>
                      <a:pt x="158" y="644"/>
                      <a:pt x="160" y="644"/>
                      <a:pt x="160" y="644"/>
                    </a:cubicBezTo>
                    <a:cubicBezTo>
                      <a:pt x="164" y="642"/>
                      <a:pt x="180" y="652"/>
                      <a:pt x="187" y="649"/>
                    </a:cubicBezTo>
                    <a:cubicBezTo>
                      <a:pt x="188" y="649"/>
                      <a:pt x="189" y="648"/>
                      <a:pt x="189" y="649"/>
                    </a:cubicBezTo>
                    <a:cubicBezTo>
                      <a:pt x="190" y="649"/>
                      <a:pt x="191" y="649"/>
                      <a:pt x="192" y="649"/>
                    </a:cubicBezTo>
                    <a:cubicBezTo>
                      <a:pt x="192" y="649"/>
                      <a:pt x="193" y="650"/>
                      <a:pt x="194" y="650"/>
                    </a:cubicBezTo>
                    <a:cubicBezTo>
                      <a:pt x="197" y="650"/>
                      <a:pt x="195" y="653"/>
                      <a:pt x="197" y="657"/>
                    </a:cubicBezTo>
                    <a:cubicBezTo>
                      <a:pt x="198" y="657"/>
                      <a:pt x="198" y="658"/>
                      <a:pt x="197" y="659"/>
                    </a:cubicBezTo>
                    <a:cubicBezTo>
                      <a:pt x="196" y="661"/>
                      <a:pt x="196" y="662"/>
                      <a:pt x="196" y="663"/>
                    </a:cubicBezTo>
                    <a:cubicBezTo>
                      <a:pt x="195" y="663"/>
                      <a:pt x="195" y="663"/>
                      <a:pt x="195" y="664"/>
                    </a:cubicBezTo>
                    <a:cubicBezTo>
                      <a:pt x="194" y="665"/>
                      <a:pt x="195" y="666"/>
                      <a:pt x="194" y="667"/>
                    </a:cubicBezTo>
                    <a:cubicBezTo>
                      <a:pt x="193" y="668"/>
                      <a:pt x="193" y="668"/>
                      <a:pt x="193" y="669"/>
                    </a:cubicBezTo>
                    <a:cubicBezTo>
                      <a:pt x="193" y="671"/>
                      <a:pt x="193" y="672"/>
                      <a:pt x="193" y="672"/>
                    </a:cubicBezTo>
                    <a:cubicBezTo>
                      <a:pt x="194" y="673"/>
                      <a:pt x="194" y="673"/>
                      <a:pt x="195" y="675"/>
                    </a:cubicBezTo>
                    <a:cubicBezTo>
                      <a:pt x="195" y="677"/>
                      <a:pt x="195" y="677"/>
                      <a:pt x="195" y="679"/>
                    </a:cubicBezTo>
                    <a:cubicBezTo>
                      <a:pt x="196" y="680"/>
                      <a:pt x="196" y="682"/>
                      <a:pt x="196" y="682"/>
                    </a:cubicBezTo>
                    <a:cubicBezTo>
                      <a:pt x="196" y="683"/>
                      <a:pt x="196" y="686"/>
                      <a:pt x="197" y="687"/>
                    </a:cubicBezTo>
                    <a:cubicBezTo>
                      <a:pt x="197" y="687"/>
                      <a:pt x="200" y="688"/>
                      <a:pt x="201" y="688"/>
                    </a:cubicBezTo>
                    <a:cubicBezTo>
                      <a:pt x="202" y="688"/>
                      <a:pt x="203" y="687"/>
                      <a:pt x="204" y="687"/>
                    </a:cubicBezTo>
                    <a:cubicBezTo>
                      <a:pt x="204" y="687"/>
                      <a:pt x="204" y="686"/>
                      <a:pt x="204" y="685"/>
                    </a:cubicBezTo>
                    <a:cubicBezTo>
                      <a:pt x="205" y="685"/>
                      <a:pt x="206" y="683"/>
                      <a:pt x="206" y="683"/>
                    </a:cubicBezTo>
                    <a:cubicBezTo>
                      <a:pt x="206" y="683"/>
                      <a:pt x="206" y="683"/>
                      <a:pt x="206" y="683"/>
                    </a:cubicBezTo>
                    <a:cubicBezTo>
                      <a:pt x="207" y="683"/>
                      <a:pt x="206" y="682"/>
                      <a:pt x="207" y="682"/>
                    </a:cubicBezTo>
                    <a:cubicBezTo>
                      <a:pt x="208" y="682"/>
                      <a:pt x="208" y="682"/>
                      <a:pt x="209" y="683"/>
                    </a:cubicBezTo>
                    <a:cubicBezTo>
                      <a:pt x="209" y="683"/>
                      <a:pt x="209" y="684"/>
                      <a:pt x="210" y="684"/>
                    </a:cubicBezTo>
                    <a:cubicBezTo>
                      <a:pt x="210" y="685"/>
                      <a:pt x="212" y="686"/>
                      <a:pt x="211" y="687"/>
                    </a:cubicBezTo>
                    <a:cubicBezTo>
                      <a:pt x="211" y="687"/>
                      <a:pt x="210" y="687"/>
                      <a:pt x="209" y="687"/>
                    </a:cubicBezTo>
                    <a:cubicBezTo>
                      <a:pt x="209" y="688"/>
                      <a:pt x="208" y="689"/>
                      <a:pt x="208" y="690"/>
                    </a:cubicBezTo>
                    <a:cubicBezTo>
                      <a:pt x="208" y="691"/>
                      <a:pt x="205" y="691"/>
                      <a:pt x="206" y="693"/>
                    </a:cubicBezTo>
                    <a:cubicBezTo>
                      <a:pt x="207" y="694"/>
                      <a:pt x="207" y="694"/>
                      <a:pt x="207" y="695"/>
                    </a:cubicBezTo>
                    <a:cubicBezTo>
                      <a:pt x="207" y="696"/>
                      <a:pt x="206" y="698"/>
                      <a:pt x="207" y="699"/>
                    </a:cubicBezTo>
                    <a:cubicBezTo>
                      <a:pt x="207" y="699"/>
                      <a:pt x="208" y="700"/>
                      <a:pt x="208" y="700"/>
                    </a:cubicBezTo>
                    <a:cubicBezTo>
                      <a:pt x="209" y="700"/>
                      <a:pt x="210" y="701"/>
                      <a:pt x="210" y="702"/>
                    </a:cubicBezTo>
                    <a:cubicBezTo>
                      <a:pt x="210" y="702"/>
                      <a:pt x="210" y="702"/>
                      <a:pt x="210" y="703"/>
                    </a:cubicBezTo>
                    <a:cubicBezTo>
                      <a:pt x="210" y="703"/>
                      <a:pt x="212" y="700"/>
                      <a:pt x="212" y="699"/>
                    </a:cubicBezTo>
                    <a:cubicBezTo>
                      <a:pt x="212" y="699"/>
                      <a:pt x="212" y="699"/>
                      <a:pt x="212" y="699"/>
                    </a:cubicBezTo>
                    <a:cubicBezTo>
                      <a:pt x="212" y="699"/>
                      <a:pt x="212" y="699"/>
                      <a:pt x="212" y="699"/>
                    </a:cubicBezTo>
                    <a:cubicBezTo>
                      <a:pt x="212" y="699"/>
                      <a:pt x="213" y="699"/>
                      <a:pt x="213" y="699"/>
                    </a:cubicBezTo>
                    <a:cubicBezTo>
                      <a:pt x="214" y="700"/>
                      <a:pt x="215" y="700"/>
                      <a:pt x="215" y="701"/>
                    </a:cubicBezTo>
                    <a:cubicBezTo>
                      <a:pt x="215" y="702"/>
                      <a:pt x="216" y="703"/>
                      <a:pt x="216" y="704"/>
                    </a:cubicBezTo>
                    <a:cubicBezTo>
                      <a:pt x="216" y="704"/>
                      <a:pt x="217" y="703"/>
                      <a:pt x="217" y="704"/>
                    </a:cubicBezTo>
                    <a:cubicBezTo>
                      <a:pt x="217" y="704"/>
                      <a:pt x="218" y="704"/>
                      <a:pt x="219" y="703"/>
                    </a:cubicBezTo>
                    <a:cubicBezTo>
                      <a:pt x="220" y="703"/>
                      <a:pt x="220" y="702"/>
                      <a:pt x="221" y="702"/>
                    </a:cubicBezTo>
                    <a:cubicBezTo>
                      <a:pt x="221" y="703"/>
                      <a:pt x="221" y="703"/>
                      <a:pt x="222" y="702"/>
                    </a:cubicBezTo>
                    <a:cubicBezTo>
                      <a:pt x="223" y="702"/>
                      <a:pt x="223" y="702"/>
                      <a:pt x="224" y="701"/>
                    </a:cubicBezTo>
                    <a:cubicBezTo>
                      <a:pt x="224" y="700"/>
                      <a:pt x="225" y="700"/>
                      <a:pt x="225" y="699"/>
                    </a:cubicBezTo>
                    <a:cubicBezTo>
                      <a:pt x="226" y="699"/>
                      <a:pt x="226" y="699"/>
                      <a:pt x="226" y="698"/>
                    </a:cubicBezTo>
                    <a:cubicBezTo>
                      <a:pt x="226" y="698"/>
                      <a:pt x="226" y="698"/>
                      <a:pt x="226" y="698"/>
                    </a:cubicBezTo>
                    <a:cubicBezTo>
                      <a:pt x="226" y="698"/>
                      <a:pt x="227" y="698"/>
                      <a:pt x="228" y="698"/>
                    </a:cubicBezTo>
                    <a:cubicBezTo>
                      <a:pt x="228" y="699"/>
                      <a:pt x="229" y="699"/>
                      <a:pt x="230" y="699"/>
                    </a:cubicBezTo>
                    <a:cubicBezTo>
                      <a:pt x="230" y="699"/>
                      <a:pt x="230" y="699"/>
                      <a:pt x="231" y="698"/>
                    </a:cubicBezTo>
                    <a:cubicBezTo>
                      <a:pt x="232" y="698"/>
                      <a:pt x="233" y="697"/>
                      <a:pt x="233" y="698"/>
                    </a:cubicBezTo>
                    <a:cubicBezTo>
                      <a:pt x="233" y="698"/>
                      <a:pt x="234" y="699"/>
                      <a:pt x="234" y="699"/>
                    </a:cubicBezTo>
                    <a:cubicBezTo>
                      <a:pt x="234" y="700"/>
                      <a:pt x="234" y="700"/>
                      <a:pt x="235" y="700"/>
                    </a:cubicBezTo>
                    <a:cubicBezTo>
                      <a:pt x="235" y="701"/>
                      <a:pt x="235" y="702"/>
                      <a:pt x="235" y="702"/>
                    </a:cubicBezTo>
                    <a:cubicBezTo>
                      <a:pt x="235" y="703"/>
                      <a:pt x="236" y="704"/>
                      <a:pt x="237" y="705"/>
                    </a:cubicBezTo>
                    <a:cubicBezTo>
                      <a:pt x="237" y="705"/>
                      <a:pt x="237" y="705"/>
                      <a:pt x="238" y="705"/>
                    </a:cubicBezTo>
                    <a:cubicBezTo>
                      <a:pt x="241" y="705"/>
                      <a:pt x="243" y="706"/>
                      <a:pt x="244" y="706"/>
                    </a:cubicBezTo>
                    <a:cubicBezTo>
                      <a:pt x="245" y="706"/>
                      <a:pt x="246" y="706"/>
                      <a:pt x="247" y="706"/>
                    </a:cubicBezTo>
                    <a:cubicBezTo>
                      <a:pt x="247" y="705"/>
                      <a:pt x="248" y="705"/>
                      <a:pt x="249" y="705"/>
                    </a:cubicBezTo>
                    <a:cubicBezTo>
                      <a:pt x="249" y="704"/>
                      <a:pt x="251" y="704"/>
                      <a:pt x="251" y="704"/>
                    </a:cubicBezTo>
                    <a:cubicBezTo>
                      <a:pt x="252" y="704"/>
                      <a:pt x="252" y="704"/>
                      <a:pt x="253" y="704"/>
                    </a:cubicBezTo>
                    <a:cubicBezTo>
                      <a:pt x="253" y="704"/>
                      <a:pt x="254" y="703"/>
                      <a:pt x="254" y="703"/>
                    </a:cubicBezTo>
                    <a:cubicBezTo>
                      <a:pt x="254" y="702"/>
                      <a:pt x="255" y="701"/>
                      <a:pt x="256" y="701"/>
                    </a:cubicBezTo>
                    <a:cubicBezTo>
                      <a:pt x="257" y="701"/>
                      <a:pt x="257" y="701"/>
                      <a:pt x="258" y="701"/>
                    </a:cubicBezTo>
                    <a:cubicBezTo>
                      <a:pt x="258" y="701"/>
                      <a:pt x="258" y="701"/>
                      <a:pt x="258" y="701"/>
                    </a:cubicBezTo>
                    <a:cubicBezTo>
                      <a:pt x="259" y="700"/>
                      <a:pt x="260" y="698"/>
                      <a:pt x="261" y="697"/>
                    </a:cubicBezTo>
                    <a:cubicBezTo>
                      <a:pt x="262" y="697"/>
                      <a:pt x="263" y="697"/>
                      <a:pt x="264" y="696"/>
                    </a:cubicBezTo>
                    <a:cubicBezTo>
                      <a:pt x="266" y="692"/>
                      <a:pt x="269" y="690"/>
                      <a:pt x="270" y="687"/>
                    </a:cubicBezTo>
                    <a:cubicBezTo>
                      <a:pt x="270" y="687"/>
                      <a:pt x="271" y="686"/>
                      <a:pt x="272" y="686"/>
                    </a:cubicBezTo>
                    <a:cubicBezTo>
                      <a:pt x="272" y="686"/>
                      <a:pt x="272" y="686"/>
                      <a:pt x="272" y="686"/>
                    </a:cubicBezTo>
                    <a:cubicBezTo>
                      <a:pt x="272" y="686"/>
                      <a:pt x="272" y="686"/>
                      <a:pt x="272" y="686"/>
                    </a:cubicBezTo>
                    <a:cubicBezTo>
                      <a:pt x="273" y="686"/>
                      <a:pt x="273" y="687"/>
                      <a:pt x="274" y="686"/>
                    </a:cubicBezTo>
                    <a:cubicBezTo>
                      <a:pt x="274" y="686"/>
                      <a:pt x="274" y="686"/>
                      <a:pt x="275" y="686"/>
                    </a:cubicBezTo>
                    <a:cubicBezTo>
                      <a:pt x="275" y="686"/>
                      <a:pt x="276" y="685"/>
                      <a:pt x="277" y="685"/>
                    </a:cubicBezTo>
                    <a:cubicBezTo>
                      <a:pt x="278" y="685"/>
                      <a:pt x="278" y="685"/>
                      <a:pt x="279" y="685"/>
                    </a:cubicBezTo>
                    <a:cubicBezTo>
                      <a:pt x="280" y="685"/>
                      <a:pt x="282" y="685"/>
                      <a:pt x="282" y="684"/>
                    </a:cubicBezTo>
                    <a:cubicBezTo>
                      <a:pt x="283" y="684"/>
                      <a:pt x="283" y="684"/>
                      <a:pt x="283" y="683"/>
                    </a:cubicBezTo>
                    <a:cubicBezTo>
                      <a:pt x="284" y="683"/>
                      <a:pt x="284" y="683"/>
                      <a:pt x="285" y="682"/>
                    </a:cubicBezTo>
                    <a:cubicBezTo>
                      <a:pt x="285" y="682"/>
                      <a:pt x="286" y="681"/>
                      <a:pt x="287" y="681"/>
                    </a:cubicBezTo>
                    <a:cubicBezTo>
                      <a:pt x="287" y="680"/>
                      <a:pt x="288" y="680"/>
                      <a:pt x="288" y="680"/>
                    </a:cubicBezTo>
                    <a:cubicBezTo>
                      <a:pt x="288" y="680"/>
                      <a:pt x="289" y="679"/>
                      <a:pt x="290" y="679"/>
                    </a:cubicBezTo>
                    <a:cubicBezTo>
                      <a:pt x="290" y="679"/>
                      <a:pt x="291" y="679"/>
                      <a:pt x="291" y="680"/>
                    </a:cubicBezTo>
                    <a:cubicBezTo>
                      <a:pt x="292" y="680"/>
                      <a:pt x="292" y="680"/>
                      <a:pt x="292" y="680"/>
                    </a:cubicBezTo>
                    <a:cubicBezTo>
                      <a:pt x="291" y="680"/>
                      <a:pt x="291" y="680"/>
                      <a:pt x="291" y="681"/>
                    </a:cubicBezTo>
                    <a:cubicBezTo>
                      <a:pt x="291" y="681"/>
                      <a:pt x="292" y="683"/>
                      <a:pt x="292" y="683"/>
                    </a:cubicBezTo>
                    <a:cubicBezTo>
                      <a:pt x="292" y="683"/>
                      <a:pt x="292" y="685"/>
                      <a:pt x="292" y="686"/>
                    </a:cubicBezTo>
                    <a:cubicBezTo>
                      <a:pt x="292" y="686"/>
                      <a:pt x="292" y="687"/>
                      <a:pt x="293" y="688"/>
                    </a:cubicBezTo>
                    <a:cubicBezTo>
                      <a:pt x="294" y="688"/>
                      <a:pt x="294" y="688"/>
                      <a:pt x="294" y="689"/>
                    </a:cubicBezTo>
                    <a:cubicBezTo>
                      <a:pt x="294" y="690"/>
                      <a:pt x="295" y="690"/>
                      <a:pt x="295" y="691"/>
                    </a:cubicBezTo>
                    <a:cubicBezTo>
                      <a:pt x="295" y="692"/>
                      <a:pt x="295" y="693"/>
                      <a:pt x="295" y="694"/>
                    </a:cubicBezTo>
                    <a:cubicBezTo>
                      <a:pt x="295" y="694"/>
                      <a:pt x="296" y="695"/>
                      <a:pt x="295" y="696"/>
                    </a:cubicBezTo>
                    <a:cubicBezTo>
                      <a:pt x="294" y="696"/>
                      <a:pt x="294" y="696"/>
                      <a:pt x="294" y="697"/>
                    </a:cubicBezTo>
                    <a:cubicBezTo>
                      <a:pt x="294" y="697"/>
                      <a:pt x="294" y="698"/>
                      <a:pt x="294" y="698"/>
                    </a:cubicBezTo>
                    <a:cubicBezTo>
                      <a:pt x="294" y="698"/>
                      <a:pt x="294" y="698"/>
                      <a:pt x="294" y="698"/>
                    </a:cubicBezTo>
                    <a:cubicBezTo>
                      <a:pt x="294" y="698"/>
                      <a:pt x="296" y="699"/>
                      <a:pt x="296" y="699"/>
                    </a:cubicBezTo>
                    <a:cubicBezTo>
                      <a:pt x="297" y="699"/>
                      <a:pt x="297" y="699"/>
                      <a:pt x="298" y="699"/>
                    </a:cubicBezTo>
                    <a:cubicBezTo>
                      <a:pt x="298" y="699"/>
                      <a:pt x="298" y="699"/>
                      <a:pt x="298" y="700"/>
                    </a:cubicBezTo>
                    <a:cubicBezTo>
                      <a:pt x="298" y="701"/>
                      <a:pt x="299" y="700"/>
                      <a:pt x="299" y="701"/>
                    </a:cubicBezTo>
                    <a:cubicBezTo>
                      <a:pt x="298" y="701"/>
                      <a:pt x="298" y="702"/>
                      <a:pt x="299" y="703"/>
                    </a:cubicBezTo>
                    <a:cubicBezTo>
                      <a:pt x="299" y="703"/>
                      <a:pt x="299" y="704"/>
                      <a:pt x="299" y="704"/>
                    </a:cubicBezTo>
                    <a:cubicBezTo>
                      <a:pt x="299" y="704"/>
                      <a:pt x="300" y="704"/>
                      <a:pt x="300" y="704"/>
                    </a:cubicBezTo>
                    <a:cubicBezTo>
                      <a:pt x="299" y="705"/>
                      <a:pt x="298" y="705"/>
                      <a:pt x="298" y="705"/>
                    </a:cubicBezTo>
                    <a:cubicBezTo>
                      <a:pt x="298" y="706"/>
                      <a:pt x="297" y="706"/>
                      <a:pt x="297" y="706"/>
                    </a:cubicBezTo>
                    <a:cubicBezTo>
                      <a:pt x="297" y="707"/>
                      <a:pt x="297" y="709"/>
                      <a:pt x="297" y="709"/>
                    </a:cubicBezTo>
                    <a:cubicBezTo>
                      <a:pt x="297" y="710"/>
                      <a:pt x="298" y="711"/>
                      <a:pt x="297" y="711"/>
                    </a:cubicBezTo>
                    <a:cubicBezTo>
                      <a:pt x="296" y="712"/>
                      <a:pt x="295" y="712"/>
                      <a:pt x="295" y="712"/>
                    </a:cubicBezTo>
                    <a:cubicBezTo>
                      <a:pt x="295" y="712"/>
                      <a:pt x="293" y="711"/>
                      <a:pt x="293" y="711"/>
                    </a:cubicBezTo>
                    <a:cubicBezTo>
                      <a:pt x="293" y="712"/>
                      <a:pt x="293" y="713"/>
                      <a:pt x="293" y="713"/>
                    </a:cubicBezTo>
                    <a:cubicBezTo>
                      <a:pt x="293" y="713"/>
                      <a:pt x="294" y="714"/>
                      <a:pt x="294" y="715"/>
                    </a:cubicBezTo>
                    <a:cubicBezTo>
                      <a:pt x="294" y="715"/>
                      <a:pt x="295" y="716"/>
                      <a:pt x="295" y="717"/>
                    </a:cubicBezTo>
                    <a:cubicBezTo>
                      <a:pt x="296" y="717"/>
                      <a:pt x="296" y="717"/>
                      <a:pt x="296" y="718"/>
                    </a:cubicBezTo>
                    <a:cubicBezTo>
                      <a:pt x="296" y="719"/>
                      <a:pt x="297" y="719"/>
                      <a:pt x="297" y="719"/>
                    </a:cubicBezTo>
                    <a:cubicBezTo>
                      <a:pt x="297" y="720"/>
                      <a:pt x="299" y="721"/>
                      <a:pt x="299" y="721"/>
                    </a:cubicBezTo>
                    <a:cubicBezTo>
                      <a:pt x="300" y="721"/>
                      <a:pt x="301" y="722"/>
                      <a:pt x="301" y="722"/>
                    </a:cubicBezTo>
                    <a:cubicBezTo>
                      <a:pt x="302" y="723"/>
                      <a:pt x="301" y="724"/>
                      <a:pt x="301" y="725"/>
                    </a:cubicBezTo>
                    <a:cubicBezTo>
                      <a:pt x="300" y="725"/>
                      <a:pt x="300" y="726"/>
                      <a:pt x="300" y="726"/>
                    </a:cubicBezTo>
                    <a:cubicBezTo>
                      <a:pt x="300" y="727"/>
                      <a:pt x="299" y="727"/>
                      <a:pt x="299" y="727"/>
                    </a:cubicBezTo>
                    <a:cubicBezTo>
                      <a:pt x="299" y="728"/>
                      <a:pt x="299" y="728"/>
                      <a:pt x="300" y="729"/>
                    </a:cubicBezTo>
                    <a:cubicBezTo>
                      <a:pt x="300" y="729"/>
                      <a:pt x="301" y="729"/>
                      <a:pt x="301" y="729"/>
                    </a:cubicBezTo>
                    <a:cubicBezTo>
                      <a:pt x="301" y="730"/>
                      <a:pt x="303" y="731"/>
                      <a:pt x="303" y="731"/>
                    </a:cubicBezTo>
                    <a:cubicBezTo>
                      <a:pt x="303" y="732"/>
                      <a:pt x="305" y="733"/>
                      <a:pt x="305" y="733"/>
                    </a:cubicBezTo>
                    <a:cubicBezTo>
                      <a:pt x="305" y="733"/>
                      <a:pt x="306" y="733"/>
                      <a:pt x="306" y="732"/>
                    </a:cubicBezTo>
                    <a:cubicBezTo>
                      <a:pt x="306" y="732"/>
                      <a:pt x="306" y="732"/>
                      <a:pt x="307" y="732"/>
                    </a:cubicBezTo>
                    <a:cubicBezTo>
                      <a:pt x="307" y="732"/>
                      <a:pt x="308" y="732"/>
                      <a:pt x="309" y="731"/>
                    </a:cubicBezTo>
                    <a:cubicBezTo>
                      <a:pt x="310" y="731"/>
                      <a:pt x="312" y="730"/>
                      <a:pt x="312" y="729"/>
                    </a:cubicBezTo>
                    <a:cubicBezTo>
                      <a:pt x="313" y="729"/>
                      <a:pt x="313" y="729"/>
                      <a:pt x="315" y="729"/>
                    </a:cubicBezTo>
                    <a:cubicBezTo>
                      <a:pt x="317" y="729"/>
                      <a:pt x="319" y="729"/>
                      <a:pt x="319" y="729"/>
                    </a:cubicBezTo>
                    <a:cubicBezTo>
                      <a:pt x="320" y="729"/>
                      <a:pt x="321" y="728"/>
                      <a:pt x="321" y="728"/>
                    </a:cubicBezTo>
                    <a:cubicBezTo>
                      <a:pt x="321" y="728"/>
                      <a:pt x="323" y="729"/>
                      <a:pt x="323" y="729"/>
                    </a:cubicBezTo>
                    <a:cubicBezTo>
                      <a:pt x="323" y="729"/>
                      <a:pt x="326" y="728"/>
                      <a:pt x="326" y="728"/>
                    </a:cubicBezTo>
                    <a:cubicBezTo>
                      <a:pt x="327" y="728"/>
                      <a:pt x="328" y="728"/>
                      <a:pt x="328" y="728"/>
                    </a:cubicBezTo>
                    <a:cubicBezTo>
                      <a:pt x="329" y="728"/>
                      <a:pt x="330" y="728"/>
                      <a:pt x="330" y="728"/>
                    </a:cubicBezTo>
                    <a:cubicBezTo>
                      <a:pt x="331" y="729"/>
                      <a:pt x="332" y="729"/>
                      <a:pt x="332" y="730"/>
                    </a:cubicBezTo>
                    <a:cubicBezTo>
                      <a:pt x="331" y="730"/>
                      <a:pt x="331" y="731"/>
                      <a:pt x="330" y="732"/>
                    </a:cubicBezTo>
                    <a:cubicBezTo>
                      <a:pt x="330" y="732"/>
                      <a:pt x="330" y="733"/>
                      <a:pt x="330" y="733"/>
                    </a:cubicBezTo>
                    <a:cubicBezTo>
                      <a:pt x="330" y="734"/>
                      <a:pt x="331" y="734"/>
                      <a:pt x="331" y="734"/>
                    </a:cubicBezTo>
                    <a:cubicBezTo>
                      <a:pt x="332" y="734"/>
                      <a:pt x="333" y="733"/>
                      <a:pt x="333" y="733"/>
                    </a:cubicBezTo>
                    <a:cubicBezTo>
                      <a:pt x="333" y="733"/>
                      <a:pt x="334" y="733"/>
                      <a:pt x="334" y="733"/>
                    </a:cubicBezTo>
                    <a:cubicBezTo>
                      <a:pt x="334" y="732"/>
                      <a:pt x="334" y="732"/>
                      <a:pt x="335" y="732"/>
                    </a:cubicBezTo>
                    <a:cubicBezTo>
                      <a:pt x="335" y="732"/>
                      <a:pt x="337" y="732"/>
                      <a:pt x="337" y="732"/>
                    </a:cubicBezTo>
                    <a:cubicBezTo>
                      <a:pt x="337" y="733"/>
                      <a:pt x="337" y="734"/>
                      <a:pt x="338" y="734"/>
                    </a:cubicBezTo>
                    <a:cubicBezTo>
                      <a:pt x="338" y="734"/>
                      <a:pt x="339" y="735"/>
                      <a:pt x="339" y="735"/>
                    </a:cubicBezTo>
                    <a:cubicBezTo>
                      <a:pt x="339" y="735"/>
                      <a:pt x="339" y="736"/>
                      <a:pt x="339" y="736"/>
                    </a:cubicBezTo>
                    <a:cubicBezTo>
                      <a:pt x="339" y="737"/>
                      <a:pt x="340" y="737"/>
                      <a:pt x="340" y="737"/>
                    </a:cubicBezTo>
                    <a:cubicBezTo>
                      <a:pt x="340" y="737"/>
                      <a:pt x="342" y="737"/>
                      <a:pt x="343" y="737"/>
                    </a:cubicBezTo>
                    <a:cubicBezTo>
                      <a:pt x="343" y="737"/>
                      <a:pt x="344" y="737"/>
                      <a:pt x="345" y="737"/>
                    </a:cubicBezTo>
                    <a:cubicBezTo>
                      <a:pt x="345" y="736"/>
                      <a:pt x="346" y="737"/>
                      <a:pt x="346" y="737"/>
                    </a:cubicBezTo>
                    <a:cubicBezTo>
                      <a:pt x="346" y="736"/>
                      <a:pt x="347" y="735"/>
                      <a:pt x="347" y="735"/>
                    </a:cubicBezTo>
                    <a:cubicBezTo>
                      <a:pt x="347" y="734"/>
                      <a:pt x="347" y="733"/>
                      <a:pt x="348" y="733"/>
                    </a:cubicBezTo>
                    <a:cubicBezTo>
                      <a:pt x="348" y="734"/>
                      <a:pt x="348" y="734"/>
                      <a:pt x="348" y="733"/>
                    </a:cubicBezTo>
                    <a:cubicBezTo>
                      <a:pt x="349" y="733"/>
                      <a:pt x="349" y="733"/>
                      <a:pt x="349" y="733"/>
                    </a:cubicBezTo>
                    <a:cubicBezTo>
                      <a:pt x="349" y="734"/>
                      <a:pt x="350" y="732"/>
                      <a:pt x="350" y="732"/>
                    </a:cubicBezTo>
                    <a:cubicBezTo>
                      <a:pt x="350" y="732"/>
                      <a:pt x="351" y="732"/>
                      <a:pt x="351" y="732"/>
                    </a:cubicBezTo>
                    <a:cubicBezTo>
                      <a:pt x="351" y="731"/>
                      <a:pt x="350" y="730"/>
                      <a:pt x="350" y="729"/>
                    </a:cubicBezTo>
                    <a:cubicBezTo>
                      <a:pt x="350" y="729"/>
                      <a:pt x="351" y="729"/>
                      <a:pt x="351" y="728"/>
                    </a:cubicBezTo>
                    <a:cubicBezTo>
                      <a:pt x="351" y="728"/>
                      <a:pt x="351" y="728"/>
                      <a:pt x="350" y="728"/>
                    </a:cubicBezTo>
                    <a:cubicBezTo>
                      <a:pt x="350" y="728"/>
                      <a:pt x="349" y="727"/>
                      <a:pt x="349" y="727"/>
                    </a:cubicBezTo>
                    <a:cubicBezTo>
                      <a:pt x="349" y="727"/>
                      <a:pt x="348" y="726"/>
                      <a:pt x="348" y="725"/>
                    </a:cubicBezTo>
                    <a:cubicBezTo>
                      <a:pt x="348" y="725"/>
                      <a:pt x="347" y="724"/>
                      <a:pt x="347" y="724"/>
                    </a:cubicBezTo>
                    <a:cubicBezTo>
                      <a:pt x="347" y="725"/>
                      <a:pt x="346" y="724"/>
                      <a:pt x="346" y="724"/>
                    </a:cubicBezTo>
                    <a:cubicBezTo>
                      <a:pt x="346" y="724"/>
                      <a:pt x="346" y="724"/>
                      <a:pt x="345" y="724"/>
                    </a:cubicBezTo>
                    <a:cubicBezTo>
                      <a:pt x="345" y="724"/>
                      <a:pt x="344" y="724"/>
                      <a:pt x="344" y="724"/>
                    </a:cubicBezTo>
                    <a:cubicBezTo>
                      <a:pt x="343" y="723"/>
                      <a:pt x="343" y="722"/>
                      <a:pt x="343" y="721"/>
                    </a:cubicBezTo>
                    <a:cubicBezTo>
                      <a:pt x="342" y="720"/>
                      <a:pt x="342" y="719"/>
                      <a:pt x="342" y="718"/>
                    </a:cubicBezTo>
                    <a:cubicBezTo>
                      <a:pt x="342" y="718"/>
                      <a:pt x="343" y="718"/>
                      <a:pt x="343" y="717"/>
                    </a:cubicBezTo>
                    <a:cubicBezTo>
                      <a:pt x="343" y="716"/>
                      <a:pt x="343" y="715"/>
                      <a:pt x="343" y="714"/>
                    </a:cubicBezTo>
                    <a:cubicBezTo>
                      <a:pt x="343" y="714"/>
                      <a:pt x="343" y="714"/>
                      <a:pt x="343" y="713"/>
                    </a:cubicBezTo>
                    <a:cubicBezTo>
                      <a:pt x="344" y="713"/>
                      <a:pt x="344" y="713"/>
                      <a:pt x="344" y="712"/>
                    </a:cubicBezTo>
                    <a:cubicBezTo>
                      <a:pt x="344" y="712"/>
                      <a:pt x="344" y="711"/>
                      <a:pt x="344" y="710"/>
                    </a:cubicBezTo>
                    <a:cubicBezTo>
                      <a:pt x="344" y="709"/>
                      <a:pt x="344" y="709"/>
                      <a:pt x="344" y="709"/>
                    </a:cubicBezTo>
                    <a:cubicBezTo>
                      <a:pt x="344" y="708"/>
                      <a:pt x="344" y="708"/>
                      <a:pt x="344" y="708"/>
                    </a:cubicBezTo>
                    <a:cubicBezTo>
                      <a:pt x="343" y="707"/>
                      <a:pt x="343" y="707"/>
                      <a:pt x="343" y="706"/>
                    </a:cubicBezTo>
                    <a:cubicBezTo>
                      <a:pt x="344" y="706"/>
                      <a:pt x="345" y="705"/>
                      <a:pt x="345" y="705"/>
                    </a:cubicBezTo>
                    <a:cubicBezTo>
                      <a:pt x="345" y="705"/>
                      <a:pt x="346" y="705"/>
                      <a:pt x="346" y="704"/>
                    </a:cubicBezTo>
                    <a:cubicBezTo>
                      <a:pt x="346" y="704"/>
                      <a:pt x="346" y="703"/>
                      <a:pt x="346" y="703"/>
                    </a:cubicBezTo>
                    <a:cubicBezTo>
                      <a:pt x="345" y="703"/>
                      <a:pt x="345" y="702"/>
                      <a:pt x="345" y="702"/>
                    </a:cubicBezTo>
                    <a:cubicBezTo>
                      <a:pt x="345" y="702"/>
                      <a:pt x="345" y="701"/>
                      <a:pt x="345" y="701"/>
                    </a:cubicBezTo>
                    <a:cubicBezTo>
                      <a:pt x="345" y="700"/>
                      <a:pt x="345" y="700"/>
                      <a:pt x="345" y="699"/>
                    </a:cubicBezTo>
                    <a:cubicBezTo>
                      <a:pt x="345" y="699"/>
                      <a:pt x="344" y="699"/>
                      <a:pt x="344" y="698"/>
                    </a:cubicBezTo>
                    <a:cubicBezTo>
                      <a:pt x="344" y="698"/>
                      <a:pt x="345" y="697"/>
                      <a:pt x="345" y="697"/>
                    </a:cubicBezTo>
                    <a:cubicBezTo>
                      <a:pt x="346" y="697"/>
                      <a:pt x="346" y="698"/>
                      <a:pt x="347" y="698"/>
                    </a:cubicBezTo>
                    <a:cubicBezTo>
                      <a:pt x="347" y="698"/>
                      <a:pt x="347" y="699"/>
                      <a:pt x="348" y="698"/>
                    </a:cubicBezTo>
                    <a:cubicBezTo>
                      <a:pt x="349" y="698"/>
                      <a:pt x="349" y="698"/>
                      <a:pt x="350" y="697"/>
                    </a:cubicBezTo>
                    <a:cubicBezTo>
                      <a:pt x="350" y="697"/>
                      <a:pt x="351" y="696"/>
                      <a:pt x="351" y="695"/>
                    </a:cubicBezTo>
                    <a:cubicBezTo>
                      <a:pt x="351" y="695"/>
                      <a:pt x="351" y="695"/>
                      <a:pt x="351" y="694"/>
                    </a:cubicBezTo>
                    <a:cubicBezTo>
                      <a:pt x="350" y="694"/>
                      <a:pt x="350" y="694"/>
                      <a:pt x="350" y="693"/>
                    </a:cubicBezTo>
                    <a:cubicBezTo>
                      <a:pt x="350" y="693"/>
                      <a:pt x="350" y="692"/>
                      <a:pt x="349" y="692"/>
                    </a:cubicBezTo>
                    <a:cubicBezTo>
                      <a:pt x="348" y="692"/>
                      <a:pt x="348" y="693"/>
                      <a:pt x="348" y="693"/>
                    </a:cubicBezTo>
                    <a:cubicBezTo>
                      <a:pt x="347" y="693"/>
                      <a:pt x="347" y="692"/>
                      <a:pt x="347" y="692"/>
                    </a:cubicBezTo>
                    <a:cubicBezTo>
                      <a:pt x="347" y="692"/>
                      <a:pt x="347" y="691"/>
                      <a:pt x="346" y="691"/>
                    </a:cubicBezTo>
                    <a:cubicBezTo>
                      <a:pt x="346" y="690"/>
                      <a:pt x="346" y="689"/>
                      <a:pt x="346" y="688"/>
                    </a:cubicBezTo>
                    <a:cubicBezTo>
                      <a:pt x="346" y="688"/>
                      <a:pt x="346" y="686"/>
                      <a:pt x="346" y="685"/>
                    </a:cubicBezTo>
                    <a:cubicBezTo>
                      <a:pt x="345" y="685"/>
                      <a:pt x="345" y="685"/>
                      <a:pt x="345" y="684"/>
                    </a:cubicBezTo>
                    <a:cubicBezTo>
                      <a:pt x="344" y="683"/>
                      <a:pt x="345" y="683"/>
                      <a:pt x="345" y="682"/>
                    </a:cubicBezTo>
                    <a:cubicBezTo>
                      <a:pt x="345" y="682"/>
                      <a:pt x="346" y="681"/>
                      <a:pt x="346" y="680"/>
                    </a:cubicBezTo>
                    <a:cubicBezTo>
                      <a:pt x="346" y="680"/>
                      <a:pt x="345" y="679"/>
                      <a:pt x="346" y="678"/>
                    </a:cubicBezTo>
                    <a:cubicBezTo>
                      <a:pt x="347" y="677"/>
                      <a:pt x="347" y="676"/>
                      <a:pt x="347" y="676"/>
                    </a:cubicBezTo>
                    <a:cubicBezTo>
                      <a:pt x="347" y="675"/>
                      <a:pt x="347" y="675"/>
                      <a:pt x="346" y="675"/>
                    </a:cubicBezTo>
                    <a:cubicBezTo>
                      <a:pt x="345" y="675"/>
                      <a:pt x="344" y="671"/>
                      <a:pt x="344" y="670"/>
                    </a:cubicBezTo>
                    <a:cubicBezTo>
                      <a:pt x="344" y="670"/>
                      <a:pt x="344" y="673"/>
                      <a:pt x="344" y="672"/>
                    </a:cubicBezTo>
                    <a:cubicBezTo>
                      <a:pt x="344" y="672"/>
                      <a:pt x="345" y="671"/>
                      <a:pt x="343" y="671"/>
                    </a:cubicBezTo>
                    <a:cubicBezTo>
                      <a:pt x="342" y="671"/>
                      <a:pt x="341" y="670"/>
                      <a:pt x="341" y="669"/>
                    </a:cubicBezTo>
                    <a:cubicBezTo>
                      <a:pt x="341" y="668"/>
                      <a:pt x="341" y="668"/>
                      <a:pt x="341" y="667"/>
                    </a:cubicBezTo>
                    <a:cubicBezTo>
                      <a:pt x="341" y="667"/>
                      <a:pt x="341" y="666"/>
                      <a:pt x="341" y="665"/>
                    </a:cubicBezTo>
                    <a:cubicBezTo>
                      <a:pt x="340" y="665"/>
                      <a:pt x="340" y="665"/>
                      <a:pt x="340" y="665"/>
                    </a:cubicBezTo>
                    <a:cubicBezTo>
                      <a:pt x="339" y="665"/>
                      <a:pt x="338" y="666"/>
                      <a:pt x="338" y="666"/>
                    </a:cubicBezTo>
                    <a:cubicBezTo>
                      <a:pt x="338" y="665"/>
                      <a:pt x="337" y="664"/>
                      <a:pt x="336" y="664"/>
                    </a:cubicBezTo>
                    <a:cubicBezTo>
                      <a:pt x="335" y="663"/>
                      <a:pt x="334" y="663"/>
                      <a:pt x="334" y="663"/>
                    </a:cubicBezTo>
                    <a:cubicBezTo>
                      <a:pt x="334" y="663"/>
                      <a:pt x="333" y="663"/>
                      <a:pt x="333" y="663"/>
                    </a:cubicBezTo>
                    <a:cubicBezTo>
                      <a:pt x="334" y="662"/>
                      <a:pt x="334" y="662"/>
                      <a:pt x="334" y="661"/>
                    </a:cubicBezTo>
                    <a:cubicBezTo>
                      <a:pt x="334" y="661"/>
                      <a:pt x="334" y="660"/>
                      <a:pt x="334" y="660"/>
                    </a:cubicBezTo>
                    <a:cubicBezTo>
                      <a:pt x="334" y="660"/>
                      <a:pt x="335" y="660"/>
                      <a:pt x="335" y="659"/>
                    </a:cubicBezTo>
                    <a:cubicBezTo>
                      <a:pt x="335" y="659"/>
                      <a:pt x="334" y="658"/>
                      <a:pt x="334" y="657"/>
                    </a:cubicBezTo>
                    <a:cubicBezTo>
                      <a:pt x="334" y="657"/>
                      <a:pt x="334" y="657"/>
                      <a:pt x="334" y="656"/>
                    </a:cubicBezTo>
                    <a:cubicBezTo>
                      <a:pt x="334" y="655"/>
                      <a:pt x="333" y="654"/>
                      <a:pt x="332" y="654"/>
                    </a:cubicBezTo>
                    <a:cubicBezTo>
                      <a:pt x="332" y="653"/>
                      <a:pt x="333" y="653"/>
                      <a:pt x="333" y="653"/>
                    </a:cubicBezTo>
                    <a:cubicBezTo>
                      <a:pt x="332" y="652"/>
                      <a:pt x="331" y="651"/>
                      <a:pt x="331" y="651"/>
                    </a:cubicBezTo>
                    <a:cubicBezTo>
                      <a:pt x="332" y="650"/>
                      <a:pt x="332" y="650"/>
                      <a:pt x="332" y="650"/>
                    </a:cubicBezTo>
                    <a:cubicBezTo>
                      <a:pt x="333" y="650"/>
                      <a:pt x="334" y="650"/>
                      <a:pt x="334" y="649"/>
                    </a:cubicBezTo>
                    <a:cubicBezTo>
                      <a:pt x="334" y="649"/>
                      <a:pt x="333" y="647"/>
                      <a:pt x="333" y="647"/>
                    </a:cubicBezTo>
                    <a:cubicBezTo>
                      <a:pt x="333" y="646"/>
                      <a:pt x="333" y="645"/>
                      <a:pt x="332" y="644"/>
                    </a:cubicBezTo>
                    <a:cubicBezTo>
                      <a:pt x="332" y="643"/>
                      <a:pt x="331" y="643"/>
                      <a:pt x="331" y="642"/>
                    </a:cubicBezTo>
                    <a:cubicBezTo>
                      <a:pt x="331" y="641"/>
                      <a:pt x="331" y="641"/>
                      <a:pt x="330" y="640"/>
                    </a:cubicBezTo>
                    <a:cubicBezTo>
                      <a:pt x="330" y="640"/>
                      <a:pt x="329" y="639"/>
                      <a:pt x="329" y="639"/>
                    </a:cubicBezTo>
                    <a:cubicBezTo>
                      <a:pt x="329" y="638"/>
                      <a:pt x="329" y="638"/>
                      <a:pt x="329" y="638"/>
                    </a:cubicBezTo>
                    <a:cubicBezTo>
                      <a:pt x="330" y="637"/>
                      <a:pt x="331" y="635"/>
                      <a:pt x="331" y="635"/>
                    </a:cubicBezTo>
                    <a:cubicBezTo>
                      <a:pt x="331" y="635"/>
                      <a:pt x="332" y="636"/>
                      <a:pt x="333" y="636"/>
                    </a:cubicBezTo>
                    <a:cubicBezTo>
                      <a:pt x="333" y="636"/>
                      <a:pt x="335" y="635"/>
                      <a:pt x="335" y="634"/>
                    </a:cubicBezTo>
                    <a:cubicBezTo>
                      <a:pt x="336" y="634"/>
                      <a:pt x="336" y="633"/>
                      <a:pt x="336" y="633"/>
                    </a:cubicBezTo>
                    <a:cubicBezTo>
                      <a:pt x="336" y="632"/>
                      <a:pt x="336" y="632"/>
                      <a:pt x="337" y="631"/>
                    </a:cubicBezTo>
                    <a:cubicBezTo>
                      <a:pt x="337" y="631"/>
                      <a:pt x="338" y="630"/>
                      <a:pt x="338" y="629"/>
                    </a:cubicBezTo>
                    <a:cubicBezTo>
                      <a:pt x="338" y="628"/>
                      <a:pt x="337" y="627"/>
                      <a:pt x="338" y="627"/>
                    </a:cubicBezTo>
                    <a:cubicBezTo>
                      <a:pt x="338" y="627"/>
                      <a:pt x="339" y="628"/>
                      <a:pt x="339" y="627"/>
                    </a:cubicBezTo>
                    <a:cubicBezTo>
                      <a:pt x="340" y="625"/>
                      <a:pt x="338" y="618"/>
                      <a:pt x="342" y="617"/>
                    </a:cubicBezTo>
                    <a:cubicBezTo>
                      <a:pt x="343" y="617"/>
                      <a:pt x="344" y="617"/>
                      <a:pt x="344" y="617"/>
                    </a:cubicBezTo>
                    <a:cubicBezTo>
                      <a:pt x="344" y="616"/>
                      <a:pt x="344" y="616"/>
                      <a:pt x="345" y="616"/>
                    </a:cubicBezTo>
                    <a:cubicBezTo>
                      <a:pt x="345" y="616"/>
                      <a:pt x="346" y="616"/>
                      <a:pt x="346" y="616"/>
                    </a:cubicBezTo>
                    <a:cubicBezTo>
                      <a:pt x="346" y="616"/>
                      <a:pt x="347" y="615"/>
                      <a:pt x="347" y="615"/>
                    </a:cubicBezTo>
                    <a:cubicBezTo>
                      <a:pt x="347" y="615"/>
                      <a:pt x="347" y="615"/>
                      <a:pt x="348" y="615"/>
                    </a:cubicBezTo>
                    <a:cubicBezTo>
                      <a:pt x="348" y="615"/>
                      <a:pt x="349" y="615"/>
                      <a:pt x="349" y="615"/>
                    </a:cubicBezTo>
                    <a:cubicBezTo>
                      <a:pt x="349" y="616"/>
                      <a:pt x="350" y="617"/>
                      <a:pt x="350" y="617"/>
                    </a:cubicBezTo>
                    <a:cubicBezTo>
                      <a:pt x="350" y="617"/>
                      <a:pt x="350" y="617"/>
                      <a:pt x="350" y="617"/>
                    </a:cubicBezTo>
                    <a:cubicBezTo>
                      <a:pt x="351" y="617"/>
                      <a:pt x="351" y="617"/>
                      <a:pt x="351" y="618"/>
                    </a:cubicBezTo>
                    <a:cubicBezTo>
                      <a:pt x="351" y="618"/>
                      <a:pt x="351" y="618"/>
                      <a:pt x="351" y="618"/>
                    </a:cubicBezTo>
                    <a:cubicBezTo>
                      <a:pt x="352" y="619"/>
                      <a:pt x="352" y="619"/>
                      <a:pt x="352" y="620"/>
                    </a:cubicBezTo>
                    <a:cubicBezTo>
                      <a:pt x="352" y="620"/>
                      <a:pt x="352" y="621"/>
                      <a:pt x="352" y="622"/>
                    </a:cubicBezTo>
                    <a:cubicBezTo>
                      <a:pt x="353" y="622"/>
                      <a:pt x="353" y="623"/>
                      <a:pt x="353" y="623"/>
                    </a:cubicBezTo>
                    <a:cubicBezTo>
                      <a:pt x="354" y="623"/>
                      <a:pt x="354" y="624"/>
                      <a:pt x="355" y="624"/>
                    </a:cubicBezTo>
                    <a:cubicBezTo>
                      <a:pt x="355" y="625"/>
                      <a:pt x="355" y="625"/>
                      <a:pt x="356" y="626"/>
                    </a:cubicBezTo>
                    <a:cubicBezTo>
                      <a:pt x="357" y="626"/>
                      <a:pt x="358" y="626"/>
                      <a:pt x="359" y="626"/>
                    </a:cubicBezTo>
                    <a:cubicBezTo>
                      <a:pt x="359" y="625"/>
                      <a:pt x="360" y="625"/>
                      <a:pt x="360" y="624"/>
                    </a:cubicBezTo>
                    <a:cubicBezTo>
                      <a:pt x="360" y="623"/>
                      <a:pt x="360" y="623"/>
                      <a:pt x="359" y="622"/>
                    </a:cubicBezTo>
                    <a:cubicBezTo>
                      <a:pt x="359" y="621"/>
                      <a:pt x="359" y="621"/>
                      <a:pt x="359" y="621"/>
                    </a:cubicBezTo>
                    <a:cubicBezTo>
                      <a:pt x="359" y="621"/>
                      <a:pt x="361" y="621"/>
                      <a:pt x="362" y="621"/>
                    </a:cubicBezTo>
                    <a:cubicBezTo>
                      <a:pt x="362" y="621"/>
                      <a:pt x="363" y="621"/>
                      <a:pt x="364" y="622"/>
                    </a:cubicBezTo>
                    <a:cubicBezTo>
                      <a:pt x="364" y="622"/>
                      <a:pt x="365" y="622"/>
                      <a:pt x="365" y="622"/>
                    </a:cubicBezTo>
                    <a:cubicBezTo>
                      <a:pt x="366" y="622"/>
                      <a:pt x="367" y="621"/>
                      <a:pt x="367" y="621"/>
                    </a:cubicBezTo>
                    <a:cubicBezTo>
                      <a:pt x="367" y="621"/>
                      <a:pt x="368" y="621"/>
                      <a:pt x="368" y="620"/>
                    </a:cubicBezTo>
                    <a:cubicBezTo>
                      <a:pt x="369" y="620"/>
                      <a:pt x="369" y="620"/>
                      <a:pt x="370" y="620"/>
                    </a:cubicBezTo>
                    <a:cubicBezTo>
                      <a:pt x="371" y="620"/>
                      <a:pt x="371" y="620"/>
                      <a:pt x="372" y="620"/>
                    </a:cubicBezTo>
                    <a:cubicBezTo>
                      <a:pt x="372" y="621"/>
                      <a:pt x="373" y="621"/>
                      <a:pt x="374" y="621"/>
                    </a:cubicBezTo>
                    <a:cubicBezTo>
                      <a:pt x="374" y="621"/>
                      <a:pt x="376" y="621"/>
                      <a:pt x="376" y="621"/>
                    </a:cubicBezTo>
                    <a:cubicBezTo>
                      <a:pt x="376" y="621"/>
                      <a:pt x="376" y="622"/>
                      <a:pt x="376" y="622"/>
                    </a:cubicBezTo>
                    <a:cubicBezTo>
                      <a:pt x="376" y="622"/>
                      <a:pt x="376" y="623"/>
                      <a:pt x="376" y="623"/>
                    </a:cubicBezTo>
                    <a:cubicBezTo>
                      <a:pt x="376" y="624"/>
                      <a:pt x="376" y="624"/>
                      <a:pt x="377" y="624"/>
                    </a:cubicBezTo>
                    <a:cubicBezTo>
                      <a:pt x="377" y="625"/>
                      <a:pt x="380" y="625"/>
                      <a:pt x="380" y="625"/>
                    </a:cubicBezTo>
                    <a:cubicBezTo>
                      <a:pt x="380" y="625"/>
                      <a:pt x="381" y="624"/>
                      <a:pt x="381" y="624"/>
                    </a:cubicBezTo>
                    <a:cubicBezTo>
                      <a:pt x="381" y="623"/>
                      <a:pt x="382" y="623"/>
                      <a:pt x="382" y="622"/>
                    </a:cubicBezTo>
                    <a:cubicBezTo>
                      <a:pt x="383" y="622"/>
                      <a:pt x="383" y="622"/>
                      <a:pt x="383" y="622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8" name="AutoShape 38"/>
              <p:cNvSpPr/>
              <p:nvPr/>
            </p:nvSpPr>
            <p:spPr>
              <a:xfrm>
                <a:off x="7610896" y="1891447"/>
                <a:ext cx="1506844" cy="1228636"/>
              </a:xfrm>
              <a:custGeom>
                <a:avLst/>
                <a:gdLst/>
                <a:ahLst/>
                <a:cxnLst/>
                <a:rect l="l" t="t" r="r" b="b"/>
                <a:pathLst>
                  <a:path w="1151" h="938">
                    <a:moveTo>
                      <a:pt x="363" y="0"/>
                    </a:moveTo>
                    <a:cubicBezTo>
                      <a:pt x="374" y="32"/>
                      <a:pt x="374" y="32"/>
                      <a:pt x="374" y="32"/>
                    </a:cubicBezTo>
                    <a:cubicBezTo>
                      <a:pt x="399" y="106"/>
                      <a:pt x="399" y="106"/>
                      <a:pt x="399" y="106"/>
                    </a:cubicBezTo>
                    <a:cubicBezTo>
                      <a:pt x="382" y="121"/>
                      <a:pt x="382" y="121"/>
                      <a:pt x="382" y="121"/>
                    </a:cubicBezTo>
                    <a:cubicBezTo>
                      <a:pt x="383" y="122"/>
                      <a:pt x="383" y="122"/>
                      <a:pt x="383" y="122"/>
                    </a:cubicBezTo>
                    <a:cubicBezTo>
                      <a:pt x="384" y="123"/>
                      <a:pt x="384" y="123"/>
                      <a:pt x="384" y="123"/>
                    </a:cubicBezTo>
                    <a:cubicBezTo>
                      <a:pt x="383" y="124"/>
                      <a:pt x="383" y="124"/>
                      <a:pt x="383" y="124"/>
                    </a:cubicBezTo>
                    <a:cubicBezTo>
                      <a:pt x="404" y="157"/>
                      <a:pt x="404" y="157"/>
                      <a:pt x="404" y="157"/>
                    </a:cubicBezTo>
                    <a:cubicBezTo>
                      <a:pt x="415" y="166"/>
                      <a:pt x="415" y="166"/>
                      <a:pt x="415" y="166"/>
                    </a:cubicBezTo>
                    <a:cubicBezTo>
                      <a:pt x="418" y="168"/>
                      <a:pt x="418" y="168"/>
                      <a:pt x="418" y="168"/>
                    </a:cubicBezTo>
                    <a:cubicBezTo>
                      <a:pt x="422" y="172"/>
                      <a:pt x="422" y="172"/>
                      <a:pt x="422" y="172"/>
                    </a:cubicBezTo>
                    <a:cubicBezTo>
                      <a:pt x="425" y="173"/>
                      <a:pt x="425" y="173"/>
                      <a:pt x="425" y="173"/>
                    </a:cubicBezTo>
                    <a:cubicBezTo>
                      <a:pt x="427" y="174"/>
                      <a:pt x="427" y="174"/>
                      <a:pt x="427" y="174"/>
                    </a:cubicBezTo>
                    <a:cubicBezTo>
                      <a:pt x="426" y="206"/>
                      <a:pt x="426" y="206"/>
                      <a:pt x="426" y="206"/>
                    </a:cubicBezTo>
                    <a:cubicBezTo>
                      <a:pt x="446" y="197"/>
                      <a:pt x="446" y="197"/>
                      <a:pt x="446" y="197"/>
                    </a:cubicBezTo>
                    <a:cubicBezTo>
                      <a:pt x="442" y="191"/>
                      <a:pt x="442" y="191"/>
                      <a:pt x="442" y="191"/>
                    </a:cubicBezTo>
                    <a:cubicBezTo>
                      <a:pt x="449" y="189"/>
                      <a:pt x="449" y="189"/>
                      <a:pt x="449" y="189"/>
                    </a:cubicBezTo>
                    <a:cubicBezTo>
                      <a:pt x="449" y="189"/>
                      <a:pt x="449" y="191"/>
                      <a:pt x="450" y="193"/>
                    </a:cubicBezTo>
                    <a:cubicBezTo>
                      <a:pt x="450" y="195"/>
                      <a:pt x="450" y="197"/>
                      <a:pt x="451" y="199"/>
                    </a:cubicBezTo>
                    <a:cubicBezTo>
                      <a:pt x="452" y="199"/>
                      <a:pt x="454" y="200"/>
                      <a:pt x="455" y="202"/>
                    </a:cubicBezTo>
                    <a:cubicBezTo>
                      <a:pt x="456" y="203"/>
                      <a:pt x="457" y="204"/>
                      <a:pt x="457" y="204"/>
                    </a:cubicBezTo>
                    <a:cubicBezTo>
                      <a:pt x="457" y="204"/>
                      <a:pt x="457" y="202"/>
                      <a:pt x="458" y="200"/>
                    </a:cubicBezTo>
                    <a:cubicBezTo>
                      <a:pt x="458" y="199"/>
                      <a:pt x="457" y="199"/>
                      <a:pt x="457" y="198"/>
                    </a:cubicBezTo>
                    <a:cubicBezTo>
                      <a:pt x="457" y="196"/>
                      <a:pt x="457" y="195"/>
                      <a:pt x="457" y="195"/>
                    </a:cubicBezTo>
                    <a:cubicBezTo>
                      <a:pt x="471" y="189"/>
                      <a:pt x="471" y="189"/>
                      <a:pt x="471" y="189"/>
                    </a:cubicBezTo>
                    <a:cubicBezTo>
                      <a:pt x="474" y="197"/>
                      <a:pt x="474" y="197"/>
                      <a:pt x="474" y="197"/>
                    </a:cubicBezTo>
                    <a:cubicBezTo>
                      <a:pt x="478" y="199"/>
                      <a:pt x="478" y="199"/>
                      <a:pt x="478" y="199"/>
                    </a:cubicBezTo>
                    <a:cubicBezTo>
                      <a:pt x="480" y="196"/>
                      <a:pt x="480" y="196"/>
                      <a:pt x="480" y="196"/>
                    </a:cubicBezTo>
                    <a:cubicBezTo>
                      <a:pt x="484" y="193"/>
                      <a:pt x="484" y="193"/>
                      <a:pt x="484" y="193"/>
                    </a:cubicBezTo>
                    <a:cubicBezTo>
                      <a:pt x="484" y="184"/>
                      <a:pt x="484" y="184"/>
                      <a:pt x="484" y="184"/>
                    </a:cubicBezTo>
                    <a:cubicBezTo>
                      <a:pt x="484" y="183"/>
                      <a:pt x="484" y="183"/>
                      <a:pt x="484" y="183"/>
                    </a:cubicBezTo>
                    <a:cubicBezTo>
                      <a:pt x="486" y="183"/>
                      <a:pt x="486" y="183"/>
                      <a:pt x="486" y="183"/>
                    </a:cubicBezTo>
                    <a:cubicBezTo>
                      <a:pt x="504" y="185"/>
                      <a:pt x="504" y="185"/>
                      <a:pt x="504" y="185"/>
                    </a:cubicBezTo>
                    <a:cubicBezTo>
                      <a:pt x="511" y="186"/>
                      <a:pt x="511" y="186"/>
                      <a:pt x="511" y="186"/>
                    </a:cubicBezTo>
                    <a:cubicBezTo>
                      <a:pt x="519" y="179"/>
                      <a:pt x="519" y="179"/>
                      <a:pt x="519" y="179"/>
                    </a:cubicBezTo>
                    <a:cubicBezTo>
                      <a:pt x="530" y="180"/>
                      <a:pt x="530" y="180"/>
                      <a:pt x="530" y="180"/>
                    </a:cubicBezTo>
                    <a:cubicBezTo>
                      <a:pt x="541" y="182"/>
                      <a:pt x="541" y="182"/>
                      <a:pt x="541" y="182"/>
                    </a:cubicBezTo>
                    <a:cubicBezTo>
                      <a:pt x="548" y="185"/>
                      <a:pt x="548" y="185"/>
                      <a:pt x="548" y="185"/>
                    </a:cubicBezTo>
                    <a:cubicBezTo>
                      <a:pt x="556" y="199"/>
                      <a:pt x="556" y="199"/>
                      <a:pt x="556" y="199"/>
                    </a:cubicBezTo>
                    <a:cubicBezTo>
                      <a:pt x="556" y="210"/>
                      <a:pt x="556" y="210"/>
                      <a:pt x="556" y="210"/>
                    </a:cubicBezTo>
                    <a:cubicBezTo>
                      <a:pt x="550" y="217"/>
                      <a:pt x="550" y="217"/>
                      <a:pt x="550" y="217"/>
                    </a:cubicBezTo>
                    <a:cubicBezTo>
                      <a:pt x="549" y="239"/>
                      <a:pt x="549" y="239"/>
                      <a:pt x="549" y="239"/>
                    </a:cubicBezTo>
                    <a:cubicBezTo>
                      <a:pt x="549" y="239"/>
                      <a:pt x="539" y="245"/>
                      <a:pt x="537" y="246"/>
                    </a:cubicBezTo>
                    <a:cubicBezTo>
                      <a:pt x="534" y="248"/>
                      <a:pt x="534" y="250"/>
                      <a:pt x="533" y="252"/>
                    </a:cubicBezTo>
                    <a:cubicBezTo>
                      <a:pt x="533" y="254"/>
                      <a:pt x="532" y="258"/>
                      <a:pt x="531" y="258"/>
                    </a:cubicBezTo>
                    <a:cubicBezTo>
                      <a:pt x="531" y="258"/>
                      <a:pt x="527" y="262"/>
                      <a:pt x="525" y="262"/>
                    </a:cubicBezTo>
                    <a:cubicBezTo>
                      <a:pt x="523" y="262"/>
                      <a:pt x="519" y="262"/>
                      <a:pt x="519" y="262"/>
                    </a:cubicBezTo>
                    <a:cubicBezTo>
                      <a:pt x="519" y="262"/>
                      <a:pt x="518" y="264"/>
                      <a:pt x="516" y="265"/>
                    </a:cubicBezTo>
                    <a:cubicBezTo>
                      <a:pt x="514" y="267"/>
                      <a:pt x="512" y="267"/>
                      <a:pt x="511" y="268"/>
                    </a:cubicBezTo>
                    <a:cubicBezTo>
                      <a:pt x="511" y="268"/>
                      <a:pt x="508" y="269"/>
                      <a:pt x="507" y="270"/>
                    </a:cubicBezTo>
                    <a:cubicBezTo>
                      <a:pt x="506" y="270"/>
                      <a:pt x="505" y="271"/>
                      <a:pt x="504" y="271"/>
                    </a:cubicBezTo>
                    <a:cubicBezTo>
                      <a:pt x="503" y="271"/>
                      <a:pt x="502" y="272"/>
                      <a:pt x="501" y="272"/>
                    </a:cubicBezTo>
                    <a:cubicBezTo>
                      <a:pt x="499" y="271"/>
                      <a:pt x="499" y="270"/>
                      <a:pt x="498" y="271"/>
                    </a:cubicBezTo>
                    <a:cubicBezTo>
                      <a:pt x="497" y="271"/>
                      <a:pt x="498" y="273"/>
                      <a:pt x="499" y="273"/>
                    </a:cubicBezTo>
                    <a:cubicBezTo>
                      <a:pt x="500" y="273"/>
                      <a:pt x="504" y="272"/>
                      <a:pt x="505" y="272"/>
                    </a:cubicBezTo>
                    <a:cubicBezTo>
                      <a:pt x="506" y="272"/>
                      <a:pt x="513" y="272"/>
                      <a:pt x="515" y="273"/>
                    </a:cubicBezTo>
                    <a:cubicBezTo>
                      <a:pt x="517" y="273"/>
                      <a:pt x="519" y="274"/>
                      <a:pt x="520" y="274"/>
                    </a:cubicBezTo>
                    <a:cubicBezTo>
                      <a:pt x="521" y="274"/>
                      <a:pt x="523" y="275"/>
                      <a:pt x="524" y="276"/>
                    </a:cubicBezTo>
                    <a:cubicBezTo>
                      <a:pt x="524" y="277"/>
                      <a:pt x="529" y="282"/>
                      <a:pt x="529" y="282"/>
                    </a:cubicBezTo>
                    <a:cubicBezTo>
                      <a:pt x="529" y="282"/>
                      <a:pt x="532" y="284"/>
                      <a:pt x="533" y="284"/>
                    </a:cubicBezTo>
                    <a:cubicBezTo>
                      <a:pt x="535" y="285"/>
                      <a:pt x="537" y="285"/>
                      <a:pt x="537" y="285"/>
                    </a:cubicBezTo>
                    <a:cubicBezTo>
                      <a:pt x="543" y="290"/>
                      <a:pt x="543" y="290"/>
                      <a:pt x="543" y="290"/>
                    </a:cubicBezTo>
                    <a:cubicBezTo>
                      <a:pt x="553" y="293"/>
                      <a:pt x="553" y="293"/>
                      <a:pt x="553" y="293"/>
                    </a:cubicBezTo>
                    <a:cubicBezTo>
                      <a:pt x="556" y="300"/>
                      <a:pt x="556" y="300"/>
                      <a:pt x="556" y="300"/>
                    </a:cubicBezTo>
                    <a:cubicBezTo>
                      <a:pt x="555" y="303"/>
                      <a:pt x="555" y="303"/>
                      <a:pt x="555" y="303"/>
                    </a:cubicBezTo>
                    <a:cubicBezTo>
                      <a:pt x="557" y="309"/>
                      <a:pt x="557" y="309"/>
                      <a:pt x="557" y="309"/>
                    </a:cubicBezTo>
                    <a:cubicBezTo>
                      <a:pt x="565" y="311"/>
                      <a:pt x="565" y="311"/>
                      <a:pt x="565" y="311"/>
                    </a:cubicBezTo>
                    <a:cubicBezTo>
                      <a:pt x="568" y="312"/>
                      <a:pt x="568" y="312"/>
                      <a:pt x="568" y="312"/>
                    </a:cubicBezTo>
                    <a:cubicBezTo>
                      <a:pt x="568" y="319"/>
                      <a:pt x="568" y="319"/>
                      <a:pt x="568" y="319"/>
                    </a:cubicBezTo>
                    <a:cubicBezTo>
                      <a:pt x="568" y="319"/>
                      <a:pt x="572" y="319"/>
                      <a:pt x="573" y="320"/>
                    </a:cubicBezTo>
                    <a:cubicBezTo>
                      <a:pt x="574" y="320"/>
                      <a:pt x="576" y="321"/>
                      <a:pt x="578" y="320"/>
                    </a:cubicBezTo>
                    <a:cubicBezTo>
                      <a:pt x="580" y="320"/>
                      <a:pt x="582" y="319"/>
                      <a:pt x="583" y="319"/>
                    </a:cubicBezTo>
                    <a:cubicBezTo>
                      <a:pt x="584" y="319"/>
                      <a:pt x="591" y="319"/>
                      <a:pt x="591" y="319"/>
                    </a:cubicBezTo>
                    <a:cubicBezTo>
                      <a:pt x="591" y="319"/>
                      <a:pt x="591" y="336"/>
                      <a:pt x="591" y="338"/>
                    </a:cubicBezTo>
                    <a:cubicBezTo>
                      <a:pt x="591" y="340"/>
                      <a:pt x="592" y="343"/>
                      <a:pt x="592" y="343"/>
                    </a:cubicBezTo>
                    <a:cubicBezTo>
                      <a:pt x="592" y="344"/>
                      <a:pt x="593" y="346"/>
                      <a:pt x="593" y="346"/>
                    </a:cubicBezTo>
                    <a:cubicBezTo>
                      <a:pt x="590" y="349"/>
                      <a:pt x="590" y="349"/>
                      <a:pt x="590" y="349"/>
                    </a:cubicBezTo>
                    <a:cubicBezTo>
                      <a:pt x="590" y="354"/>
                      <a:pt x="590" y="354"/>
                      <a:pt x="590" y="354"/>
                    </a:cubicBezTo>
                    <a:cubicBezTo>
                      <a:pt x="593" y="356"/>
                      <a:pt x="593" y="356"/>
                      <a:pt x="593" y="356"/>
                    </a:cubicBezTo>
                    <a:cubicBezTo>
                      <a:pt x="595" y="353"/>
                      <a:pt x="595" y="353"/>
                      <a:pt x="595" y="353"/>
                    </a:cubicBezTo>
                    <a:cubicBezTo>
                      <a:pt x="599" y="356"/>
                      <a:pt x="599" y="356"/>
                      <a:pt x="599" y="356"/>
                    </a:cubicBezTo>
                    <a:cubicBezTo>
                      <a:pt x="599" y="356"/>
                      <a:pt x="599" y="359"/>
                      <a:pt x="599" y="360"/>
                    </a:cubicBezTo>
                    <a:cubicBezTo>
                      <a:pt x="599" y="360"/>
                      <a:pt x="599" y="361"/>
                      <a:pt x="599" y="361"/>
                    </a:cubicBezTo>
                    <a:cubicBezTo>
                      <a:pt x="599" y="361"/>
                      <a:pt x="610" y="359"/>
                      <a:pt x="611" y="359"/>
                    </a:cubicBezTo>
                    <a:cubicBezTo>
                      <a:pt x="612" y="358"/>
                      <a:pt x="617" y="355"/>
                      <a:pt x="617" y="355"/>
                    </a:cubicBezTo>
                    <a:cubicBezTo>
                      <a:pt x="615" y="362"/>
                      <a:pt x="615" y="362"/>
                      <a:pt x="615" y="362"/>
                    </a:cubicBezTo>
                    <a:cubicBezTo>
                      <a:pt x="618" y="365"/>
                      <a:pt x="618" y="365"/>
                      <a:pt x="618" y="365"/>
                    </a:cubicBezTo>
                    <a:cubicBezTo>
                      <a:pt x="618" y="370"/>
                      <a:pt x="618" y="370"/>
                      <a:pt x="618" y="370"/>
                    </a:cubicBezTo>
                    <a:cubicBezTo>
                      <a:pt x="618" y="370"/>
                      <a:pt x="621" y="371"/>
                      <a:pt x="621" y="371"/>
                    </a:cubicBezTo>
                    <a:cubicBezTo>
                      <a:pt x="622" y="371"/>
                      <a:pt x="624" y="371"/>
                      <a:pt x="625" y="372"/>
                    </a:cubicBezTo>
                    <a:cubicBezTo>
                      <a:pt x="625" y="372"/>
                      <a:pt x="625" y="373"/>
                      <a:pt x="624" y="374"/>
                    </a:cubicBezTo>
                    <a:cubicBezTo>
                      <a:pt x="624" y="374"/>
                      <a:pt x="623" y="375"/>
                      <a:pt x="623" y="375"/>
                    </a:cubicBezTo>
                    <a:cubicBezTo>
                      <a:pt x="622" y="375"/>
                      <a:pt x="622" y="376"/>
                      <a:pt x="623" y="377"/>
                    </a:cubicBezTo>
                    <a:cubicBezTo>
                      <a:pt x="624" y="377"/>
                      <a:pt x="625" y="378"/>
                      <a:pt x="626" y="378"/>
                    </a:cubicBezTo>
                    <a:cubicBezTo>
                      <a:pt x="627" y="378"/>
                      <a:pt x="628" y="378"/>
                      <a:pt x="629" y="378"/>
                    </a:cubicBezTo>
                    <a:cubicBezTo>
                      <a:pt x="630" y="379"/>
                      <a:pt x="635" y="382"/>
                      <a:pt x="635" y="382"/>
                    </a:cubicBezTo>
                    <a:cubicBezTo>
                      <a:pt x="636" y="382"/>
                      <a:pt x="640" y="384"/>
                      <a:pt x="640" y="384"/>
                    </a:cubicBezTo>
                    <a:cubicBezTo>
                      <a:pt x="643" y="390"/>
                      <a:pt x="643" y="390"/>
                      <a:pt x="643" y="390"/>
                    </a:cubicBezTo>
                    <a:cubicBezTo>
                      <a:pt x="643" y="390"/>
                      <a:pt x="644" y="388"/>
                      <a:pt x="645" y="388"/>
                    </a:cubicBezTo>
                    <a:cubicBezTo>
                      <a:pt x="645" y="387"/>
                      <a:pt x="646" y="386"/>
                      <a:pt x="648" y="386"/>
                    </a:cubicBezTo>
                    <a:cubicBezTo>
                      <a:pt x="649" y="386"/>
                      <a:pt x="650" y="387"/>
                      <a:pt x="652" y="387"/>
                    </a:cubicBezTo>
                    <a:cubicBezTo>
                      <a:pt x="653" y="387"/>
                      <a:pt x="653" y="388"/>
                      <a:pt x="654" y="388"/>
                    </a:cubicBezTo>
                    <a:cubicBezTo>
                      <a:pt x="654" y="388"/>
                      <a:pt x="655" y="389"/>
                      <a:pt x="655" y="389"/>
                    </a:cubicBezTo>
                    <a:cubicBezTo>
                      <a:pt x="661" y="384"/>
                      <a:pt x="661" y="384"/>
                      <a:pt x="661" y="384"/>
                    </a:cubicBezTo>
                    <a:cubicBezTo>
                      <a:pt x="661" y="384"/>
                      <a:pt x="666" y="375"/>
                      <a:pt x="667" y="375"/>
                    </a:cubicBezTo>
                    <a:cubicBezTo>
                      <a:pt x="668" y="375"/>
                      <a:pt x="676" y="369"/>
                      <a:pt x="676" y="369"/>
                    </a:cubicBezTo>
                    <a:cubicBezTo>
                      <a:pt x="669" y="361"/>
                      <a:pt x="669" y="361"/>
                      <a:pt x="669" y="361"/>
                    </a:cubicBezTo>
                    <a:cubicBezTo>
                      <a:pt x="661" y="351"/>
                      <a:pt x="661" y="351"/>
                      <a:pt x="661" y="351"/>
                    </a:cubicBezTo>
                    <a:cubicBezTo>
                      <a:pt x="660" y="350"/>
                      <a:pt x="660" y="350"/>
                      <a:pt x="660" y="350"/>
                    </a:cubicBezTo>
                    <a:cubicBezTo>
                      <a:pt x="662" y="350"/>
                      <a:pt x="662" y="350"/>
                      <a:pt x="662" y="350"/>
                    </a:cubicBezTo>
                    <a:cubicBezTo>
                      <a:pt x="682" y="344"/>
                      <a:pt x="682" y="344"/>
                      <a:pt x="682" y="344"/>
                    </a:cubicBezTo>
                    <a:cubicBezTo>
                      <a:pt x="692" y="342"/>
                      <a:pt x="692" y="342"/>
                      <a:pt x="692" y="342"/>
                    </a:cubicBezTo>
                    <a:cubicBezTo>
                      <a:pt x="697" y="339"/>
                      <a:pt x="697" y="339"/>
                      <a:pt x="697" y="339"/>
                    </a:cubicBezTo>
                    <a:cubicBezTo>
                      <a:pt x="704" y="337"/>
                      <a:pt x="704" y="337"/>
                      <a:pt x="704" y="337"/>
                    </a:cubicBezTo>
                    <a:cubicBezTo>
                      <a:pt x="714" y="344"/>
                      <a:pt x="714" y="344"/>
                      <a:pt x="714" y="344"/>
                    </a:cubicBezTo>
                    <a:cubicBezTo>
                      <a:pt x="728" y="348"/>
                      <a:pt x="728" y="348"/>
                      <a:pt x="728" y="348"/>
                    </a:cubicBezTo>
                    <a:cubicBezTo>
                      <a:pt x="742" y="352"/>
                      <a:pt x="742" y="352"/>
                      <a:pt x="742" y="352"/>
                    </a:cubicBezTo>
                    <a:cubicBezTo>
                      <a:pt x="752" y="343"/>
                      <a:pt x="752" y="343"/>
                      <a:pt x="752" y="343"/>
                    </a:cubicBezTo>
                    <a:cubicBezTo>
                      <a:pt x="754" y="342"/>
                      <a:pt x="754" y="342"/>
                      <a:pt x="754" y="342"/>
                    </a:cubicBezTo>
                    <a:cubicBezTo>
                      <a:pt x="760" y="337"/>
                      <a:pt x="760" y="337"/>
                      <a:pt x="760" y="337"/>
                    </a:cubicBezTo>
                    <a:cubicBezTo>
                      <a:pt x="766" y="331"/>
                      <a:pt x="766" y="331"/>
                      <a:pt x="766" y="331"/>
                    </a:cubicBezTo>
                    <a:cubicBezTo>
                      <a:pt x="782" y="326"/>
                      <a:pt x="782" y="326"/>
                      <a:pt x="782" y="326"/>
                    </a:cubicBezTo>
                    <a:cubicBezTo>
                      <a:pt x="802" y="320"/>
                      <a:pt x="802" y="320"/>
                      <a:pt x="802" y="320"/>
                    </a:cubicBezTo>
                    <a:cubicBezTo>
                      <a:pt x="809" y="320"/>
                      <a:pt x="809" y="320"/>
                      <a:pt x="809" y="320"/>
                    </a:cubicBezTo>
                    <a:cubicBezTo>
                      <a:pt x="818" y="324"/>
                      <a:pt x="818" y="324"/>
                      <a:pt x="818" y="324"/>
                    </a:cubicBezTo>
                    <a:cubicBezTo>
                      <a:pt x="815" y="335"/>
                      <a:pt x="815" y="335"/>
                      <a:pt x="815" y="335"/>
                    </a:cubicBezTo>
                    <a:cubicBezTo>
                      <a:pt x="824" y="348"/>
                      <a:pt x="824" y="348"/>
                      <a:pt x="824" y="348"/>
                    </a:cubicBezTo>
                    <a:cubicBezTo>
                      <a:pt x="826" y="354"/>
                      <a:pt x="826" y="354"/>
                      <a:pt x="826" y="354"/>
                    </a:cubicBezTo>
                    <a:cubicBezTo>
                      <a:pt x="825" y="358"/>
                      <a:pt x="825" y="358"/>
                      <a:pt x="825" y="358"/>
                    </a:cubicBezTo>
                    <a:cubicBezTo>
                      <a:pt x="825" y="363"/>
                      <a:pt x="825" y="363"/>
                      <a:pt x="825" y="363"/>
                    </a:cubicBezTo>
                    <a:cubicBezTo>
                      <a:pt x="823" y="367"/>
                      <a:pt x="823" y="367"/>
                      <a:pt x="823" y="367"/>
                    </a:cubicBezTo>
                    <a:cubicBezTo>
                      <a:pt x="814" y="371"/>
                      <a:pt x="814" y="371"/>
                      <a:pt x="814" y="371"/>
                    </a:cubicBezTo>
                    <a:cubicBezTo>
                      <a:pt x="801" y="393"/>
                      <a:pt x="801" y="393"/>
                      <a:pt x="801" y="393"/>
                    </a:cubicBezTo>
                    <a:cubicBezTo>
                      <a:pt x="776" y="410"/>
                      <a:pt x="776" y="410"/>
                      <a:pt x="776" y="410"/>
                    </a:cubicBezTo>
                    <a:cubicBezTo>
                      <a:pt x="770" y="415"/>
                      <a:pt x="770" y="415"/>
                      <a:pt x="770" y="415"/>
                    </a:cubicBezTo>
                    <a:cubicBezTo>
                      <a:pt x="771" y="416"/>
                      <a:pt x="771" y="416"/>
                      <a:pt x="771" y="416"/>
                    </a:cubicBezTo>
                    <a:cubicBezTo>
                      <a:pt x="773" y="420"/>
                      <a:pt x="773" y="420"/>
                      <a:pt x="773" y="420"/>
                    </a:cubicBezTo>
                    <a:cubicBezTo>
                      <a:pt x="779" y="437"/>
                      <a:pt x="779" y="437"/>
                      <a:pt x="779" y="437"/>
                    </a:cubicBezTo>
                    <a:cubicBezTo>
                      <a:pt x="766" y="443"/>
                      <a:pt x="766" y="443"/>
                      <a:pt x="766" y="443"/>
                    </a:cubicBezTo>
                    <a:cubicBezTo>
                      <a:pt x="765" y="445"/>
                      <a:pt x="765" y="445"/>
                      <a:pt x="765" y="445"/>
                    </a:cubicBezTo>
                    <a:cubicBezTo>
                      <a:pt x="765" y="445"/>
                      <a:pt x="765" y="448"/>
                      <a:pt x="765" y="449"/>
                    </a:cubicBezTo>
                    <a:cubicBezTo>
                      <a:pt x="765" y="450"/>
                      <a:pt x="767" y="456"/>
                      <a:pt x="767" y="456"/>
                    </a:cubicBezTo>
                    <a:cubicBezTo>
                      <a:pt x="768" y="463"/>
                      <a:pt x="768" y="463"/>
                      <a:pt x="768" y="463"/>
                    </a:cubicBezTo>
                    <a:cubicBezTo>
                      <a:pt x="787" y="470"/>
                      <a:pt x="787" y="470"/>
                      <a:pt x="787" y="470"/>
                    </a:cubicBezTo>
                    <a:cubicBezTo>
                      <a:pt x="799" y="483"/>
                      <a:pt x="799" y="483"/>
                      <a:pt x="799" y="483"/>
                    </a:cubicBezTo>
                    <a:cubicBezTo>
                      <a:pt x="801" y="487"/>
                      <a:pt x="801" y="487"/>
                      <a:pt x="801" y="487"/>
                    </a:cubicBezTo>
                    <a:cubicBezTo>
                      <a:pt x="806" y="490"/>
                      <a:pt x="806" y="490"/>
                      <a:pt x="806" y="490"/>
                    </a:cubicBezTo>
                    <a:cubicBezTo>
                      <a:pt x="806" y="490"/>
                      <a:pt x="812" y="496"/>
                      <a:pt x="816" y="500"/>
                    </a:cubicBezTo>
                    <a:cubicBezTo>
                      <a:pt x="821" y="503"/>
                      <a:pt x="823" y="505"/>
                      <a:pt x="823" y="505"/>
                    </a:cubicBezTo>
                    <a:cubicBezTo>
                      <a:pt x="827" y="504"/>
                      <a:pt x="827" y="504"/>
                      <a:pt x="827" y="504"/>
                    </a:cubicBezTo>
                    <a:cubicBezTo>
                      <a:pt x="830" y="503"/>
                      <a:pt x="830" y="503"/>
                      <a:pt x="830" y="503"/>
                    </a:cubicBezTo>
                    <a:cubicBezTo>
                      <a:pt x="830" y="503"/>
                      <a:pt x="831" y="504"/>
                      <a:pt x="832" y="504"/>
                    </a:cubicBezTo>
                    <a:cubicBezTo>
                      <a:pt x="834" y="504"/>
                      <a:pt x="835" y="504"/>
                      <a:pt x="835" y="504"/>
                    </a:cubicBezTo>
                    <a:cubicBezTo>
                      <a:pt x="836" y="504"/>
                      <a:pt x="837" y="503"/>
                      <a:pt x="838" y="503"/>
                    </a:cubicBezTo>
                    <a:cubicBezTo>
                      <a:pt x="839" y="502"/>
                      <a:pt x="841" y="502"/>
                      <a:pt x="841" y="502"/>
                    </a:cubicBezTo>
                    <a:cubicBezTo>
                      <a:pt x="841" y="502"/>
                      <a:pt x="842" y="504"/>
                      <a:pt x="843" y="504"/>
                    </a:cubicBezTo>
                    <a:cubicBezTo>
                      <a:pt x="844" y="504"/>
                      <a:pt x="846" y="504"/>
                      <a:pt x="846" y="503"/>
                    </a:cubicBezTo>
                    <a:cubicBezTo>
                      <a:pt x="846" y="503"/>
                      <a:pt x="847" y="502"/>
                      <a:pt x="848" y="503"/>
                    </a:cubicBezTo>
                    <a:cubicBezTo>
                      <a:pt x="848" y="503"/>
                      <a:pt x="849" y="504"/>
                      <a:pt x="850" y="503"/>
                    </a:cubicBezTo>
                    <a:cubicBezTo>
                      <a:pt x="850" y="503"/>
                      <a:pt x="851" y="503"/>
                      <a:pt x="852" y="504"/>
                    </a:cubicBezTo>
                    <a:cubicBezTo>
                      <a:pt x="853" y="504"/>
                      <a:pt x="855" y="504"/>
                      <a:pt x="855" y="504"/>
                    </a:cubicBezTo>
                    <a:cubicBezTo>
                      <a:pt x="856" y="504"/>
                      <a:pt x="859" y="505"/>
                      <a:pt x="858" y="505"/>
                    </a:cubicBezTo>
                    <a:cubicBezTo>
                      <a:pt x="858" y="506"/>
                      <a:pt x="858" y="507"/>
                      <a:pt x="858" y="507"/>
                    </a:cubicBezTo>
                    <a:cubicBezTo>
                      <a:pt x="857" y="508"/>
                      <a:pt x="857" y="509"/>
                      <a:pt x="858" y="510"/>
                    </a:cubicBezTo>
                    <a:cubicBezTo>
                      <a:pt x="858" y="510"/>
                      <a:pt x="859" y="511"/>
                      <a:pt x="860" y="511"/>
                    </a:cubicBezTo>
                    <a:cubicBezTo>
                      <a:pt x="861" y="511"/>
                      <a:pt x="861" y="511"/>
                      <a:pt x="861" y="511"/>
                    </a:cubicBezTo>
                    <a:cubicBezTo>
                      <a:pt x="861" y="511"/>
                      <a:pt x="860" y="512"/>
                      <a:pt x="860" y="512"/>
                    </a:cubicBezTo>
                    <a:cubicBezTo>
                      <a:pt x="859" y="513"/>
                      <a:pt x="858" y="513"/>
                      <a:pt x="858" y="513"/>
                    </a:cubicBezTo>
                    <a:cubicBezTo>
                      <a:pt x="857" y="514"/>
                      <a:pt x="856" y="515"/>
                      <a:pt x="855" y="516"/>
                    </a:cubicBezTo>
                    <a:cubicBezTo>
                      <a:pt x="853" y="518"/>
                      <a:pt x="853" y="518"/>
                      <a:pt x="853" y="518"/>
                    </a:cubicBezTo>
                    <a:cubicBezTo>
                      <a:pt x="853" y="518"/>
                      <a:pt x="853" y="521"/>
                      <a:pt x="854" y="522"/>
                    </a:cubicBezTo>
                    <a:cubicBezTo>
                      <a:pt x="854" y="523"/>
                      <a:pt x="855" y="523"/>
                      <a:pt x="856" y="523"/>
                    </a:cubicBezTo>
                    <a:cubicBezTo>
                      <a:pt x="858" y="523"/>
                      <a:pt x="859" y="523"/>
                      <a:pt x="860" y="523"/>
                    </a:cubicBezTo>
                    <a:cubicBezTo>
                      <a:pt x="860" y="523"/>
                      <a:pt x="862" y="523"/>
                      <a:pt x="862" y="522"/>
                    </a:cubicBezTo>
                    <a:cubicBezTo>
                      <a:pt x="863" y="521"/>
                      <a:pt x="865" y="519"/>
                      <a:pt x="866" y="520"/>
                    </a:cubicBezTo>
                    <a:cubicBezTo>
                      <a:pt x="866" y="520"/>
                      <a:pt x="867" y="520"/>
                      <a:pt x="868" y="521"/>
                    </a:cubicBezTo>
                    <a:cubicBezTo>
                      <a:pt x="869" y="521"/>
                      <a:pt x="871" y="522"/>
                      <a:pt x="871" y="523"/>
                    </a:cubicBezTo>
                    <a:cubicBezTo>
                      <a:pt x="871" y="524"/>
                      <a:pt x="871" y="526"/>
                      <a:pt x="872" y="526"/>
                    </a:cubicBezTo>
                    <a:cubicBezTo>
                      <a:pt x="873" y="527"/>
                      <a:pt x="874" y="528"/>
                      <a:pt x="874" y="529"/>
                    </a:cubicBezTo>
                    <a:cubicBezTo>
                      <a:pt x="874" y="530"/>
                      <a:pt x="876" y="531"/>
                      <a:pt x="876" y="532"/>
                    </a:cubicBezTo>
                    <a:cubicBezTo>
                      <a:pt x="875" y="533"/>
                      <a:pt x="876" y="533"/>
                      <a:pt x="876" y="534"/>
                    </a:cubicBezTo>
                    <a:cubicBezTo>
                      <a:pt x="877" y="534"/>
                      <a:pt x="878" y="534"/>
                      <a:pt x="878" y="536"/>
                    </a:cubicBezTo>
                    <a:cubicBezTo>
                      <a:pt x="878" y="537"/>
                      <a:pt x="878" y="538"/>
                      <a:pt x="879" y="539"/>
                    </a:cubicBezTo>
                    <a:cubicBezTo>
                      <a:pt x="879" y="539"/>
                      <a:pt x="880" y="539"/>
                      <a:pt x="881" y="539"/>
                    </a:cubicBezTo>
                    <a:cubicBezTo>
                      <a:pt x="881" y="539"/>
                      <a:pt x="882" y="538"/>
                      <a:pt x="882" y="539"/>
                    </a:cubicBezTo>
                    <a:cubicBezTo>
                      <a:pt x="882" y="540"/>
                      <a:pt x="882" y="540"/>
                      <a:pt x="883" y="541"/>
                    </a:cubicBezTo>
                    <a:cubicBezTo>
                      <a:pt x="884" y="541"/>
                      <a:pt x="884" y="541"/>
                      <a:pt x="884" y="540"/>
                    </a:cubicBezTo>
                    <a:cubicBezTo>
                      <a:pt x="885" y="540"/>
                      <a:pt x="885" y="540"/>
                      <a:pt x="886" y="540"/>
                    </a:cubicBezTo>
                    <a:cubicBezTo>
                      <a:pt x="887" y="540"/>
                      <a:pt x="889" y="542"/>
                      <a:pt x="890" y="542"/>
                    </a:cubicBezTo>
                    <a:cubicBezTo>
                      <a:pt x="891" y="542"/>
                      <a:pt x="893" y="542"/>
                      <a:pt x="893" y="542"/>
                    </a:cubicBezTo>
                    <a:cubicBezTo>
                      <a:pt x="893" y="543"/>
                      <a:pt x="893" y="544"/>
                      <a:pt x="894" y="546"/>
                    </a:cubicBezTo>
                    <a:cubicBezTo>
                      <a:pt x="895" y="547"/>
                      <a:pt x="895" y="548"/>
                      <a:pt x="895" y="549"/>
                    </a:cubicBezTo>
                    <a:cubicBezTo>
                      <a:pt x="894" y="550"/>
                      <a:pt x="894" y="552"/>
                      <a:pt x="895" y="552"/>
                    </a:cubicBezTo>
                    <a:cubicBezTo>
                      <a:pt x="895" y="552"/>
                      <a:pt x="896" y="550"/>
                      <a:pt x="897" y="551"/>
                    </a:cubicBezTo>
                    <a:cubicBezTo>
                      <a:pt x="898" y="552"/>
                      <a:pt x="898" y="551"/>
                      <a:pt x="898" y="551"/>
                    </a:cubicBezTo>
                    <a:cubicBezTo>
                      <a:pt x="899" y="551"/>
                      <a:pt x="899" y="552"/>
                      <a:pt x="900" y="553"/>
                    </a:cubicBezTo>
                    <a:cubicBezTo>
                      <a:pt x="901" y="553"/>
                      <a:pt x="902" y="553"/>
                      <a:pt x="901" y="554"/>
                    </a:cubicBezTo>
                    <a:cubicBezTo>
                      <a:pt x="901" y="555"/>
                      <a:pt x="902" y="555"/>
                      <a:pt x="902" y="556"/>
                    </a:cubicBezTo>
                    <a:cubicBezTo>
                      <a:pt x="903" y="556"/>
                      <a:pt x="902" y="557"/>
                      <a:pt x="903" y="558"/>
                    </a:cubicBezTo>
                    <a:cubicBezTo>
                      <a:pt x="904" y="559"/>
                      <a:pt x="906" y="559"/>
                      <a:pt x="906" y="560"/>
                    </a:cubicBezTo>
                    <a:cubicBezTo>
                      <a:pt x="906" y="561"/>
                      <a:pt x="905" y="564"/>
                      <a:pt x="905" y="565"/>
                    </a:cubicBezTo>
                    <a:cubicBezTo>
                      <a:pt x="904" y="565"/>
                      <a:pt x="904" y="565"/>
                      <a:pt x="903" y="565"/>
                    </a:cubicBezTo>
                    <a:cubicBezTo>
                      <a:pt x="902" y="564"/>
                      <a:pt x="901" y="564"/>
                      <a:pt x="901" y="564"/>
                    </a:cubicBezTo>
                    <a:cubicBezTo>
                      <a:pt x="901" y="565"/>
                      <a:pt x="901" y="565"/>
                      <a:pt x="900" y="565"/>
                    </a:cubicBezTo>
                    <a:cubicBezTo>
                      <a:pt x="900" y="565"/>
                      <a:pt x="899" y="565"/>
                      <a:pt x="898" y="565"/>
                    </a:cubicBezTo>
                    <a:cubicBezTo>
                      <a:pt x="898" y="565"/>
                      <a:pt x="897" y="566"/>
                      <a:pt x="897" y="567"/>
                    </a:cubicBezTo>
                    <a:cubicBezTo>
                      <a:pt x="896" y="567"/>
                      <a:pt x="896" y="568"/>
                      <a:pt x="896" y="570"/>
                    </a:cubicBezTo>
                    <a:cubicBezTo>
                      <a:pt x="896" y="571"/>
                      <a:pt x="897" y="572"/>
                      <a:pt x="898" y="572"/>
                    </a:cubicBezTo>
                    <a:cubicBezTo>
                      <a:pt x="898" y="572"/>
                      <a:pt x="898" y="573"/>
                      <a:pt x="898" y="573"/>
                    </a:cubicBezTo>
                    <a:cubicBezTo>
                      <a:pt x="898" y="574"/>
                      <a:pt x="897" y="575"/>
                      <a:pt x="898" y="575"/>
                    </a:cubicBezTo>
                    <a:cubicBezTo>
                      <a:pt x="899" y="575"/>
                      <a:pt x="899" y="576"/>
                      <a:pt x="899" y="576"/>
                    </a:cubicBezTo>
                    <a:cubicBezTo>
                      <a:pt x="899" y="577"/>
                      <a:pt x="899" y="577"/>
                      <a:pt x="900" y="577"/>
                    </a:cubicBezTo>
                    <a:cubicBezTo>
                      <a:pt x="900" y="577"/>
                      <a:pt x="901" y="578"/>
                      <a:pt x="901" y="579"/>
                    </a:cubicBezTo>
                    <a:cubicBezTo>
                      <a:pt x="901" y="580"/>
                      <a:pt x="901" y="581"/>
                      <a:pt x="901" y="581"/>
                    </a:cubicBezTo>
                    <a:cubicBezTo>
                      <a:pt x="901" y="581"/>
                      <a:pt x="899" y="582"/>
                      <a:pt x="900" y="582"/>
                    </a:cubicBezTo>
                    <a:cubicBezTo>
                      <a:pt x="900" y="583"/>
                      <a:pt x="901" y="585"/>
                      <a:pt x="902" y="584"/>
                    </a:cubicBezTo>
                    <a:cubicBezTo>
                      <a:pt x="903" y="584"/>
                      <a:pt x="903" y="584"/>
                      <a:pt x="904" y="584"/>
                    </a:cubicBezTo>
                    <a:cubicBezTo>
                      <a:pt x="904" y="584"/>
                      <a:pt x="904" y="583"/>
                      <a:pt x="905" y="584"/>
                    </a:cubicBezTo>
                    <a:cubicBezTo>
                      <a:pt x="905" y="585"/>
                      <a:pt x="908" y="586"/>
                      <a:pt x="908" y="589"/>
                    </a:cubicBezTo>
                    <a:cubicBezTo>
                      <a:pt x="908" y="591"/>
                      <a:pt x="907" y="592"/>
                      <a:pt x="908" y="592"/>
                    </a:cubicBezTo>
                    <a:cubicBezTo>
                      <a:pt x="908" y="593"/>
                      <a:pt x="909" y="592"/>
                      <a:pt x="909" y="592"/>
                    </a:cubicBezTo>
                    <a:cubicBezTo>
                      <a:pt x="910" y="593"/>
                      <a:pt x="910" y="594"/>
                      <a:pt x="910" y="594"/>
                    </a:cubicBezTo>
                    <a:cubicBezTo>
                      <a:pt x="910" y="595"/>
                      <a:pt x="910" y="597"/>
                      <a:pt x="911" y="597"/>
                    </a:cubicBezTo>
                    <a:cubicBezTo>
                      <a:pt x="911" y="597"/>
                      <a:pt x="912" y="598"/>
                      <a:pt x="911" y="598"/>
                    </a:cubicBezTo>
                    <a:cubicBezTo>
                      <a:pt x="911" y="598"/>
                      <a:pt x="910" y="598"/>
                      <a:pt x="911" y="599"/>
                    </a:cubicBezTo>
                    <a:cubicBezTo>
                      <a:pt x="911" y="600"/>
                      <a:pt x="912" y="602"/>
                      <a:pt x="913" y="602"/>
                    </a:cubicBezTo>
                    <a:cubicBezTo>
                      <a:pt x="914" y="603"/>
                      <a:pt x="914" y="603"/>
                      <a:pt x="915" y="603"/>
                    </a:cubicBezTo>
                    <a:cubicBezTo>
                      <a:pt x="915" y="604"/>
                      <a:pt x="917" y="606"/>
                      <a:pt x="916" y="606"/>
                    </a:cubicBezTo>
                    <a:cubicBezTo>
                      <a:pt x="915" y="607"/>
                      <a:pt x="915" y="607"/>
                      <a:pt x="915" y="608"/>
                    </a:cubicBezTo>
                    <a:cubicBezTo>
                      <a:pt x="915" y="609"/>
                      <a:pt x="915" y="609"/>
                      <a:pt x="915" y="610"/>
                    </a:cubicBezTo>
                    <a:cubicBezTo>
                      <a:pt x="915" y="611"/>
                      <a:pt x="914" y="611"/>
                      <a:pt x="915" y="612"/>
                    </a:cubicBezTo>
                    <a:cubicBezTo>
                      <a:pt x="916" y="612"/>
                      <a:pt x="917" y="614"/>
                      <a:pt x="917" y="615"/>
                    </a:cubicBezTo>
                    <a:cubicBezTo>
                      <a:pt x="917" y="616"/>
                      <a:pt x="917" y="617"/>
                      <a:pt x="918" y="617"/>
                    </a:cubicBezTo>
                    <a:cubicBezTo>
                      <a:pt x="918" y="617"/>
                      <a:pt x="919" y="618"/>
                      <a:pt x="918" y="619"/>
                    </a:cubicBezTo>
                    <a:cubicBezTo>
                      <a:pt x="918" y="620"/>
                      <a:pt x="917" y="623"/>
                      <a:pt x="917" y="623"/>
                    </a:cubicBezTo>
                    <a:cubicBezTo>
                      <a:pt x="916" y="623"/>
                      <a:pt x="916" y="623"/>
                      <a:pt x="915" y="622"/>
                    </a:cubicBezTo>
                    <a:cubicBezTo>
                      <a:pt x="915" y="622"/>
                      <a:pt x="914" y="622"/>
                      <a:pt x="914" y="622"/>
                    </a:cubicBezTo>
                    <a:cubicBezTo>
                      <a:pt x="913" y="622"/>
                      <a:pt x="913" y="622"/>
                      <a:pt x="912" y="623"/>
                    </a:cubicBezTo>
                    <a:cubicBezTo>
                      <a:pt x="911" y="624"/>
                      <a:pt x="911" y="625"/>
                      <a:pt x="911" y="625"/>
                    </a:cubicBezTo>
                    <a:cubicBezTo>
                      <a:pt x="910" y="625"/>
                      <a:pt x="910" y="625"/>
                      <a:pt x="909" y="626"/>
                    </a:cubicBezTo>
                    <a:cubicBezTo>
                      <a:pt x="909" y="626"/>
                      <a:pt x="907" y="627"/>
                      <a:pt x="908" y="628"/>
                    </a:cubicBezTo>
                    <a:cubicBezTo>
                      <a:pt x="908" y="628"/>
                      <a:pt x="908" y="629"/>
                      <a:pt x="907" y="629"/>
                    </a:cubicBezTo>
                    <a:cubicBezTo>
                      <a:pt x="906" y="629"/>
                      <a:pt x="906" y="629"/>
                      <a:pt x="906" y="629"/>
                    </a:cubicBezTo>
                    <a:cubicBezTo>
                      <a:pt x="906" y="630"/>
                      <a:pt x="906" y="631"/>
                      <a:pt x="906" y="633"/>
                    </a:cubicBezTo>
                    <a:cubicBezTo>
                      <a:pt x="906" y="634"/>
                      <a:pt x="906" y="635"/>
                      <a:pt x="905" y="636"/>
                    </a:cubicBezTo>
                    <a:cubicBezTo>
                      <a:pt x="905" y="636"/>
                      <a:pt x="905" y="637"/>
                      <a:pt x="905" y="638"/>
                    </a:cubicBezTo>
                    <a:cubicBezTo>
                      <a:pt x="906" y="638"/>
                      <a:pt x="907" y="639"/>
                      <a:pt x="906" y="640"/>
                    </a:cubicBezTo>
                    <a:cubicBezTo>
                      <a:pt x="906" y="640"/>
                      <a:pt x="905" y="640"/>
                      <a:pt x="905" y="641"/>
                    </a:cubicBezTo>
                    <a:cubicBezTo>
                      <a:pt x="905" y="641"/>
                      <a:pt x="906" y="643"/>
                      <a:pt x="907" y="643"/>
                    </a:cubicBezTo>
                    <a:cubicBezTo>
                      <a:pt x="907" y="643"/>
                      <a:pt x="908" y="643"/>
                      <a:pt x="908" y="643"/>
                    </a:cubicBezTo>
                    <a:cubicBezTo>
                      <a:pt x="909" y="643"/>
                      <a:pt x="910" y="644"/>
                      <a:pt x="910" y="645"/>
                    </a:cubicBezTo>
                    <a:cubicBezTo>
                      <a:pt x="910" y="645"/>
                      <a:pt x="910" y="645"/>
                      <a:pt x="910" y="645"/>
                    </a:cubicBezTo>
                    <a:cubicBezTo>
                      <a:pt x="909" y="645"/>
                      <a:pt x="909" y="645"/>
                      <a:pt x="909" y="645"/>
                    </a:cubicBezTo>
                    <a:cubicBezTo>
                      <a:pt x="908" y="645"/>
                      <a:pt x="909" y="646"/>
                      <a:pt x="909" y="647"/>
                    </a:cubicBezTo>
                    <a:cubicBezTo>
                      <a:pt x="909" y="647"/>
                      <a:pt x="909" y="648"/>
                      <a:pt x="909" y="649"/>
                    </a:cubicBezTo>
                    <a:cubicBezTo>
                      <a:pt x="909" y="650"/>
                      <a:pt x="909" y="651"/>
                      <a:pt x="910" y="650"/>
                    </a:cubicBezTo>
                    <a:cubicBezTo>
                      <a:pt x="910" y="649"/>
                      <a:pt x="911" y="647"/>
                      <a:pt x="911" y="647"/>
                    </a:cubicBezTo>
                    <a:cubicBezTo>
                      <a:pt x="912" y="647"/>
                      <a:pt x="913" y="647"/>
                      <a:pt x="913" y="648"/>
                    </a:cubicBezTo>
                    <a:cubicBezTo>
                      <a:pt x="913" y="649"/>
                      <a:pt x="913" y="651"/>
                      <a:pt x="913" y="651"/>
                    </a:cubicBezTo>
                    <a:cubicBezTo>
                      <a:pt x="914" y="651"/>
                      <a:pt x="915" y="652"/>
                      <a:pt x="915" y="653"/>
                    </a:cubicBezTo>
                    <a:cubicBezTo>
                      <a:pt x="915" y="654"/>
                      <a:pt x="914" y="654"/>
                      <a:pt x="915" y="654"/>
                    </a:cubicBezTo>
                    <a:cubicBezTo>
                      <a:pt x="916" y="654"/>
                      <a:pt x="916" y="654"/>
                      <a:pt x="916" y="655"/>
                    </a:cubicBezTo>
                    <a:cubicBezTo>
                      <a:pt x="916" y="656"/>
                      <a:pt x="918" y="657"/>
                      <a:pt x="918" y="657"/>
                    </a:cubicBezTo>
                    <a:cubicBezTo>
                      <a:pt x="918" y="657"/>
                      <a:pt x="919" y="656"/>
                      <a:pt x="920" y="656"/>
                    </a:cubicBezTo>
                    <a:cubicBezTo>
                      <a:pt x="921" y="657"/>
                      <a:pt x="921" y="656"/>
                      <a:pt x="922" y="656"/>
                    </a:cubicBezTo>
                    <a:cubicBezTo>
                      <a:pt x="923" y="656"/>
                      <a:pt x="923" y="657"/>
                      <a:pt x="922" y="658"/>
                    </a:cubicBezTo>
                    <a:cubicBezTo>
                      <a:pt x="922" y="659"/>
                      <a:pt x="922" y="659"/>
                      <a:pt x="923" y="659"/>
                    </a:cubicBezTo>
                    <a:cubicBezTo>
                      <a:pt x="923" y="659"/>
                      <a:pt x="923" y="658"/>
                      <a:pt x="923" y="658"/>
                    </a:cubicBezTo>
                    <a:cubicBezTo>
                      <a:pt x="923" y="657"/>
                      <a:pt x="924" y="657"/>
                      <a:pt x="925" y="656"/>
                    </a:cubicBezTo>
                    <a:cubicBezTo>
                      <a:pt x="926" y="656"/>
                      <a:pt x="928" y="655"/>
                      <a:pt x="928" y="655"/>
                    </a:cubicBezTo>
                    <a:cubicBezTo>
                      <a:pt x="929" y="655"/>
                      <a:pt x="930" y="654"/>
                      <a:pt x="930" y="654"/>
                    </a:cubicBezTo>
                    <a:cubicBezTo>
                      <a:pt x="931" y="655"/>
                      <a:pt x="931" y="655"/>
                      <a:pt x="932" y="655"/>
                    </a:cubicBezTo>
                    <a:cubicBezTo>
                      <a:pt x="932" y="655"/>
                      <a:pt x="933" y="655"/>
                      <a:pt x="934" y="655"/>
                    </a:cubicBezTo>
                    <a:cubicBezTo>
                      <a:pt x="934" y="655"/>
                      <a:pt x="935" y="656"/>
                      <a:pt x="935" y="656"/>
                    </a:cubicBezTo>
                    <a:cubicBezTo>
                      <a:pt x="936" y="656"/>
                      <a:pt x="936" y="655"/>
                      <a:pt x="937" y="656"/>
                    </a:cubicBezTo>
                    <a:cubicBezTo>
                      <a:pt x="937" y="656"/>
                      <a:pt x="936" y="657"/>
                      <a:pt x="936" y="658"/>
                    </a:cubicBezTo>
                    <a:cubicBezTo>
                      <a:pt x="936" y="659"/>
                      <a:pt x="935" y="659"/>
                      <a:pt x="934" y="658"/>
                    </a:cubicBezTo>
                    <a:cubicBezTo>
                      <a:pt x="934" y="657"/>
                      <a:pt x="935" y="656"/>
                      <a:pt x="934" y="656"/>
                    </a:cubicBezTo>
                    <a:cubicBezTo>
                      <a:pt x="933" y="656"/>
                      <a:pt x="933" y="658"/>
                      <a:pt x="932" y="658"/>
                    </a:cubicBezTo>
                    <a:cubicBezTo>
                      <a:pt x="932" y="658"/>
                      <a:pt x="931" y="659"/>
                      <a:pt x="932" y="660"/>
                    </a:cubicBezTo>
                    <a:cubicBezTo>
                      <a:pt x="932" y="660"/>
                      <a:pt x="934" y="660"/>
                      <a:pt x="934" y="661"/>
                    </a:cubicBezTo>
                    <a:cubicBezTo>
                      <a:pt x="934" y="661"/>
                      <a:pt x="933" y="663"/>
                      <a:pt x="934" y="663"/>
                    </a:cubicBezTo>
                    <a:cubicBezTo>
                      <a:pt x="935" y="664"/>
                      <a:pt x="935" y="664"/>
                      <a:pt x="936" y="665"/>
                    </a:cubicBezTo>
                    <a:cubicBezTo>
                      <a:pt x="936" y="665"/>
                      <a:pt x="937" y="664"/>
                      <a:pt x="937" y="664"/>
                    </a:cubicBezTo>
                    <a:cubicBezTo>
                      <a:pt x="937" y="665"/>
                      <a:pt x="937" y="666"/>
                      <a:pt x="937" y="666"/>
                    </a:cubicBezTo>
                    <a:cubicBezTo>
                      <a:pt x="936" y="666"/>
                      <a:pt x="936" y="666"/>
                      <a:pt x="936" y="667"/>
                    </a:cubicBezTo>
                    <a:cubicBezTo>
                      <a:pt x="937" y="667"/>
                      <a:pt x="938" y="667"/>
                      <a:pt x="938" y="667"/>
                    </a:cubicBezTo>
                    <a:cubicBezTo>
                      <a:pt x="939" y="668"/>
                      <a:pt x="939" y="668"/>
                      <a:pt x="938" y="668"/>
                    </a:cubicBezTo>
                    <a:cubicBezTo>
                      <a:pt x="938" y="669"/>
                      <a:pt x="938" y="669"/>
                      <a:pt x="939" y="670"/>
                    </a:cubicBezTo>
                    <a:cubicBezTo>
                      <a:pt x="940" y="670"/>
                      <a:pt x="940" y="670"/>
                      <a:pt x="940" y="670"/>
                    </a:cubicBezTo>
                    <a:cubicBezTo>
                      <a:pt x="941" y="670"/>
                      <a:pt x="942" y="670"/>
                      <a:pt x="942" y="671"/>
                    </a:cubicBezTo>
                    <a:cubicBezTo>
                      <a:pt x="942" y="672"/>
                      <a:pt x="941" y="673"/>
                      <a:pt x="942" y="673"/>
                    </a:cubicBezTo>
                    <a:cubicBezTo>
                      <a:pt x="942" y="673"/>
                      <a:pt x="942" y="673"/>
                      <a:pt x="942" y="674"/>
                    </a:cubicBezTo>
                    <a:cubicBezTo>
                      <a:pt x="942" y="675"/>
                      <a:pt x="942" y="677"/>
                      <a:pt x="943" y="677"/>
                    </a:cubicBezTo>
                    <a:cubicBezTo>
                      <a:pt x="943" y="677"/>
                      <a:pt x="944" y="676"/>
                      <a:pt x="944" y="675"/>
                    </a:cubicBezTo>
                    <a:cubicBezTo>
                      <a:pt x="944" y="674"/>
                      <a:pt x="945" y="672"/>
                      <a:pt x="945" y="672"/>
                    </a:cubicBezTo>
                    <a:cubicBezTo>
                      <a:pt x="946" y="672"/>
                      <a:pt x="947" y="672"/>
                      <a:pt x="947" y="672"/>
                    </a:cubicBezTo>
                    <a:cubicBezTo>
                      <a:pt x="948" y="672"/>
                      <a:pt x="949" y="673"/>
                      <a:pt x="950" y="673"/>
                    </a:cubicBezTo>
                    <a:cubicBezTo>
                      <a:pt x="952" y="673"/>
                      <a:pt x="954" y="674"/>
                      <a:pt x="954" y="674"/>
                    </a:cubicBezTo>
                    <a:cubicBezTo>
                      <a:pt x="955" y="674"/>
                      <a:pt x="955" y="674"/>
                      <a:pt x="956" y="674"/>
                    </a:cubicBezTo>
                    <a:cubicBezTo>
                      <a:pt x="956" y="675"/>
                      <a:pt x="955" y="676"/>
                      <a:pt x="955" y="676"/>
                    </a:cubicBezTo>
                    <a:cubicBezTo>
                      <a:pt x="956" y="677"/>
                      <a:pt x="957" y="676"/>
                      <a:pt x="958" y="676"/>
                    </a:cubicBezTo>
                    <a:cubicBezTo>
                      <a:pt x="959" y="676"/>
                      <a:pt x="959" y="675"/>
                      <a:pt x="960" y="675"/>
                    </a:cubicBezTo>
                    <a:cubicBezTo>
                      <a:pt x="961" y="675"/>
                      <a:pt x="962" y="675"/>
                      <a:pt x="962" y="676"/>
                    </a:cubicBezTo>
                    <a:cubicBezTo>
                      <a:pt x="961" y="677"/>
                      <a:pt x="960" y="677"/>
                      <a:pt x="960" y="678"/>
                    </a:cubicBezTo>
                    <a:cubicBezTo>
                      <a:pt x="960" y="678"/>
                      <a:pt x="959" y="680"/>
                      <a:pt x="960" y="681"/>
                    </a:cubicBezTo>
                    <a:cubicBezTo>
                      <a:pt x="960" y="681"/>
                      <a:pt x="961" y="682"/>
                      <a:pt x="961" y="683"/>
                    </a:cubicBezTo>
                    <a:cubicBezTo>
                      <a:pt x="961" y="684"/>
                      <a:pt x="962" y="685"/>
                      <a:pt x="962" y="685"/>
                    </a:cubicBezTo>
                    <a:cubicBezTo>
                      <a:pt x="962" y="686"/>
                      <a:pt x="962" y="689"/>
                      <a:pt x="963" y="688"/>
                    </a:cubicBezTo>
                    <a:cubicBezTo>
                      <a:pt x="964" y="687"/>
                      <a:pt x="963" y="688"/>
                      <a:pt x="964" y="686"/>
                    </a:cubicBezTo>
                    <a:cubicBezTo>
                      <a:pt x="964" y="685"/>
                      <a:pt x="964" y="686"/>
                      <a:pt x="965" y="685"/>
                    </a:cubicBezTo>
                    <a:cubicBezTo>
                      <a:pt x="966" y="684"/>
                      <a:pt x="967" y="683"/>
                      <a:pt x="967" y="682"/>
                    </a:cubicBezTo>
                    <a:cubicBezTo>
                      <a:pt x="967" y="682"/>
                      <a:pt x="968" y="683"/>
                      <a:pt x="969" y="684"/>
                    </a:cubicBezTo>
                    <a:cubicBezTo>
                      <a:pt x="969" y="684"/>
                      <a:pt x="969" y="684"/>
                      <a:pt x="970" y="684"/>
                    </a:cubicBezTo>
                    <a:cubicBezTo>
                      <a:pt x="971" y="684"/>
                      <a:pt x="972" y="683"/>
                      <a:pt x="972" y="684"/>
                    </a:cubicBezTo>
                    <a:cubicBezTo>
                      <a:pt x="972" y="685"/>
                      <a:pt x="972" y="686"/>
                      <a:pt x="973" y="687"/>
                    </a:cubicBezTo>
                    <a:cubicBezTo>
                      <a:pt x="973" y="688"/>
                      <a:pt x="972" y="689"/>
                      <a:pt x="973" y="689"/>
                    </a:cubicBezTo>
                    <a:cubicBezTo>
                      <a:pt x="973" y="690"/>
                      <a:pt x="974" y="691"/>
                      <a:pt x="974" y="691"/>
                    </a:cubicBezTo>
                    <a:cubicBezTo>
                      <a:pt x="975" y="692"/>
                      <a:pt x="976" y="693"/>
                      <a:pt x="976" y="693"/>
                    </a:cubicBezTo>
                    <a:cubicBezTo>
                      <a:pt x="976" y="694"/>
                      <a:pt x="977" y="695"/>
                      <a:pt x="977" y="695"/>
                    </a:cubicBezTo>
                    <a:cubicBezTo>
                      <a:pt x="978" y="695"/>
                      <a:pt x="978" y="696"/>
                      <a:pt x="978" y="697"/>
                    </a:cubicBezTo>
                    <a:cubicBezTo>
                      <a:pt x="979" y="698"/>
                      <a:pt x="979" y="698"/>
                      <a:pt x="980" y="698"/>
                    </a:cubicBezTo>
                    <a:cubicBezTo>
                      <a:pt x="981" y="699"/>
                      <a:pt x="981" y="700"/>
                      <a:pt x="982" y="699"/>
                    </a:cubicBezTo>
                    <a:cubicBezTo>
                      <a:pt x="982" y="699"/>
                      <a:pt x="982" y="698"/>
                      <a:pt x="982" y="697"/>
                    </a:cubicBezTo>
                    <a:cubicBezTo>
                      <a:pt x="982" y="697"/>
                      <a:pt x="981" y="696"/>
                      <a:pt x="982" y="696"/>
                    </a:cubicBezTo>
                    <a:cubicBezTo>
                      <a:pt x="983" y="696"/>
                      <a:pt x="983" y="697"/>
                      <a:pt x="984" y="696"/>
                    </a:cubicBezTo>
                    <a:cubicBezTo>
                      <a:pt x="985" y="696"/>
                      <a:pt x="986" y="695"/>
                      <a:pt x="986" y="695"/>
                    </a:cubicBezTo>
                    <a:cubicBezTo>
                      <a:pt x="986" y="694"/>
                      <a:pt x="987" y="694"/>
                      <a:pt x="988" y="693"/>
                    </a:cubicBezTo>
                    <a:cubicBezTo>
                      <a:pt x="988" y="693"/>
                      <a:pt x="990" y="692"/>
                      <a:pt x="990" y="691"/>
                    </a:cubicBezTo>
                    <a:cubicBezTo>
                      <a:pt x="991" y="690"/>
                      <a:pt x="990" y="690"/>
                      <a:pt x="991" y="689"/>
                    </a:cubicBezTo>
                    <a:cubicBezTo>
                      <a:pt x="992" y="688"/>
                      <a:pt x="992" y="688"/>
                      <a:pt x="991" y="687"/>
                    </a:cubicBezTo>
                    <a:cubicBezTo>
                      <a:pt x="991" y="686"/>
                      <a:pt x="991" y="685"/>
                      <a:pt x="991" y="684"/>
                    </a:cubicBezTo>
                    <a:cubicBezTo>
                      <a:pt x="991" y="683"/>
                      <a:pt x="991" y="682"/>
                      <a:pt x="991" y="681"/>
                    </a:cubicBezTo>
                    <a:cubicBezTo>
                      <a:pt x="990" y="681"/>
                      <a:pt x="990" y="680"/>
                      <a:pt x="990" y="680"/>
                    </a:cubicBezTo>
                    <a:cubicBezTo>
                      <a:pt x="990" y="679"/>
                      <a:pt x="991" y="677"/>
                      <a:pt x="990" y="677"/>
                    </a:cubicBezTo>
                    <a:cubicBezTo>
                      <a:pt x="989" y="678"/>
                      <a:pt x="988" y="678"/>
                      <a:pt x="988" y="677"/>
                    </a:cubicBezTo>
                    <a:cubicBezTo>
                      <a:pt x="988" y="676"/>
                      <a:pt x="988" y="675"/>
                      <a:pt x="987" y="675"/>
                    </a:cubicBezTo>
                    <a:cubicBezTo>
                      <a:pt x="987" y="674"/>
                      <a:pt x="987" y="673"/>
                      <a:pt x="987" y="673"/>
                    </a:cubicBezTo>
                    <a:cubicBezTo>
                      <a:pt x="988" y="672"/>
                      <a:pt x="987" y="669"/>
                      <a:pt x="988" y="669"/>
                    </a:cubicBezTo>
                    <a:cubicBezTo>
                      <a:pt x="989" y="669"/>
                      <a:pt x="990" y="669"/>
                      <a:pt x="989" y="668"/>
                    </a:cubicBezTo>
                    <a:cubicBezTo>
                      <a:pt x="989" y="667"/>
                      <a:pt x="988" y="665"/>
                      <a:pt x="987" y="663"/>
                    </a:cubicBezTo>
                    <a:cubicBezTo>
                      <a:pt x="987" y="662"/>
                      <a:pt x="986" y="659"/>
                      <a:pt x="986" y="659"/>
                    </a:cubicBezTo>
                    <a:cubicBezTo>
                      <a:pt x="987" y="658"/>
                      <a:pt x="988" y="656"/>
                      <a:pt x="989" y="656"/>
                    </a:cubicBezTo>
                    <a:cubicBezTo>
                      <a:pt x="990" y="656"/>
                      <a:pt x="990" y="654"/>
                      <a:pt x="991" y="654"/>
                    </a:cubicBezTo>
                    <a:cubicBezTo>
                      <a:pt x="992" y="654"/>
                      <a:pt x="992" y="654"/>
                      <a:pt x="993" y="654"/>
                    </a:cubicBezTo>
                    <a:cubicBezTo>
                      <a:pt x="994" y="654"/>
                      <a:pt x="995" y="654"/>
                      <a:pt x="996" y="654"/>
                    </a:cubicBezTo>
                    <a:cubicBezTo>
                      <a:pt x="997" y="655"/>
                      <a:pt x="998" y="655"/>
                      <a:pt x="998" y="655"/>
                    </a:cubicBezTo>
                    <a:cubicBezTo>
                      <a:pt x="998" y="654"/>
                      <a:pt x="997" y="654"/>
                      <a:pt x="998" y="653"/>
                    </a:cubicBezTo>
                    <a:cubicBezTo>
                      <a:pt x="999" y="653"/>
                      <a:pt x="1000" y="653"/>
                      <a:pt x="1000" y="654"/>
                    </a:cubicBezTo>
                    <a:cubicBezTo>
                      <a:pt x="1000" y="655"/>
                      <a:pt x="1000" y="656"/>
                      <a:pt x="1001" y="657"/>
                    </a:cubicBezTo>
                    <a:cubicBezTo>
                      <a:pt x="1002" y="657"/>
                      <a:pt x="1003" y="658"/>
                      <a:pt x="1003" y="657"/>
                    </a:cubicBezTo>
                    <a:cubicBezTo>
                      <a:pt x="1003" y="657"/>
                      <a:pt x="1003" y="655"/>
                      <a:pt x="1004" y="655"/>
                    </a:cubicBezTo>
                    <a:cubicBezTo>
                      <a:pt x="1005" y="655"/>
                      <a:pt x="1005" y="656"/>
                      <a:pt x="1006" y="657"/>
                    </a:cubicBezTo>
                    <a:cubicBezTo>
                      <a:pt x="1006" y="657"/>
                      <a:pt x="1007" y="658"/>
                      <a:pt x="1008" y="658"/>
                    </a:cubicBezTo>
                    <a:cubicBezTo>
                      <a:pt x="1008" y="658"/>
                      <a:pt x="1010" y="658"/>
                      <a:pt x="1009" y="658"/>
                    </a:cubicBezTo>
                    <a:cubicBezTo>
                      <a:pt x="1009" y="657"/>
                      <a:pt x="1009" y="656"/>
                      <a:pt x="1009" y="656"/>
                    </a:cubicBezTo>
                    <a:cubicBezTo>
                      <a:pt x="1009" y="655"/>
                      <a:pt x="1010" y="655"/>
                      <a:pt x="1011" y="655"/>
                    </a:cubicBezTo>
                    <a:cubicBezTo>
                      <a:pt x="1012" y="656"/>
                      <a:pt x="1012" y="656"/>
                      <a:pt x="1013" y="656"/>
                    </a:cubicBezTo>
                    <a:cubicBezTo>
                      <a:pt x="1014" y="656"/>
                      <a:pt x="1014" y="655"/>
                      <a:pt x="1014" y="655"/>
                    </a:cubicBezTo>
                    <a:cubicBezTo>
                      <a:pt x="1014" y="654"/>
                      <a:pt x="1014" y="653"/>
                      <a:pt x="1015" y="653"/>
                    </a:cubicBezTo>
                    <a:cubicBezTo>
                      <a:pt x="1016" y="653"/>
                      <a:pt x="1017" y="654"/>
                      <a:pt x="1017" y="653"/>
                    </a:cubicBezTo>
                    <a:cubicBezTo>
                      <a:pt x="1018" y="653"/>
                      <a:pt x="1017" y="650"/>
                      <a:pt x="1018" y="650"/>
                    </a:cubicBezTo>
                    <a:cubicBezTo>
                      <a:pt x="1019" y="650"/>
                      <a:pt x="1019" y="651"/>
                      <a:pt x="1019" y="651"/>
                    </a:cubicBezTo>
                    <a:cubicBezTo>
                      <a:pt x="1020" y="651"/>
                      <a:pt x="1021" y="650"/>
                      <a:pt x="1021" y="649"/>
                    </a:cubicBezTo>
                    <a:cubicBezTo>
                      <a:pt x="1021" y="649"/>
                      <a:pt x="1019" y="647"/>
                      <a:pt x="1020" y="647"/>
                    </a:cubicBezTo>
                    <a:cubicBezTo>
                      <a:pt x="1021" y="647"/>
                      <a:pt x="1022" y="648"/>
                      <a:pt x="1021" y="647"/>
                    </a:cubicBezTo>
                    <a:cubicBezTo>
                      <a:pt x="1021" y="646"/>
                      <a:pt x="1021" y="645"/>
                      <a:pt x="1020" y="645"/>
                    </a:cubicBezTo>
                    <a:cubicBezTo>
                      <a:pt x="1020" y="646"/>
                      <a:pt x="1019" y="645"/>
                      <a:pt x="1019" y="644"/>
                    </a:cubicBezTo>
                    <a:cubicBezTo>
                      <a:pt x="1018" y="644"/>
                      <a:pt x="1018" y="643"/>
                      <a:pt x="1018" y="642"/>
                    </a:cubicBezTo>
                    <a:cubicBezTo>
                      <a:pt x="1017" y="642"/>
                      <a:pt x="1016" y="641"/>
                      <a:pt x="1016" y="640"/>
                    </a:cubicBezTo>
                    <a:cubicBezTo>
                      <a:pt x="1016" y="639"/>
                      <a:pt x="1017" y="639"/>
                      <a:pt x="1018" y="638"/>
                    </a:cubicBezTo>
                    <a:cubicBezTo>
                      <a:pt x="1018" y="638"/>
                      <a:pt x="1018" y="638"/>
                      <a:pt x="1019" y="638"/>
                    </a:cubicBezTo>
                    <a:cubicBezTo>
                      <a:pt x="1020" y="638"/>
                      <a:pt x="1020" y="638"/>
                      <a:pt x="1020" y="637"/>
                    </a:cubicBezTo>
                    <a:cubicBezTo>
                      <a:pt x="1020" y="636"/>
                      <a:pt x="1021" y="637"/>
                      <a:pt x="1022" y="637"/>
                    </a:cubicBezTo>
                    <a:cubicBezTo>
                      <a:pt x="1023" y="637"/>
                      <a:pt x="1024" y="635"/>
                      <a:pt x="1022" y="635"/>
                    </a:cubicBezTo>
                    <a:cubicBezTo>
                      <a:pt x="1021" y="634"/>
                      <a:pt x="1022" y="636"/>
                      <a:pt x="1021" y="636"/>
                    </a:cubicBezTo>
                    <a:cubicBezTo>
                      <a:pt x="1021" y="636"/>
                      <a:pt x="1020" y="636"/>
                      <a:pt x="1019" y="635"/>
                    </a:cubicBezTo>
                    <a:cubicBezTo>
                      <a:pt x="1019" y="634"/>
                      <a:pt x="1019" y="633"/>
                      <a:pt x="1019" y="633"/>
                    </a:cubicBezTo>
                    <a:cubicBezTo>
                      <a:pt x="1020" y="633"/>
                      <a:pt x="1020" y="634"/>
                      <a:pt x="1020" y="635"/>
                    </a:cubicBezTo>
                    <a:cubicBezTo>
                      <a:pt x="1020" y="636"/>
                      <a:pt x="1021" y="635"/>
                      <a:pt x="1021" y="634"/>
                    </a:cubicBezTo>
                    <a:cubicBezTo>
                      <a:pt x="1021" y="633"/>
                      <a:pt x="1021" y="633"/>
                      <a:pt x="1022" y="632"/>
                    </a:cubicBezTo>
                    <a:cubicBezTo>
                      <a:pt x="1022" y="631"/>
                      <a:pt x="1023" y="632"/>
                      <a:pt x="1023" y="631"/>
                    </a:cubicBezTo>
                    <a:cubicBezTo>
                      <a:pt x="1024" y="630"/>
                      <a:pt x="1023" y="630"/>
                      <a:pt x="1022" y="629"/>
                    </a:cubicBezTo>
                    <a:cubicBezTo>
                      <a:pt x="1021" y="629"/>
                      <a:pt x="1022" y="628"/>
                      <a:pt x="1022" y="627"/>
                    </a:cubicBezTo>
                    <a:cubicBezTo>
                      <a:pt x="1022" y="626"/>
                      <a:pt x="1022" y="626"/>
                      <a:pt x="1022" y="625"/>
                    </a:cubicBezTo>
                    <a:cubicBezTo>
                      <a:pt x="1022" y="624"/>
                      <a:pt x="1023" y="624"/>
                      <a:pt x="1023" y="623"/>
                    </a:cubicBezTo>
                    <a:cubicBezTo>
                      <a:pt x="1024" y="622"/>
                      <a:pt x="1023" y="622"/>
                      <a:pt x="1022" y="621"/>
                    </a:cubicBezTo>
                    <a:cubicBezTo>
                      <a:pt x="1021" y="620"/>
                      <a:pt x="1023" y="620"/>
                      <a:pt x="1022" y="619"/>
                    </a:cubicBezTo>
                    <a:cubicBezTo>
                      <a:pt x="1022" y="618"/>
                      <a:pt x="1021" y="619"/>
                      <a:pt x="1021" y="619"/>
                    </a:cubicBezTo>
                    <a:cubicBezTo>
                      <a:pt x="1020" y="619"/>
                      <a:pt x="1020" y="618"/>
                      <a:pt x="1020" y="617"/>
                    </a:cubicBezTo>
                    <a:cubicBezTo>
                      <a:pt x="1020" y="615"/>
                      <a:pt x="1019" y="615"/>
                      <a:pt x="1019" y="615"/>
                    </a:cubicBezTo>
                    <a:cubicBezTo>
                      <a:pt x="1018" y="615"/>
                      <a:pt x="1017" y="614"/>
                      <a:pt x="1017" y="613"/>
                    </a:cubicBezTo>
                    <a:cubicBezTo>
                      <a:pt x="1016" y="612"/>
                      <a:pt x="1015" y="612"/>
                      <a:pt x="1015" y="611"/>
                    </a:cubicBezTo>
                    <a:cubicBezTo>
                      <a:pt x="1014" y="610"/>
                      <a:pt x="1014" y="610"/>
                      <a:pt x="1013" y="611"/>
                    </a:cubicBezTo>
                    <a:cubicBezTo>
                      <a:pt x="1012" y="611"/>
                      <a:pt x="1012" y="611"/>
                      <a:pt x="1011" y="610"/>
                    </a:cubicBezTo>
                    <a:cubicBezTo>
                      <a:pt x="1011" y="610"/>
                      <a:pt x="1010" y="611"/>
                      <a:pt x="1010" y="611"/>
                    </a:cubicBezTo>
                    <a:cubicBezTo>
                      <a:pt x="1009" y="611"/>
                      <a:pt x="1009" y="610"/>
                      <a:pt x="1008" y="610"/>
                    </a:cubicBezTo>
                    <a:cubicBezTo>
                      <a:pt x="1007" y="609"/>
                      <a:pt x="1006" y="609"/>
                      <a:pt x="1005" y="609"/>
                    </a:cubicBezTo>
                    <a:cubicBezTo>
                      <a:pt x="1004" y="609"/>
                      <a:pt x="1004" y="607"/>
                      <a:pt x="1003" y="606"/>
                    </a:cubicBezTo>
                    <a:cubicBezTo>
                      <a:pt x="1003" y="606"/>
                      <a:pt x="1002" y="607"/>
                      <a:pt x="1001" y="607"/>
                    </a:cubicBezTo>
                    <a:cubicBezTo>
                      <a:pt x="1001" y="607"/>
                      <a:pt x="1000" y="607"/>
                      <a:pt x="999" y="606"/>
                    </a:cubicBezTo>
                    <a:cubicBezTo>
                      <a:pt x="998" y="606"/>
                      <a:pt x="998" y="604"/>
                      <a:pt x="997" y="604"/>
                    </a:cubicBezTo>
                    <a:cubicBezTo>
                      <a:pt x="997" y="604"/>
                      <a:pt x="997" y="606"/>
                      <a:pt x="997" y="606"/>
                    </a:cubicBezTo>
                    <a:cubicBezTo>
                      <a:pt x="996" y="606"/>
                      <a:pt x="996" y="605"/>
                      <a:pt x="995" y="605"/>
                    </a:cubicBezTo>
                    <a:cubicBezTo>
                      <a:pt x="994" y="605"/>
                      <a:pt x="995" y="607"/>
                      <a:pt x="994" y="608"/>
                    </a:cubicBezTo>
                    <a:cubicBezTo>
                      <a:pt x="993" y="608"/>
                      <a:pt x="992" y="607"/>
                      <a:pt x="991" y="607"/>
                    </a:cubicBezTo>
                    <a:cubicBezTo>
                      <a:pt x="990" y="606"/>
                      <a:pt x="989" y="606"/>
                      <a:pt x="989" y="605"/>
                    </a:cubicBezTo>
                    <a:cubicBezTo>
                      <a:pt x="988" y="604"/>
                      <a:pt x="987" y="602"/>
                      <a:pt x="988" y="602"/>
                    </a:cubicBezTo>
                    <a:cubicBezTo>
                      <a:pt x="989" y="602"/>
                      <a:pt x="989" y="604"/>
                      <a:pt x="990" y="604"/>
                    </a:cubicBezTo>
                    <a:cubicBezTo>
                      <a:pt x="991" y="605"/>
                      <a:pt x="991" y="604"/>
                      <a:pt x="990" y="603"/>
                    </a:cubicBezTo>
                    <a:cubicBezTo>
                      <a:pt x="990" y="602"/>
                      <a:pt x="990" y="602"/>
                      <a:pt x="990" y="602"/>
                    </a:cubicBezTo>
                    <a:cubicBezTo>
                      <a:pt x="990" y="601"/>
                      <a:pt x="990" y="600"/>
                      <a:pt x="990" y="599"/>
                    </a:cubicBezTo>
                    <a:cubicBezTo>
                      <a:pt x="990" y="598"/>
                      <a:pt x="991" y="597"/>
                      <a:pt x="991" y="597"/>
                    </a:cubicBezTo>
                    <a:cubicBezTo>
                      <a:pt x="992" y="597"/>
                      <a:pt x="992" y="596"/>
                      <a:pt x="992" y="596"/>
                    </a:cubicBezTo>
                    <a:cubicBezTo>
                      <a:pt x="991" y="595"/>
                      <a:pt x="990" y="595"/>
                      <a:pt x="989" y="595"/>
                    </a:cubicBezTo>
                    <a:cubicBezTo>
                      <a:pt x="988" y="594"/>
                      <a:pt x="990" y="592"/>
                      <a:pt x="990" y="592"/>
                    </a:cubicBezTo>
                    <a:cubicBezTo>
                      <a:pt x="990" y="591"/>
                      <a:pt x="991" y="591"/>
                      <a:pt x="991" y="589"/>
                    </a:cubicBezTo>
                    <a:cubicBezTo>
                      <a:pt x="991" y="588"/>
                      <a:pt x="991" y="588"/>
                      <a:pt x="990" y="587"/>
                    </a:cubicBezTo>
                    <a:cubicBezTo>
                      <a:pt x="989" y="587"/>
                      <a:pt x="988" y="587"/>
                      <a:pt x="988" y="587"/>
                    </a:cubicBezTo>
                    <a:cubicBezTo>
                      <a:pt x="988" y="586"/>
                      <a:pt x="987" y="586"/>
                      <a:pt x="986" y="586"/>
                    </a:cubicBezTo>
                    <a:cubicBezTo>
                      <a:pt x="985" y="585"/>
                      <a:pt x="984" y="584"/>
                      <a:pt x="984" y="583"/>
                    </a:cubicBezTo>
                    <a:cubicBezTo>
                      <a:pt x="984" y="583"/>
                      <a:pt x="983" y="582"/>
                      <a:pt x="982" y="582"/>
                    </a:cubicBezTo>
                    <a:cubicBezTo>
                      <a:pt x="980" y="582"/>
                      <a:pt x="980" y="581"/>
                      <a:pt x="980" y="580"/>
                    </a:cubicBezTo>
                    <a:cubicBezTo>
                      <a:pt x="980" y="579"/>
                      <a:pt x="981" y="580"/>
                      <a:pt x="981" y="580"/>
                    </a:cubicBezTo>
                    <a:cubicBezTo>
                      <a:pt x="982" y="581"/>
                      <a:pt x="982" y="580"/>
                      <a:pt x="982" y="579"/>
                    </a:cubicBezTo>
                    <a:cubicBezTo>
                      <a:pt x="982" y="579"/>
                      <a:pt x="983" y="580"/>
                      <a:pt x="984" y="580"/>
                    </a:cubicBezTo>
                    <a:cubicBezTo>
                      <a:pt x="984" y="581"/>
                      <a:pt x="985" y="581"/>
                      <a:pt x="986" y="581"/>
                    </a:cubicBezTo>
                    <a:cubicBezTo>
                      <a:pt x="987" y="581"/>
                      <a:pt x="987" y="579"/>
                      <a:pt x="987" y="578"/>
                    </a:cubicBezTo>
                    <a:cubicBezTo>
                      <a:pt x="987" y="578"/>
                      <a:pt x="986" y="577"/>
                      <a:pt x="986" y="576"/>
                    </a:cubicBezTo>
                    <a:cubicBezTo>
                      <a:pt x="986" y="576"/>
                      <a:pt x="986" y="575"/>
                      <a:pt x="987" y="575"/>
                    </a:cubicBezTo>
                    <a:cubicBezTo>
                      <a:pt x="988" y="575"/>
                      <a:pt x="989" y="575"/>
                      <a:pt x="989" y="574"/>
                    </a:cubicBezTo>
                    <a:cubicBezTo>
                      <a:pt x="990" y="573"/>
                      <a:pt x="989" y="571"/>
                      <a:pt x="989" y="570"/>
                    </a:cubicBezTo>
                    <a:cubicBezTo>
                      <a:pt x="989" y="570"/>
                      <a:pt x="989" y="569"/>
                      <a:pt x="990" y="569"/>
                    </a:cubicBezTo>
                    <a:cubicBezTo>
                      <a:pt x="990" y="569"/>
                      <a:pt x="991" y="569"/>
                      <a:pt x="992" y="569"/>
                    </a:cubicBezTo>
                    <a:cubicBezTo>
                      <a:pt x="992" y="569"/>
                      <a:pt x="991" y="567"/>
                      <a:pt x="991" y="567"/>
                    </a:cubicBezTo>
                    <a:cubicBezTo>
                      <a:pt x="991" y="566"/>
                      <a:pt x="991" y="566"/>
                      <a:pt x="992" y="565"/>
                    </a:cubicBezTo>
                    <a:cubicBezTo>
                      <a:pt x="993" y="565"/>
                      <a:pt x="993" y="565"/>
                      <a:pt x="994" y="564"/>
                    </a:cubicBezTo>
                    <a:cubicBezTo>
                      <a:pt x="995" y="564"/>
                      <a:pt x="994" y="563"/>
                      <a:pt x="995" y="563"/>
                    </a:cubicBezTo>
                    <a:cubicBezTo>
                      <a:pt x="996" y="563"/>
                      <a:pt x="997" y="564"/>
                      <a:pt x="998" y="565"/>
                    </a:cubicBezTo>
                    <a:cubicBezTo>
                      <a:pt x="999" y="565"/>
                      <a:pt x="999" y="566"/>
                      <a:pt x="999" y="566"/>
                    </a:cubicBezTo>
                    <a:cubicBezTo>
                      <a:pt x="1000" y="566"/>
                      <a:pt x="1000" y="565"/>
                      <a:pt x="999" y="564"/>
                    </a:cubicBezTo>
                    <a:cubicBezTo>
                      <a:pt x="998" y="563"/>
                      <a:pt x="999" y="563"/>
                      <a:pt x="999" y="562"/>
                    </a:cubicBezTo>
                    <a:cubicBezTo>
                      <a:pt x="999" y="561"/>
                      <a:pt x="999" y="561"/>
                      <a:pt x="999" y="560"/>
                    </a:cubicBezTo>
                    <a:cubicBezTo>
                      <a:pt x="1000" y="559"/>
                      <a:pt x="1000" y="559"/>
                      <a:pt x="1000" y="558"/>
                    </a:cubicBezTo>
                    <a:cubicBezTo>
                      <a:pt x="1001" y="557"/>
                      <a:pt x="1000" y="557"/>
                      <a:pt x="1000" y="556"/>
                    </a:cubicBezTo>
                    <a:cubicBezTo>
                      <a:pt x="999" y="556"/>
                      <a:pt x="999" y="556"/>
                      <a:pt x="999" y="555"/>
                    </a:cubicBezTo>
                    <a:cubicBezTo>
                      <a:pt x="1000" y="554"/>
                      <a:pt x="999" y="554"/>
                      <a:pt x="999" y="553"/>
                    </a:cubicBezTo>
                    <a:cubicBezTo>
                      <a:pt x="998" y="553"/>
                      <a:pt x="1000" y="552"/>
                      <a:pt x="999" y="551"/>
                    </a:cubicBezTo>
                    <a:cubicBezTo>
                      <a:pt x="999" y="551"/>
                      <a:pt x="998" y="551"/>
                      <a:pt x="998" y="551"/>
                    </a:cubicBezTo>
                    <a:cubicBezTo>
                      <a:pt x="997" y="551"/>
                      <a:pt x="997" y="552"/>
                      <a:pt x="997" y="551"/>
                    </a:cubicBezTo>
                    <a:cubicBezTo>
                      <a:pt x="996" y="550"/>
                      <a:pt x="997" y="550"/>
                      <a:pt x="997" y="549"/>
                    </a:cubicBezTo>
                    <a:cubicBezTo>
                      <a:pt x="997" y="548"/>
                      <a:pt x="995" y="548"/>
                      <a:pt x="994" y="547"/>
                    </a:cubicBezTo>
                    <a:cubicBezTo>
                      <a:pt x="993" y="547"/>
                      <a:pt x="993" y="546"/>
                      <a:pt x="993" y="545"/>
                    </a:cubicBezTo>
                    <a:cubicBezTo>
                      <a:pt x="993" y="544"/>
                      <a:pt x="992" y="544"/>
                      <a:pt x="992" y="543"/>
                    </a:cubicBezTo>
                    <a:cubicBezTo>
                      <a:pt x="992" y="542"/>
                      <a:pt x="993" y="543"/>
                      <a:pt x="994" y="544"/>
                    </a:cubicBezTo>
                    <a:cubicBezTo>
                      <a:pt x="994" y="545"/>
                      <a:pt x="994" y="545"/>
                      <a:pt x="994" y="546"/>
                    </a:cubicBezTo>
                    <a:cubicBezTo>
                      <a:pt x="994" y="547"/>
                      <a:pt x="995" y="547"/>
                      <a:pt x="996" y="547"/>
                    </a:cubicBezTo>
                    <a:cubicBezTo>
                      <a:pt x="996" y="547"/>
                      <a:pt x="996" y="546"/>
                      <a:pt x="996" y="545"/>
                    </a:cubicBezTo>
                    <a:cubicBezTo>
                      <a:pt x="996" y="544"/>
                      <a:pt x="996" y="544"/>
                      <a:pt x="996" y="544"/>
                    </a:cubicBezTo>
                    <a:cubicBezTo>
                      <a:pt x="997" y="544"/>
                      <a:pt x="997" y="544"/>
                      <a:pt x="999" y="544"/>
                    </a:cubicBezTo>
                    <a:cubicBezTo>
                      <a:pt x="1000" y="544"/>
                      <a:pt x="999" y="542"/>
                      <a:pt x="999" y="541"/>
                    </a:cubicBezTo>
                    <a:cubicBezTo>
                      <a:pt x="999" y="539"/>
                      <a:pt x="1000" y="540"/>
                      <a:pt x="1000" y="540"/>
                    </a:cubicBezTo>
                    <a:cubicBezTo>
                      <a:pt x="1001" y="540"/>
                      <a:pt x="1001" y="539"/>
                      <a:pt x="1001" y="538"/>
                    </a:cubicBezTo>
                    <a:cubicBezTo>
                      <a:pt x="1000" y="538"/>
                      <a:pt x="1000" y="537"/>
                      <a:pt x="1000" y="536"/>
                    </a:cubicBezTo>
                    <a:cubicBezTo>
                      <a:pt x="999" y="535"/>
                      <a:pt x="999" y="534"/>
                      <a:pt x="998" y="533"/>
                    </a:cubicBezTo>
                    <a:cubicBezTo>
                      <a:pt x="998" y="533"/>
                      <a:pt x="997" y="531"/>
                      <a:pt x="997" y="530"/>
                    </a:cubicBezTo>
                    <a:cubicBezTo>
                      <a:pt x="996" y="529"/>
                      <a:pt x="997" y="529"/>
                      <a:pt x="998" y="529"/>
                    </a:cubicBezTo>
                    <a:cubicBezTo>
                      <a:pt x="999" y="529"/>
                      <a:pt x="1000" y="530"/>
                      <a:pt x="1000" y="530"/>
                    </a:cubicBezTo>
                    <a:cubicBezTo>
                      <a:pt x="1001" y="530"/>
                      <a:pt x="1001" y="531"/>
                      <a:pt x="1002" y="530"/>
                    </a:cubicBezTo>
                    <a:cubicBezTo>
                      <a:pt x="1003" y="528"/>
                      <a:pt x="1003" y="529"/>
                      <a:pt x="1005" y="530"/>
                    </a:cubicBezTo>
                    <a:cubicBezTo>
                      <a:pt x="1006" y="530"/>
                      <a:pt x="1005" y="530"/>
                      <a:pt x="1005" y="531"/>
                    </a:cubicBezTo>
                    <a:cubicBezTo>
                      <a:pt x="1005" y="532"/>
                      <a:pt x="1007" y="532"/>
                      <a:pt x="1007" y="533"/>
                    </a:cubicBezTo>
                    <a:cubicBezTo>
                      <a:pt x="1008" y="534"/>
                      <a:pt x="1008" y="532"/>
                      <a:pt x="1008" y="531"/>
                    </a:cubicBezTo>
                    <a:cubicBezTo>
                      <a:pt x="1008" y="530"/>
                      <a:pt x="1008" y="530"/>
                      <a:pt x="1008" y="529"/>
                    </a:cubicBezTo>
                    <a:cubicBezTo>
                      <a:pt x="1008" y="528"/>
                      <a:pt x="1008" y="528"/>
                      <a:pt x="1009" y="527"/>
                    </a:cubicBezTo>
                    <a:cubicBezTo>
                      <a:pt x="1009" y="526"/>
                      <a:pt x="1010" y="527"/>
                      <a:pt x="1011" y="527"/>
                    </a:cubicBezTo>
                    <a:cubicBezTo>
                      <a:pt x="1011" y="528"/>
                      <a:pt x="1012" y="529"/>
                      <a:pt x="1013" y="529"/>
                    </a:cubicBezTo>
                    <a:cubicBezTo>
                      <a:pt x="1015" y="530"/>
                      <a:pt x="1015" y="530"/>
                      <a:pt x="1016" y="531"/>
                    </a:cubicBezTo>
                    <a:cubicBezTo>
                      <a:pt x="1017" y="532"/>
                      <a:pt x="1017" y="531"/>
                      <a:pt x="1018" y="531"/>
                    </a:cubicBezTo>
                    <a:cubicBezTo>
                      <a:pt x="1018" y="530"/>
                      <a:pt x="1019" y="530"/>
                      <a:pt x="1019" y="529"/>
                    </a:cubicBezTo>
                    <a:cubicBezTo>
                      <a:pt x="1019" y="529"/>
                      <a:pt x="1018" y="528"/>
                      <a:pt x="1017" y="528"/>
                    </a:cubicBezTo>
                    <a:cubicBezTo>
                      <a:pt x="1017" y="528"/>
                      <a:pt x="1017" y="527"/>
                      <a:pt x="1018" y="527"/>
                    </a:cubicBezTo>
                    <a:cubicBezTo>
                      <a:pt x="1019" y="527"/>
                      <a:pt x="1020" y="528"/>
                      <a:pt x="1021" y="528"/>
                    </a:cubicBezTo>
                    <a:cubicBezTo>
                      <a:pt x="1021" y="529"/>
                      <a:pt x="1022" y="530"/>
                      <a:pt x="1023" y="530"/>
                    </a:cubicBezTo>
                    <a:cubicBezTo>
                      <a:pt x="1024" y="531"/>
                      <a:pt x="1024" y="530"/>
                      <a:pt x="1024" y="530"/>
                    </a:cubicBezTo>
                    <a:cubicBezTo>
                      <a:pt x="1024" y="529"/>
                      <a:pt x="1026" y="530"/>
                      <a:pt x="1027" y="530"/>
                    </a:cubicBezTo>
                    <a:cubicBezTo>
                      <a:pt x="1028" y="531"/>
                      <a:pt x="1027" y="530"/>
                      <a:pt x="1026" y="528"/>
                    </a:cubicBezTo>
                    <a:cubicBezTo>
                      <a:pt x="1026" y="527"/>
                      <a:pt x="1027" y="528"/>
                      <a:pt x="1028" y="529"/>
                    </a:cubicBezTo>
                    <a:cubicBezTo>
                      <a:pt x="1029" y="529"/>
                      <a:pt x="1029" y="529"/>
                      <a:pt x="1030" y="529"/>
                    </a:cubicBezTo>
                    <a:cubicBezTo>
                      <a:pt x="1031" y="529"/>
                      <a:pt x="1031" y="529"/>
                      <a:pt x="1032" y="529"/>
                    </a:cubicBezTo>
                    <a:cubicBezTo>
                      <a:pt x="1033" y="529"/>
                      <a:pt x="1034" y="528"/>
                      <a:pt x="1036" y="528"/>
                    </a:cubicBezTo>
                    <a:cubicBezTo>
                      <a:pt x="1037" y="528"/>
                      <a:pt x="1038" y="527"/>
                      <a:pt x="1038" y="527"/>
                    </a:cubicBezTo>
                    <a:cubicBezTo>
                      <a:pt x="1038" y="527"/>
                      <a:pt x="1039" y="528"/>
                      <a:pt x="1039" y="529"/>
                    </a:cubicBezTo>
                    <a:cubicBezTo>
                      <a:pt x="1040" y="530"/>
                      <a:pt x="1041" y="530"/>
                      <a:pt x="1042" y="530"/>
                    </a:cubicBezTo>
                    <a:cubicBezTo>
                      <a:pt x="1042" y="531"/>
                      <a:pt x="1043" y="530"/>
                      <a:pt x="1043" y="531"/>
                    </a:cubicBezTo>
                    <a:cubicBezTo>
                      <a:pt x="1044" y="531"/>
                      <a:pt x="1044" y="531"/>
                      <a:pt x="1044" y="531"/>
                    </a:cubicBezTo>
                    <a:cubicBezTo>
                      <a:pt x="1044" y="531"/>
                      <a:pt x="1045" y="533"/>
                      <a:pt x="1045" y="534"/>
                    </a:cubicBezTo>
                    <a:cubicBezTo>
                      <a:pt x="1045" y="535"/>
                      <a:pt x="1045" y="536"/>
                      <a:pt x="1045" y="537"/>
                    </a:cubicBezTo>
                    <a:cubicBezTo>
                      <a:pt x="1046" y="538"/>
                      <a:pt x="1046" y="542"/>
                      <a:pt x="1047" y="544"/>
                    </a:cubicBezTo>
                    <a:cubicBezTo>
                      <a:pt x="1047" y="546"/>
                      <a:pt x="1048" y="545"/>
                      <a:pt x="1049" y="546"/>
                    </a:cubicBezTo>
                    <a:cubicBezTo>
                      <a:pt x="1050" y="546"/>
                      <a:pt x="1050" y="547"/>
                      <a:pt x="1051" y="548"/>
                    </a:cubicBezTo>
                    <a:cubicBezTo>
                      <a:pt x="1051" y="548"/>
                      <a:pt x="1053" y="548"/>
                      <a:pt x="1054" y="548"/>
                    </a:cubicBezTo>
                    <a:cubicBezTo>
                      <a:pt x="1055" y="548"/>
                      <a:pt x="1056" y="548"/>
                      <a:pt x="1058" y="548"/>
                    </a:cubicBezTo>
                    <a:cubicBezTo>
                      <a:pt x="1060" y="548"/>
                      <a:pt x="1060" y="548"/>
                      <a:pt x="1061" y="549"/>
                    </a:cubicBezTo>
                    <a:cubicBezTo>
                      <a:pt x="1062" y="550"/>
                      <a:pt x="1062" y="550"/>
                      <a:pt x="1063" y="551"/>
                    </a:cubicBezTo>
                    <a:cubicBezTo>
                      <a:pt x="1063" y="551"/>
                      <a:pt x="1063" y="553"/>
                      <a:pt x="1064" y="554"/>
                    </a:cubicBezTo>
                    <a:cubicBezTo>
                      <a:pt x="1064" y="555"/>
                      <a:pt x="1064" y="555"/>
                      <a:pt x="1065" y="554"/>
                    </a:cubicBezTo>
                    <a:cubicBezTo>
                      <a:pt x="1066" y="554"/>
                      <a:pt x="1067" y="554"/>
                      <a:pt x="1068" y="554"/>
                    </a:cubicBezTo>
                    <a:cubicBezTo>
                      <a:pt x="1069" y="555"/>
                      <a:pt x="1069" y="555"/>
                      <a:pt x="1070" y="556"/>
                    </a:cubicBezTo>
                    <a:cubicBezTo>
                      <a:pt x="1071" y="556"/>
                      <a:pt x="1072" y="555"/>
                      <a:pt x="1073" y="554"/>
                    </a:cubicBezTo>
                    <a:cubicBezTo>
                      <a:pt x="1074" y="554"/>
                      <a:pt x="1075" y="555"/>
                      <a:pt x="1075" y="556"/>
                    </a:cubicBezTo>
                    <a:cubicBezTo>
                      <a:pt x="1076" y="557"/>
                      <a:pt x="1077" y="557"/>
                      <a:pt x="1077" y="556"/>
                    </a:cubicBezTo>
                    <a:cubicBezTo>
                      <a:pt x="1078" y="556"/>
                      <a:pt x="1078" y="556"/>
                      <a:pt x="1079" y="556"/>
                    </a:cubicBezTo>
                    <a:cubicBezTo>
                      <a:pt x="1080" y="557"/>
                      <a:pt x="1081" y="558"/>
                      <a:pt x="1083" y="558"/>
                    </a:cubicBezTo>
                    <a:cubicBezTo>
                      <a:pt x="1085" y="559"/>
                      <a:pt x="1085" y="558"/>
                      <a:pt x="1085" y="558"/>
                    </a:cubicBezTo>
                    <a:cubicBezTo>
                      <a:pt x="1086" y="558"/>
                      <a:pt x="1087" y="560"/>
                      <a:pt x="1088" y="560"/>
                    </a:cubicBezTo>
                    <a:cubicBezTo>
                      <a:pt x="1089" y="561"/>
                      <a:pt x="1090" y="561"/>
                      <a:pt x="1091" y="562"/>
                    </a:cubicBezTo>
                    <a:cubicBezTo>
                      <a:pt x="1091" y="562"/>
                      <a:pt x="1091" y="563"/>
                      <a:pt x="1092" y="564"/>
                    </a:cubicBezTo>
                    <a:cubicBezTo>
                      <a:pt x="1093" y="566"/>
                      <a:pt x="1094" y="567"/>
                      <a:pt x="1093" y="568"/>
                    </a:cubicBezTo>
                    <a:cubicBezTo>
                      <a:pt x="1093" y="570"/>
                      <a:pt x="1094" y="569"/>
                      <a:pt x="1094" y="569"/>
                    </a:cubicBezTo>
                    <a:cubicBezTo>
                      <a:pt x="1094" y="569"/>
                      <a:pt x="1095" y="569"/>
                      <a:pt x="1096" y="569"/>
                    </a:cubicBezTo>
                    <a:cubicBezTo>
                      <a:pt x="1096" y="569"/>
                      <a:pt x="1096" y="568"/>
                      <a:pt x="1096" y="568"/>
                    </a:cubicBezTo>
                    <a:cubicBezTo>
                      <a:pt x="1096" y="567"/>
                      <a:pt x="1097" y="567"/>
                      <a:pt x="1098" y="567"/>
                    </a:cubicBezTo>
                    <a:cubicBezTo>
                      <a:pt x="1099" y="567"/>
                      <a:pt x="1099" y="568"/>
                      <a:pt x="1099" y="569"/>
                    </a:cubicBezTo>
                    <a:cubicBezTo>
                      <a:pt x="1099" y="570"/>
                      <a:pt x="1098" y="570"/>
                      <a:pt x="1098" y="571"/>
                    </a:cubicBezTo>
                    <a:cubicBezTo>
                      <a:pt x="1098" y="572"/>
                      <a:pt x="1099" y="572"/>
                      <a:pt x="1099" y="573"/>
                    </a:cubicBezTo>
                    <a:cubicBezTo>
                      <a:pt x="1100" y="573"/>
                      <a:pt x="1100" y="573"/>
                      <a:pt x="1101" y="574"/>
                    </a:cubicBezTo>
                    <a:cubicBezTo>
                      <a:pt x="1103" y="575"/>
                      <a:pt x="1102" y="575"/>
                      <a:pt x="1102" y="574"/>
                    </a:cubicBezTo>
                    <a:cubicBezTo>
                      <a:pt x="1103" y="573"/>
                      <a:pt x="1103" y="573"/>
                      <a:pt x="1104" y="573"/>
                    </a:cubicBezTo>
                    <a:cubicBezTo>
                      <a:pt x="1104" y="573"/>
                      <a:pt x="1105" y="573"/>
                      <a:pt x="1105" y="575"/>
                    </a:cubicBezTo>
                    <a:cubicBezTo>
                      <a:pt x="1105" y="576"/>
                      <a:pt x="1105" y="576"/>
                      <a:pt x="1106" y="576"/>
                    </a:cubicBezTo>
                    <a:cubicBezTo>
                      <a:pt x="1107" y="576"/>
                      <a:pt x="1107" y="575"/>
                      <a:pt x="1108" y="576"/>
                    </a:cubicBezTo>
                    <a:cubicBezTo>
                      <a:pt x="1108" y="576"/>
                      <a:pt x="1108" y="577"/>
                      <a:pt x="1109" y="577"/>
                    </a:cubicBezTo>
                    <a:cubicBezTo>
                      <a:pt x="1109" y="578"/>
                      <a:pt x="1110" y="577"/>
                      <a:pt x="1110" y="577"/>
                    </a:cubicBezTo>
                    <a:cubicBezTo>
                      <a:pt x="1110" y="576"/>
                      <a:pt x="1111" y="576"/>
                      <a:pt x="1111" y="575"/>
                    </a:cubicBezTo>
                    <a:cubicBezTo>
                      <a:pt x="1111" y="574"/>
                      <a:pt x="1111" y="573"/>
                      <a:pt x="1112" y="572"/>
                    </a:cubicBezTo>
                    <a:cubicBezTo>
                      <a:pt x="1112" y="572"/>
                      <a:pt x="1113" y="571"/>
                      <a:pt x="1113" y="571"/>
                    </a:cubicBezTo>
                    <a:cubicBezTo>
                      <a:pt x="1114" y="571"/>
                      <a:pt x="1114" y="571"/>
                      <a:pt x="1113" y="572"/>
                    </a:cubicBezTo>
                    <a:cubicBezTo>
                      <a:pt x="1113" y="573"/>
                      <a:pt x="1113" y="574"/>
                      <a:pt x="1113" y="575"/>
                    </a:cubicBezTo>
                    <a:cubicBezTo>
                      <a:pt x="1113" y="576"/>
                      <a:pt x="1114" y="576"/>
                      <a:pt x="1115" y="576"/>
                    </a:cubicBezTo>
                    <a:cubicBezTo>
                      <a:pt x="1116" y="576"/>
                      <a:pt x="1117" y="578"/>
                      <a:pt x="1117" y="577"/>
                    </a:cubicBezTo>
                    <a:cubicBezTo>
                      <a:pt x="1117" y="576"/>
                      <a:pt x="1118" y="577"/>
                      <a:pt x="1118" y="578"/>
                    </a:cubicBezTo>
                    <a:cubicBezTo>
                      <a:pt x="1119" y="578"/>
                      <a:pt x="1119" y="577"/>
                      <a:pt x="1119" y="576"/>
                    </a:cubicBezTo>
                    <a:cubicBezTo>
                      <a:pt x="1120" y="576"/>
                      <a:pt x="1120" y="577"/>
                      <a:pt x="1122" y="577"/>
                    </a:cubicBezTo>
                    <a:cubicBezTo>
                      <a:pt x="1124" y="578"/>
                      <a:pt x="1123" y="578"/>
                      <a:pt x="1124" y="579"/>
                    </a:cubicBezTo>
                    <a:cubicBezTo>
                      <a:pt x="1124" y="581"/>
                      <a:pt x="1125" y="581"/>
                      <a:pt x="1126" y="582"/>
                    </a:cubicBezTo>
                    <a:cubicBezTo>
                      <a:pt x="1127" y="583"/>
                      <a:pt x="1128" y="585"/>
                      <a:pt x="1128" y="586"/>
                    </a:cubicBezTo>
                    <a:cubicBezTo>
                      <a:pt x="1128" y="587"/>
                      <a:pt x="1129" y="588"/>
                      <a:pt x="1130" y="588"/>
                    </a:cubicBezTo>
                    <a:cubicBezTo>
                      <a:pt x="1131" y="589"/>
                      <a:pt x="1132" y="589"/>
                      <a:pt x="1133" y="589"/>
                    </a:cubicBezTo>
                    <a:cubicBezTo>
                      <a:pt x="1134" y="589"/>
                      <a:pt x="1134" y="589"/>
                      <a:pt x="1135" y="588"/>
                    </a:cubicBezTo>
                    <a:cubicBezTo>
                      <a:pt x="1136" y="587"/>
                      <a:pt x="1135" y="586"/>
                      <a:pt x="1135" y="585"/>
                    </a:cubicBezTo>
                    <a:cubicBezTo>
                      <a:pt x="1135" y="584"/>
                      <a:pt x="1136" y="586"/>
                      <a:pt x="1137" y="586"/>
                    </a:cubicBezTo>
                    <a:cubicBezTo>
                      <a:pt x="1138" y="587"/>
                      <a:pt x="1139" y="588"/>
                      <a:pt x="1140" y="588"/>
                    </a:cubicBezTo>
                    <a:cubicBezTo>
                      <a:pt x="1141" y="588"/>
                      <a:pt x="1142" y="588"/>
                      <a:pt x="1142" y="588"/>
                    </a:cubicBezTo>
                    <a:cubicBezTo>
                      <a:pt x="1143" y="587"/>
                      <a:pt x="1143" y="588"/>
                      <a:pt x="1144" y="589"/>
                    </a:cubicBezTo>
                    <a:cubicBezTo>
                      <a:pt x="1144" y="589"/>
                      <a:pt x="1144" y="590"/>
                      <a:pt x="1145" y="591"/>
                    </a:cubicBezTo>
                    <a:cubicBezTo>
                      <a:pt x="1146" y="592"/>
                      <a:pt x="1145" y="594"/>
                      <a:pt x="1145" y="596"/>
                    </a:cubicBezTo>
                    <a:cubicBezTo>
                      <a:pt x="1145" y="598"/>
                      <a:pt x="1145" y="599"/>
                      <a:pt x="1146" y="601"/>
                    </a:cubicBezTo>
                    <a:cubicBezTo>
                      <a:pt x="1146" y="602"/>
                      <a:pt x="1146" y="602"/>
                      <a:pt x="1146" y="603"/>
                    </a:cubicBezTo>
                    <a:cubicBezTo>
                      <a:pt x="1146" y="604"/>
                      <a:pt x="1146" y="605"/>
                      <a:pt x="1146" y="606"/>
                    </a:cubicBezTo>
                    <a:cubicBezTo>
                      <a:pt x="1146" y="607"/>
                      <a:pt x="1147" y="608"/>
                      <a:pt x="1148" y="609"/>
                    </a:cubicBezTo>
                    <a:cubicBezTo>
                      <a:pt x="1149" y="610"/>
                      <a:pt x="1150" y="612"/>
                      <a:pt x="1150" y="613"/>
                    </a:cubicBezTo>
                    <a:cubicBezTo>
                      <a:pt x="1151" y="614"/>
                      <a:pt x="1151" y="614"/>
                      <a:pt x="1150" y="615"/>
                    </a:cubicBezTo>
                    <a:cubicBezTo>
                      <a:pt x="1149" y="617"/>
                      <a:pt x="1150" y="618"/>
                      <a:pt x="1149" y="619"/>
                    </a:cubicBezTo>
                    <a:cubicBezTo>
                      <a:pt x="1149" y="620"/>
                      <a:pt x="1148" y="621"/>
                      <a:pt x="1149" y="623"/>
                    </a:cubicBezTo>
                    <a:cubicBezTo>
                      <a:pt x="1149" y="625"/>
                      <a:pt x="1149" y="626"/>
                      <a:pt x="1148" y="627"/>
                    </a:cubicBezTo>
                    <a:cubicBezTo>
                      <a:pt x="1147" y="628"/>
                      <a:pt x="1148" y="629"/>
                      <a:pt x="1147" y="631"/>
                    </a:cubicBezTo>
                    <a:cubicBezTo>
                      <a:pt x="1147" y="632"/>
                      <a:pt x="1144" y="632"/>
                      <a:pt x="1143" y="632"/>
                    </a:cubicBezTo>
                    <a:cubicBezTo>
                      <a:pt x="1141" y="632"/>
                      <a:pt x="1141" y="632"/>
                      <a:pt x="1141" y="633"/>
                    </a:cubicBezTo>
                    <a:cubicBezTo>
                      <a:pt x="1141" y="635"/>
                      <a:pt x="1139" y="635"/>
                      <a:pt x="1138" y="635"/>
                    </a:cubicBezTo>
                    <a:cubicBezTo>
                      <a:pt x="1137" y="636"/>
                      <a:pt x="1136" y="637"/>
                      <a:pt x="1136" y="638"/>
                    </a:cubicBezTo>
                    <a:cubicBezTo>
                      <a:pt x="1136" y="639"/>
                      <a:pt x="1139" y="642"/>
                      <a:pt x="1139" y="644"/>
                    </a:cubicBezTo>
                    <a:cubicBezTo>
                      <a:pt x="1139" y="645"/>
                      <a:pt x="1138" y="647"/>
                      <a:pt x="1138" y="649"/>
                    </a:cubicBezTo>
                    <a:cubicBezTo>
                      <a:pt x="1139" y="650"/>
                      <a:pt x="1138" y="653"/>
                      <a:pt x="1139" y="654"/>
                    </a:cubicBezTo>
                    <a:cubicBezTo>
                      <a:pt x="1139" y="656"/>
                      <a:pt x="1139" y="656"/>
                      <a:pt x="1138" y="657"/>
                    </a:cubicBezTo>
                    <a:cubicBezTo>
                      <a:pt x="1138" y="659"/>
                      <a:pt x="1140" y="660"/>
                      <a:pt x="1140" y="662"/>
                    </a:cubicBezTo>
                    <a:cubicBezTo>
                      <a:pt x="1140" y="663"/>
                      <a:pt x="1141" y="663"/>
                      <a:pt x="1142" y="663"/>
                    </a:cubicBezTo>
                    <a:cubicBezTo>
                      <a:pt x="1143" y="664"/>
                      <a:pt x="1145" y="665"/>
                      <a:pt x="1145" y="666"/>
                    </a:cubicBezTo>
                    <a:cubicBezTo>
                      <a:pt x="1146" y="667"/>
                      <a:pt x="1147" y="669"/>
                      <a:pt x="1146" y="669"/>
                    </a:cubicBezTo>
                    <a:cubicBezTo>
                      <a:pt x="1146" y="670"/>
                      <a:pt x="1145" y="671"/>
                      <a:pt x="1145" y="672"/>
                    </a:cubicBezTo>
                    <a:cubicBezTo>
                      <a:pt x="1145" y="672"/>
                      <a:pt x="1147" y="675"/>
                      <a:pt x="1147" y="676"/>
                    </a:cubicBezTo>
                    <a:cubicBezTo>
                      <a:pt x="1147" y="677"/>
                      <a:pt x="1147" y="678"/>
                      <a:pt x="1148" y="680"/>
                    </a:cubicBezTo>
                    <a:cubicBezTo>
                      <a:pt x="1148" y="681"/>
                      <a:pt x="1147" y="681"/>
                      <a:pt x="1146" y="682"/>
                    </a:cubicBezTo>
                    <a:cubicBezTo>
                      <a:pt x="1146" y="683"/>
                      <a:pt x="1146" y="686"/>
                      <a:pt x="1146" y="687"/>
                    </a:cubicBezTo>
                    <a:cubicBezTo>
                      <a:pt x="1146" y="688"/>
                      <a:pt x="1145" y="689"/>
                      <a:pt x="1144" y="690"/>
                    </a:cubicBezTo>
                    <a:cubicBezTo>
                      <a:pt x="1143" y="691"/>
                      <a:pt x="1143" y="690"/>
                      <a:pt x="1142" y="689"/>
                    </a:cubicBezTo>
                    <a:cubicBezTo>
                      <a:pt x="1140" y="689"/>
                      <a:pt x="1140" y="691"/>
                      <a:pt x="1139" y="691"/>
                    </a:cubicBezTo>
                    <a:cubicBezTo>
                      <a:pt x="1138" y="692"/>
                      <a:pt x="1136" y="692"/>
                      <a:pt x="1135" y="692"/>
                    </a:cubicBezTo>
                    <a:cubicBezTo>
                      <a:pt x="1134" y="693"/>
                      <a:pt x="1131" y="692"/>
                      <a:pt x="1131" y="692"/>
                    </a:cubicBezTo>
                    <a:cubicBezTo>
                      <a:pt x="1130" y="691"/>
                      <a:pt x="1129" y="691"/>
                      <a:pt x="1128" y="692"/>
                    </a:cubicBezTo>
                    <a:cubicBezTo>
                      <a:pt x="1127" y="692"/>
                      <a:pt x="1127" y="691"/>
                      <a:pt x="1127" y="691"/>
                    </a:cubicBezTo>
                    <a:cubicBezTo>
                      <a:pt x="1127" y="690"/>
                      <a:pt x="1125" y="691"/>
                      <a:pt x="1125" y="691"/>
                    </a:cubicBezTo>
                    <a:cubicBezTo>
                      <a:pt x="1124" y="692"/>
                      <a:pt x="1124" y="693"/>
                      <a:pt x="1123" y="693"/>
                    </a:cubicBezTo>
                    <a:cubicBezTo>
                      <a:pt x="1123" y="694"/>
                      <a:pt x="1122" y="693"/>
                      <a:pt x="1121" y="693"/>
                    </a:cubicBezTo>
                    <a:cubicBezTo>
                      <a:pt x="1120" y="693"/>
                      <a:pt x="1120" y="694"/>
                      <a:pt x="1120" y="695"/>
                    </a:cubicBezTo>
                    <a:cubicBezTo>
                      <a:pt x="1120" y="696"/>
                      <a:pt x="1119" y="694"/>
                      <a:pt x="1118" y="694"/>
                    </a:cubicBezTo>
                    <a:cubicBezTo>
                      <a:pt x="1118" y="693"/>
                      <a:pt x="1118" y="692"/>
                      <a:pt x="1118" y="691"/>
                    </a:cubicBezTo>
                    <a:cubicBezTo>
                      <a:pt x="1117" y="690"/>
                      <a:pt x="1115" y="690"/>
                      <a:pt x="1115" y="690"/>
                    </a:cubicBezTo>
                    <a:cubicBezTo>
                      <a:pt x="1113" y="690"/>
                      <a:pt x="1113" y="690"/>
                      <a:pt x="1113" y="690"/>
                    </a:cubicBezTo>
                    <a:cubicBezTo>
                      <a:pt x="1109" y="692"/>
                      <a:pt x="1106" y="693"/>
                      <a:pt x="1103" y="696"/>
                    </a:cubicBezTo>
                    <a:cubicBezTo>
                      <a:pt x="1100" y="698"/>
                      <a:pt x="1100" y="699"/>
                      <a:pt x="1099" y="699"/>
                    </a:cubicBezTo>
                    <a:cubicBezTo>
                      <a:pt x="1099" y="698"/>
                      <a:pt x="1099" y="698"/>
                      <a:pt x="1099" y="698"/>
                    </a:cubicBezTo>
                    <a:cubicBezTo>
                      <a:pt x="1099" y="696"/>
                      <a:pt x="1099" y="694"/>
                      <a:pt x="1098" y="694"/>
                    </a:cubicBezTo>
                    <a:cubicBezTo>
                      <a:pt x="1097" y="694"/>
                      <a:pt x="1097" y="695"/>
                      <a:pt x="1094" y="695"/>
                    </a:cubicBezTo>
                    <a:cubicBezTo>
                      <a:pt x="1092" y="695"/>
                      <a:pt x="1093" y="695"/>
                      <a:pt x="1091" y="695"/>
                    </a:cubicBezTo>
                    <a:cubicBezTo>
                      <a:pt x="1089" y="695"/>
                      <a:pt x="1087" y="693"/>
                      <a:pt x="1086" y="692"/>
                    </a:cubicBezTo>
                    <a:cubicBezTo>
                      <a:pt x="1085" y="692"/>
                      <a:pt x="1084" y="692"/>
                      <a:pt x="1084" y="691"/>
                    </a:cubicBezTo>
                    <a:cubicBezTo>
                      <a:pt x="1083" y="691"/>
                      <a:pt x="1083" y="691"/>
                      <a:pt x="1083" y="691"/>
                    </a:cubicBezTo>
                    <a:cubicBezTo>
                      <a:pt x="1082" y="691"/>
                      <a:pt x="1082" y="691"/>
                      <a:pt x="1081" y="691"/>
                    </a:cubicBezTo>
                    <a:cubicBezTo>
                      <a:pt x="1081" y="692"/>
                      <a:pt x="1080" y="692"/>
                      <a:pt x="1080" y="692"/>
                    </a:cubicBezTo>
                    <a:cubicBezTo>
                      <a:pt x="1081" y="692"/>
                      <a:pt x="1081" y="692"/>
                      <a:pt x="1082" y="692"/>
                    </a:cubicBezTo>
                    <a:cubicBezTo>
                      <a:pt x="1083" y="692"/>
                      <a:pt x="1083" y="693"/>
                      <a:pt x="1082" y="694"/>
                    </a:cubicBezTo>
                    <a:cubicBezTo>
                      <a:pt x="1082" y="694"/>
                      <a:pt x="1081" y="694"/>
                      <a:pt x="1081" y="695"/>
                    </a:cubicBezTo>
                    <a:cubicBezTo>
                      <a:pt x="1080" y="696"/>
                      <a:pt x="1081" y="696"/>
                      <a:pt x="1081" y="697"/>
                    </a:cubicBezTo>
                    <a:cubicBezTo>
                      <a:pt x="1081" y="697"/>
                      <a:pt x="1080" y="696"/>
                      <a:pt x="1079" y="696"/>
                    </a:cubicBezTo>
                    <a:cubicBezTo>
                      <a:pt x="1079" y="696"/>
                      <a:pt x="1078" y="696"/>
                      <a:pt x="1077" y="696"/>
                    </a:cubicBezTo>
                    <a:cubicBezTo>
                      <a:pt x="1076" y="696"/>
                      <a:pt x="1077" y="698"/>
                      <a:pt x="1077" y="698"/>
                    </a:cubicBezTo>
                    <a:cubicBezTo>
                      <a:pt x="1077" y="699"/>
                      <a:pt x="1077" y="699"/>
                      <a:pt x="1078" y="699"/>
                    </a:cubicBezTo>
                    <a:cubicBezTo>
                      <a:pt x="1079" y="699"/>
                      <a:pt x="1079" y="701"/>
                      <a:pt x="1080" y="701"/>
                    </a:cubicBezTo>
                    <a:cubicBezTo>
                      <a:pt x="1081" y="702"/>
                      <a:pt x="1081" y="702"/>
                      <a:pt x="1081" y="703"/>
                    </a:cubicBezTo>
                    <a:cubicBezTo>
                      <a:pt x="1081" y="704"/>
                      <a:pt x="1081" y="705"/>
                      <a:pt x="1082" y="706"/>
                    </a:cubicBezTo>
                    <a:cubicBezTo>
                      <a:pt x="1082" y="707"/>
                      <a:pt x="1081" y="707"/>
                      <a:pt x="1081" y="708"/>
                    </a:cubicBezTo>
                    <a:cubicBezTo>
                      <a:pt x="1082" y="709"/>
                      <a:pt x="1082" y="709"/>
                      <a:pt x="1084" y="710"/>
                    </a:cubicBezTo>
                    <a:cubicBezTo>
                      <a:pt x="1085" y="711"/>
                      <a:pt x="1084" y="711"/>
                      <a:pt x="1084" y="712"/>
                    </a:cubicBezTo>
                    <a:cubicBezTo>
                      <a:pt x="1084" y="712"/>
                      <a:pt x="1086" y="714"/>
                      <a:pt x="1087" y="715"/>
                    </a:cubicBezTo>
                    <a:cubicBezTo>
                      <a:pt x="1088" y="716"/>
                      <a:pt x="1089" y="716"/>
                      <a:pt x="1090" y="716"/>
                    </a:cubicBezTo>
                    <a:cubicBezTo>
                      <a:pt x="1092" y="716"/>
                      <a:pt x="1091" y="717"/>
                      <a:pt x="1091" y="718"/>
                    </a:cubicBezTo>
                    <a:cubicBezTo>
                      <a:pt x="1091" y="718"/>
                      <a:pt x="1090" y="718"/>
                      <a:pt x="1092" y="718"/>
                    </a:cubicBezTo>
                    <a:cubicBezTo>
                      <a:pt x="1093" y="718"/>
                      <a:pt x="1092" y="719"/>
                      <a:pt x="1092" y="720"/>
                    </a:cubicBezTo>
                    <a:cubicBezTo>
                      <a:pt x="1091" y="720"/>
                      <a:pt x="1090" y="721"/>
                      <a:pt x="1089" y="721"/>
                    </a:cubicBezTo>
                    <a:cubicBezTo>
                      <a:pt x="1087" y="721"/>
                      <a:pt x="1087" y="722"/>
                      <a:pt x="1086" y="722"/>
                    </a:cubicBezTo>
                    <a:cubicBezTo>
                      <a:pt x="1084" y="722"/>
                      <a:pt x="1083" y="723"/>
                      <a:pt x="1082" y="723"/>
                    </a:cubicBezTo>
                    <a:cubicBezTo>
                      <a:pt x="1080" y="723"/>
                      <a:pt x="1080" y="723"/>
                      <a:pt x="1079" y="723"/>
                    </a:cubicBezTo>
                    <a:cubicBezTo>
                      <a:pt x="1078" y="723"/>
                      <a:pt x="1077" y="724"/>
                      <a:pt x="1077" y="725"/>
                    </a:cubicBezTo>
                    <a:cubicBezTo>
                      <a:pt x="1076" y="725"/>
                      <a:pt x="1076" y="726"/>
                      <a:pt x="1075" y="726"/>
                    </a:cubicBezTo>
                    <a:cubicBezTo>
                      <a:pt x="1074" y="726"/>
                      <a:pt x="1075" y="725"/>
                      <a:pt x="1075" y="724"/>
                    </a:cubicBezTo>
                    <a:cubicBezTo>
                      <a:pt x="1075" y="723"/>
                      <a:pt x="1075" y="722"/>
                      <a:pt x="1074" y="722"/>
                    </a:cubicBezTo>
                    <a:cubicBezTo>
                      <a:pt x="1073" y="722"/>
                      <a:pt x="1073" y="722"/>
                      <a:pt x="1073" y="723"/>
                    </a:cubicBezTo>
                    <a:cubicBezTo>
                      <a:pt x="1073" y="724"/>
                      <a:pt x="1072" y="722"/>
                      <a:pt x="1071" y="722"/>
                    </a:cubicBezTo>
                    <a:cubicBezTo>
                      <a:pt x="1070" y="722"/>
                      <a:pt x="1069" y="724"/>
                      <a:pt x="1069" y="724"/>
                    </a:cubicBezTo>
                    <a:cubicBezTo>
                      <a:pt x="1068" y="725"/>
                      <a:pt x="1067" y="725"/>
                      <a:pt x="1067" y="726"/>
                    </a:cubicBezTo>
                    <a:cubicBezTo>
                      <a:pt x="1067" y="727"/>
                      <a:pt x="1067" y="727"/>
                      <a:pt x="1066" y="727"/>
                    </a:cubicBezTo>
                    <a:cubicBezTo>
                      <a:pt x="1065" y="727"/>
                      <a:pt x="1064" y="726"/>
                      <a:pt x="1064" y="726"/>
                    </a:cubicBezTo>
                    <a:cubicBezTo>
                      <a:pt x="1063" y="727"/>
                      <a:pt x="1062" y="727"/>
                      <a:pt x="1062" y="727"/>
                    </a:cubicBezTo>
                    <a:cubicBezTo>
                      <a:pt x="1061" y="726"/>
                      <a:pt x="1059" y="725"/>
                      <a:pt x="1059" y="725"/>
                    </a:cubicBezTo>
                    <a:cubicBezTo>
                      <a:pt x="1058" y="725"/>
                      <a:pt x="1057" y="725"/>
                      <a:pt x="1056" y="726"/>
                    </a:cubicBezTo>
                    <a:cubicBezTo>
                      <a:pt x="1056" y="727"/>
                      <a:pt x="1056" y="727"/>
                      <a:pt x="1055" y="726"/>
                    </a:cubicBezTo>
                    <a:cubicBezTo>
                      <a:pt x="1055" y="725"/>
                      <a:pt x="1054" y="725"/>
                      <a:pt x="1053" y="725"/>
                    </a:cubicBezTo>
                    <a:cubicBezTo>
                      <a:pt x="1052" y="725"/>
                      <a:pt x="1051" y="725"/>
                      <a:pt x="1051" y="725"/>
                    </a:cubicBezTo>
                    <a:cubicBezTo>
                      <a:pt x="1050" y="725"/>
                      <a:pt x="1049" y="727"/>
                      <a:pt x="1049" y="728"/>
                    </a:cubicBezTo>
                    <a:cubicBezTo>
                      <a:pt x="1048" y="728"/>
                      <a:pt x="1048" y="728"/>
                      <a:pt x="1048" y="729"/>
                    </a:cubicBezTo>
                    <a:cubicBezTo>
                      <a:pt x="1048" y="730"/>
                      <a:pt x="1047" y="730"/>
                      <a:pt x="1047" y="730"/>
                    </a:cubicBezTo>
                    <a:cubicBezTo>
                      <a:pt x="1046" y="729"/>
                      <a:pt x="1046" y="729"/>
                      <a:pt x="1045" y="730"/>
                    </a:cubicBezTo>
                    <a:cubicBezTo>
                      <a:pt x="1045" y="731"/>
                      <a:pt x="1044" y="730"/>
                      <a:pt x="1043" y="730"/>
                    </a:cubicBezTo>
                    <a:cubicBezTo>
                      <a:pt x="1042" y="730"/>
                      <a:pt x="1042" y="729"/>
                      <a:pt x="1042" y="729"/>
                    </a:cubicBezTo>
                    <a:cubicBezTo>
                      <a:pt x="1042" y="728"/>
                      <a:pt x="1043" y="727"/>
                      <a:pt x="1042" y="726"/>
                    </a:cubicBezTo>
                    <a:cubicBezTo>
                      <a:pt x="1041" y="725"/>
                      <a:pt x="1039" y="725"/>
                      <a:pt x="1038" y="724"/>
                    </a:cubicBezTo>
                    <a:cubicBezTo>
                      <a:pt x="1037" y="724"/>
                      <a:pt x="1036" y="722"/>
                      <a:pt x="1035" y="722"/>
                    </a:cubicBezTo>
                    <a:cubicBezTo>
                      <a:pt x="1035" y="722"/>
                      <a:pt x="1036" y="721"/>
                      <a:pt x="1035" y="719"/>
                    </a:cubicBezTo>
                    <a:cubicBezTo>
                      <a:pt x="1035" y="718"/>
                      <a:pt x="1034" y="718"/>
                      <a:pt x="1033" y="718"/>
                    </a:cubicBezTo>
                    <a:cubicBezTo>
                      <a:pt x="1033" y="718"/>
                      <a:pt x="1032" y="717"/>
                      <a:pt x="1032" y="717"/>
                    </a:cubicBezTo>
                    <a:cubicBezTo>
                      <a:pt x="1032" y="716"/>
                      <a:pt x="1030" y="717"/>
                      <a:pt x="1029" y="717"/>
                    </a:cubicBezTo>
                    <a:cubicBezTo>
                      <a:pt x="1029" y="717"/>
                      <a:pt x="1029" y="716"/>
                      <a:pt x="1029" y="715"/>
                    </a:cubicBezTo>
                    <a:cubicBezTo>
                      <a:pt x="1028" y="714"/>
                      <a:pt x="1027" y="714"/>
                      <a:pt x="1027" y="714"/>
                    </a:cubicBezTo>
                    <a:cubicBezTo>
                      <a:pt x="1026" y="714"/>
                      <a:pt x="1025" y="714"/>
                      <a:pt x="1025" y="713"/>
                    </a:cubicBezTo>
                    <a:cubicBezTo>
                      <a:pt x="1024" y="713"/>
                      <a:pt x="1024" y="713"/>
                      <a:pt x="1023" y="713"/>
                    </a:cubicBezTo>
                    <a:cubicBezTo>
                      <a:pt x="1022" y="713"/>
                      <a:pt x="1021" y="712"/>
                      <a:pt x="1021" y="712"/>
                    </a:cubicBezTo>
                    <a:cubicBezTo>
                      <a:pt x="1020" y="712"/>
                      <a:pt x="1018" y="712"/>
                      <a:pt x="1017" y="713"/>
                    </a:cubicBezTo>
                    <a:cubicBezTo>
                      <a:pt x="1016" y="713"/>
                      <a:pt x="1015" y="713"/>
                      <a:pt x="1014" y="712"/>
                    </a:cubicBezTo>
                    <a:cubicBezTo>
                      <a:pt x="1013" y="712"/>
                      <a:pt x="1013" y="712"/>
                      <a:pt x="1011" y="712"/>
                    </a:cubicBezTo>
                    <a:cubicBezTo>
                      <a:pt x="1010" y="712"/>
                      <a:pt x="1010" y="711"/>
                      <a:pt x="1009" y="711"/>
                    </a:cubicBezTo>
                    <a:cubicBezTo>
                      <a:pt x="1008" y="711"/>
                      <a:pt x="1007" y="712"/>
                      <a:pt x="1007" y="712"/>
                    </a:cubicBezTo>
                    <a:cubicBezTo>
                      <a:pt x="1006" y="713"/>
                      <a:pt x="1006" y="713"/>
                      <a:pt x="1005" y="713"/>
                    </a:cubicBezTo>
                    <a:cubicBezTo>
                      <a:pt x="1004" y="714"/>
                      <a:pt x="1003" y="714"/>
                      <a:pt x="1002" y="714"/>
                    </a:cubicBezTo>
                    <a:cubicBezTo>
                      <a:pt x="1001" y="714"/>
                      <a:pt x="1000" y="714"/>
                      <a:pt x="1000" y="713"/>
                    </a:cubicBezTo>
                    <a:cubicBezTo>
                      <a:pt x="999" y="713"/>
                      <a:pt x="997" y="712"/>
                      <a:pt x="996" y="713"/>
                    </a:cubicBezTo>
                    <a:cubicBezTo>
                      <a:pt x="995" y="713"/>
                      <a:pt x="995" y="713"/>
                      <a:pt x="995" y="714"/>
                    </a:cubicBezTo>
                    <a:cubicBezTo>
                      <a:pt x="995" y="715"/>
                      <a:pt x="994" y="716"/>
                      <a:pt x="994" y="717"/>
                    </a:cubicBezTo>
                    <a:cubicBezTo>
                      <a:pt x="993" y="718"/>
                      <a:pt x="993" y="718"/>
                      <a:pt x="992" y="718"/>
                    </a:cubicBezTo>
                    <a:cubicBezTo>
                      <a:pt x="991" y="718"/>
                      <a:pt x="991" y="719"/>
                      <a:pt x="992" y="720"/>
                    </a:cubicBezTo>
                    <a:cubicBezTo>
                      <a:pt x="992" y="721"/>
                      <a:pt x="992" y="721"/>
                      <a:pt x="991" y="722"/>
                    </a:cubicBezTo>
                    <a:cubicBezTo>
                      <a:pt x="990" y="722"/>
                      <a:pt x="991" y="723"/>
                      <a:pt x="991" y="725"/>
                    </a:cubicBezTo>
                    <a:cubicBezTo>
                      <a:pt x="991" y="726"/>
                      <a:pt x="992" y="726"/>
                      <a:pt x="993" y="727"/>
                    </a:cubicBezTo>
                    <a:cubicBezTo>
                      <a:pt x="993" y="728"/>
                      <a:pt x="993" y="728"/>
                      <a:pt x="993" y="729"/>
                    </a:cubicBezTo>
                    <a:cubicBezTo>
                      <a:pt x="993" y="730"/>
                      <a:pt x="993" y="731"/>
                      <a:pt x="994" y="731"/>
                    </a:cubicBezTo>
                    <a:cubicBezTo>
                      <a:pt x="995" y="732"/>
                      <a:pt x="995" y="732"/>
                      <a:pt x="996" y="733"/>
                    </a:cubicBezTo>
                    <a:cubicBezTo>
                      <a:pt x="997" y="734"/>
                      <a:pt x="996" y="735"/>
                      <a:pt x="996" y="736"/>
                    </a:cubicBezTo>
                    <a:cubicBezTo>
                      <a:pt x="995" y="736"/>
                      <a:pt x="996" y="738"/>
                      <a:pt x="997" y="739"/>
                    </a:cubicBezTo>
                    <a:cubicBezTo>
                      <a:pt x="998" y="740"/>
                      <a:pt x="998" y="741"/>
                      <a:pt x="997" y="741"/>
                    </a:cubicBezTo>
                    <a:cubicBezTo>
                      <a:pt x="996" y="742"/>
                      <a:pt x="996" y="742"/>
                      <a:pt x="996" y="742"/>
                    </a:cubicBezTo>
                    <a:cubicBezTo>
                      <a:pt x="996" y="743"/>
                      <a:pt x="994" y="743"/>
                      <a:pt x="993" y="743"/>
                    </a:cubicBezTo>
                    <a:cubicBezTo>
                      <a:pt x="992" y="743"/>
                      <a:pt x="992" y="744"/>
                      <a:pt x="992" y="745"/>
                    </a:cubicBezTo>
                    <a:cubicBezTo>
                      <a:pt x="992" y="746"/>
                      <a:pt x="991" y="746"/>
                      <a:pt x="990" y="747"/>
                    </a:cubicBezTo>
                    <a:cubicBezTo>
                      <a:pt x="989" y="747"/>
                      <a:pt x="989" y="748"/>
                      <a:pt x="989" y="749"/>
                    </a:cubicBezTo>
                    <a:cubicBezTo>
                      <a:pt x="988" y="751"/>
                      <a:pt x="989" y="751"/>
                      <a:pt x="989" y="751"/>
                    </a:cubicBezTo>
                    <a:cubicBezTo>
                      <a:pt x="990" y="752"/>
                      <a:pt x="990" y="752"/>
                      <a:pt x="990" y="753"/>
                    </a:cubicBezTo>
                    <a:cubicBezTo>
                      <a:pt x="989" y="754"/>
                      <a:pt x="988" y="753"/>
                      <a:pt x="987" y="752"/>
                    </a:cubicBezTo>
                    <a:cubicBezTo>
                      <a:pt x="986" y="752"/>
                      <a:pt x="986" y="752"/>
                      <a:pt x="985" y="753"/>
                    </a:cubicBezTo>
                    <a:cubicBezTo>
                      <a:pt x="984" y="754"/>
                      <a:pt x="983" y="755"/>
                      <a:pt x="981" y="756"/>
                    </a:cubicBezTo>
                    <a:cubicBezTo>
                      <a:pt x="980" y="757"/>
                      <a:pt x="980" y="757"/>
                      <a:pt x="978" y="758"/>
                    </a:cubicBezTo>
                    <a:cubicBezTo>
                      <a:pt x="977" y="759"/>
                      <a:pt x="980" y="759"/>
                      <a:pt x="981" y="760"/>
                    </a:cubicBezTo>
                    <a:cubicBezTo>
                      <a:pt x="981" y="761"/>
                      <a:pt x="981" y="763"/>
                      <a:pt x="981" y="763"/>
                    </a:cubicBezTo>
                    <a:cubicBezTo>
                      <a:pt x="981" y="764"/>
                      <a:pt x="981" y="764"/>
                      <a:pt x="981" y="764"/>
                    </a:cubicBezTo>
                    <a:cubicBezTo>
                      <a:pt x="983" y="764"/>
                      <a:pt x="986" y="763"/>
                      <a:pt x="987" y="763"/>
                    </a:cubicBezTo>
                    <a:cubicBezTo>
                      <a:pt x="989" y="763"/>
                      <a:pt x="991" y="763"/>
                      <a:pt x="992" y="764"/>
                    </a:cubicBezTo>
                    <a:cubicBezTo>
                      <a:pt x="994" y="765"/>
                      <a:pt x="996" y="766"/>
                      <a:pt x="998" y="767"/>
                    </a:cubicBezTo>
                    <a:cubicBezTo>
                      <a:pt x="999" y="768"/>
                      <a:pt x="1000" y="768"/>
                      <a:pt x="1000" y="769"/>
                    </a:cubicBezTo>
                    <a:cubicBezTo>
                      <a:pt x="1001" y="770"/>
                      <a:pt x="1001" y="771"/>
                      <a:pt x="1002" y="771"/>
                    </a:cubicBezTo>
                    <a:cubicBezTo>
                      <a:pt x="1002" y="773"/>
                      <a:pt x="1002" y="775"/>
                      <a:pt x="1004" y="776"/>
                    </a:cubicBezTo>
                    <a:cubicBezTo>
                      <a:pt x="1005" y="776"/>
                      <a:pt x="1007" y="777"/>
                      <a:pt x="1009" y="777"/>
                    </a:cubicBezTo>
                    <a:cubicBezTo>
                      <a:pt x="1009" y="778"/>
                      <a:pt x="1009" y="778"/>
                      <a:pt x="1009" y="778"/>
                    </a:cubicBezTo>
                    <a:cubicBezTo>
                      <a:pt x="1009" y="778"/>
                      <a:pt x="1008" y="779"/>
                      <a:pt x="1007" y="779"/>
                    </a:cubicBezTo>
                    <a:cubicBezTo>
                      <a:pt x="1006" y="780"/>
                      <a:pt x="1007" y="780"/>
                      <a:pt x="1007" y="781"/>
                    </a:cubicBezTo>
                    <a:cubicBezTo>
                      <a:pt x="1008" y="782"/>
                      <a:pt x="1007" y="784"/>
                      <a:pt x="1007" y="785"/>
                    </a:cubicBezTo>
                    <a:cubicBezTo>
                      <a:pt x="1007" y="786"/>
                      <a:pt x="1007" y="787"/>
                      <a:pt x="1006" y="787"/>
                    </a:cubicBezTo>
                    <a:cubicBezTo>
                      <a:pt x="1005" y="788"/>
                      <a:pt x="1003" y="788"/>
                      <a:pt x="1002" y="787"/>
                    </a:cubicBezTo>
                    <a:cubicBezTo>
                      <a:pt x="1001" y="786"/>
                      <a:pt x="1000" y="787"/>
                      <a:pt x="1000" y="787"/>
                    </a:cubicBezTo>
                    <a:cubicBezTo>
                      <a:pt x="999" y="788"/>
                      <a:pt x="999" y="787"/>
                      <a:pt x="999" y="786"/>
                    </a:cubicBezTo>
                    <a:cubicBezTo>
                      <a:pt x="998" y="785"/>
                      <a:pt x="998" y="785"/>
                      <a:pt x="997" y="785"/>
                    </a:cubicBezTo>
                    <a:cubicBezTo>
                      <a:pt x="996" y="785"/>
                      <a:pt x="996" y="785"/>
                      <a:pt x="995" y="784"/>
                    </a:cubicBezTo>
                    <a:cubicBezTo>
                      <a:pt x="994" y="784"/>
                      <a:pt x="993" y="785"/>
                      <a:pt x="993" y="786"/>
                    </a:cubicBezTo>
                    <a:cubicBezTo>
                      <a:pt x="993" y="787"/>
                      <a:pt x="992" y="787"/>
                      <a:pt x="992" y="788"/>
                    </a:cubicBezTo>
                    <a:cubicBezTo>
                      <a:pt x="992" y="789"/>
                      <a:pt x="993" y="789"/>
                      <a:pt x="994" y="789"/>
                    </a:cubicBezTo>
                    <a:cubicBezTo>
                      <a:pt x="994" y="789"/>
                      <a:pt x="994" y="788"/>
                      <a:pt x="995" y="788"/>
                    </a:cubicBezTo>
                    <a:cubicBezTo>
                      <a:pt x="995" y="787"/>
                      <a:pt x="996" y="788"/>
                      <a:pt x="996" y="789"/>
                    </a:cubicBezTo>
                    <a:cubicBezTo>
                      <a:pt x="996" y="790"/>
                      <a:pt x="997" y="791"/>
                      <a:pt x="997" y="792"/>
                    </a:cubicBezTo>
                    <a:cubicBezTo>
                      <a:pt x="997" y="794"/>
                      <a:pt x="998" y="794"/>
                      <a:pt x="998" y="795"/>
                    </a:cubicBezTo>
                    <a:cubicBezTo>
                      <a:pt x="998" y="796"/>
                      <a:pt x="998" y="796"/>
                      <a:pt x="999" y="796"/>
                    </a:cubicBezTo>
                    <a:cubicBezTo>
                      <a:pt x="1000" y="797"/>
                      <a:pt x="998" y="799"/>
                      <a:pt x="998" y="799"/>
                    </a:cubicBezTo>
                    <a:cubicBezTo>
                      <a:pt x="998" y="800"/>
                      <a:pt x="997" y="800"/>
                      <a:pt x="997" y="800"/>
                    </a:cubicBezTo>
                    <a:cubicBezTo>
                      <a:pt x="996" y="800"/>
                      <a:pt x="995" y="800"/>
                      <a:pt x="993" y="800"/>
                    </a:cubicBezTo>
                    <a:cubicBezTo>
                      <a:pt x="992" y="801"/>
                      <a:pt x="993" y="803"/>
                      <a:pt x="994" y="804"/>
                    </a:cubicBezTo>
                    <a:cubicBezTo>
                      <a:pt x="994" y="804"/>
                      <a:pt x="992" y="807"/>
                      <a:pt x="991" y="807"/>
                    </a:cubicBezTo>
                    <a:cubicBezTo>
                      <a:pt x="990" y="808"/>
                      <a:pt x="991" y="809"/>
                      <a:pt x="991" y="810"/>
                    </a:cubicBezTo>
                    <a:cubicBezTo>
                      <a:pt x="992" y="811"/>
                      <a:pt x="991" y="813"/>
                      <a:pt x="991" y="813"/>
                    </a:cubicBezTo>
                    <a:cubicBezTo>
                      <a:pt x="991" y="814"/>
                      <a:pt x="989" y="815"/>
                      <a:pt x="989" y="816"/>
                    </a:cubicBezTo>
                    <a:cubicBezTo>
                      <a:pt x="989" y="816"/>
                      <a:pt x="988" y="817"/>
                      <a:pt x="987" y="818"/>
                    </a:cubicBezTo>
                    <a:cubicBezTo>
                      <a:pt x="986" y="819"/>
                      <a:pt x="987" y="819"/>
                      <a:pt x="987" y="820"/>
                    </a:cubicBezTo>
                    <a:cubicBezTo>
                      <a:pt x="987" y="821"/>
                      <a:pt x="987" y="822"/>
                      <a:pt x="988" y="822"/>
                    </a:cubicBezTo>
                    <a:cubicBezTo>
                      <a:pt x="988" y="823"/>
                      <a:pt x="989" y="822"/>
                      <a:pt x="990" y="822"/>
                    </a:cubicBezTo>
                    <a:cubicBezTo>
                      <a:pt x="991" y="821"/>
                      <a:pt x="991" y="822"/>
                      <a:pt x="992" y="823"/>
                    </a:cubicBezTo>
                    <a:cubicBezTo>
                      <a:pt x="992" y="824"/>
                      <a:pt x="993" y="824"/>
                      <a:pt x="993" y="825"/>
                    </a:cubicBezTo>
                    <a:cubicBezTo>
                      <a:pt x="992" y="825"/>
                      <a:pt x="992" y="825"/>
                      <a:pt x="991" y="826"/>
                    </a:cubicBezTo>
                    <a:cubicBezTo>
                      <a:pt x="990" y="826"/>
                      <a:pt x="990" y="828"/>
                      <a:pt x="990" y="829"/>
                    </a:cubicBezTo>
                    <a:cubicBezTo>
                      <a:pt x="990" y="830"/>
                      <a:pt x="991" y="830"/>
                      <a:pt x="992" y="830"/>
                    </a:cubicBezTo>
                    <a:cubicBezTo>
                      <a:pt x="992" y="830"/>
                      <a:pt x="992" y="832"/>
                      <a:pt x="992" y="833"/>
                    </a:cubicBezTo>
                    <a:cubicBezTo>
                      <a:pt x="992" y="834"/>
                      <a:pt x="992" y="835"/>
                      <a:pt x="992" y="835"/>
                    </a:cubicBezTo>
                    <a:cubicBezTo>
                      <a:pt x="992" y="836"/>
                      <a:pt x="993" y="837"/>
                      <a:pt x="994" y="837"/>
                    </a:cubicBezTo>
                    <a:cubicBezTo>
                      <a:pt x="995" y="837"/>
                      <a:pt x="996" y="838"/>
                      <a:pt x="996" y="839"/>
                    </a:cubicBezTo>
                    <a:cubicBezTo>
                      <a:pt x="996" y="839"/>
                      <a:pt x="997" y="840"/>
                      <a:pt x="997" y="841"/>
                    </a:cubicBezTo>
                    <a:cubicBezTo>
                      <a:pt x="997" y="842"/>
                      <a:pt x="998" y="842"/>
                      <a:pt x="999" y="843"/>
                    </a:cubicBezTo>
                    <a:cubicBezTo>
                      <a:pt x="1000" y="845"/>
                      <a:pt x="1000" y="847"/>
                      <a:pt x="1000" y="848"/>
                    </a:cubicBezTo>
                    <a:cubicBezTo>
                      <a:pt x="1000" y="848"/>
                      <a:pt x="999" y="848"/>
                      <a:pt x="998" y="848"/>
                    </a:cubicBezTo>
                    <a:cubicBezTo>
                      <a:pt x="997" y="848"/>
                      <a:pt x="998" y="849"/>
                      <a:pt x="998" y="850"/>
                    </a:cubicBezTo>
                    <a:cubicBezTo>
                      <a:pt x="998" y="852"/>
                      <a:pt x="998" y="852"/>
                      <a:pt x="998" y="853"/>
                    </a:cubicBezTo>
                    <a:cubicBezTo>
                      <a:pt x="998" y="854"/>
                      <a:pt x="996" y="854"/>
                      <a:pt x="995" y="854"/>
                    </a:cubicBezTo>
                    <a:cubicBezTo>
                      <a:pt x="994" y="854"/>
                      <a:pt x="994" y="853"/>
                      <a:pt x="994" y="852"/>
                    </a:cubicBezTo>
                    <a:cubicBezTo>
                      <a:pt x="993" y="851"/>
                      <a:pt x="992" y="853"/>
                      <a:pt x="992" y="853"/>
                    </a:cubicBezTo>
                    <a:cubicBezTo>
                      <a:pt x="991" y="853"/>
                      <a:pt x="991" y="852"/>
                      <a:pt x="990" y="852"/>
                    </a:cubicBezTo>
                    <a:cubicBezTo>
                      <a:pt x="990" y="851"/>
                      <a:pt x="990" y="849"/>
                      <a:pt x="990" y="848"/>
                    </a:cubicBezTo>
                    <a:cubicBezTo>
                      <a:pt x="990" y="847"/>
                      <a:pt x="990" y="846"/>
                      <a:pt x="990" y="845"/>
                    </a:cubicBezTo>
                    <a:cubicBezTo>
                      <a:pt x="989" y="844"/>
                      <a:pt x="988" y="845"/>
                      <a:pt x="987" y="845"/>
                    </a:cubicBezTo>
                    <a:cubicBezTo>
                      <a:pt x="987" y="845"/>
                      <a:pt x="986" y="845"/>
                      <a:pt x="985" y="845"/>
                    </a:cubicBezTo>
                    <a:cubicBezTo>
                      <a:pt x="984" y="845"/>
                      <a:pt x="984" y="845"/>
                      <a:pt x="984" y="846"/>
                    </a:cubicBezTo>
                    <a:cubicBezTo>
                      <a:pt x="984" y="847"/>
                      <a:pt x="983" y="846"/>
                      <a:pt x="983" y="847"/>
                    </a:cubicBezTo>
                    <a:cubicBezTo>
                      <a:pt x="982" y="848"/>
                      <a:pt x="982" y="848"/>
                      <a:pt x="981" y="848"/>
                    </a:cubicBezTo>
                    <a:cubicBezTo>
                      <a:pt x="981" y="847"/>
                      <a:pt x="980" y="847"/>
                      <a:pt x="980" y="847"/>
                    </a:cubicBezTo>
                    <a:cubicBezTo>
                      <a:pt x="980" y="846"/>
                      <a:pt x="979" y="846"/>
                      <a:pt x="978" y="846"/>
                    </a:cubicBezTo>
                    <a:cubicBezTo>
                      <a:pt x="977" y="846"/>
                      <a:pt x="975" y="848"/>
                      <a:pt x="975" y="849"/>
                    </a:cubicBezTo>
                    <a:cubicBezTo>
                      <a:pt x="974" y="849"/>
                      <a:pt x="973" y="850"/>
                      <a:pt x="972" y="850"/>
                    </a:cubicBezTo>
                    <a:cubicBezTo>
                      <a:pt x="971" y="850"/>
                      <a:pt x="971" y="851"/>
                      <a:pt x="970" y="852"/>
                    </a:cubicBezTo>
                    <a:cubicBezTo>
                      <a:pt x="970" y="852"/>
                      <a:pt x="968" y="851"/>
                      <a:pt x="967" y="850"/>
                    </a:cubicBezTo>
                    <a:cubicBezTo>
                      <a:pt x="966" y="850"/>
                      <a:pt x="967" y="849"/>
                      <a:pt x="967" y="849"/>
                    </a:cubicBezTo>
                    <a:cubicBezTo>
                      <a:pt x="967" y="848"/>
                      <a:pt x="966" y="849"/>
                      <a:pt x="965" y="849"/>
                    </a:cubicBezTo>
                    <a:cubicBezTo>
                      <a:pt x="964" y="849"/>
                      <a:pt x="964" y="849"/>
                      <a:pt x="964" y="849"/>
                    </a:cubicBezTo>
                    <a:cubicBezTo>
                      <a:pt x="964" y="849"/>
                      <a:pt x="964" y="848"/>
                      <a:pt x="964" y="848"/>
                    </a:cubicBezTo>
                    <a:cubicBezTo>
                      <a:pt x="966" y="847"/>
                      <a:pt x="966" y="847"/>
                      <a:pt x="966" y="847"/>
                    </a:cubicBezTo>
                    <a:cubicBezTo>
                      <a:pt x="965" y="847"/>
                      <a:pt x="965" y="846"/>
                      <a:pt x="965" y="846"/>
                    </a:cubicBezTo>
                    <a:cubicBezTo>
                      <a:pt x="964" y="846"/>
                      <a:pt x="963" y="846"/>
                      <a:pt x="963" y="845"/>
                    </a:cubicBezTo>
                    <a:cubicBezTo>
                      <a:pt x="962" y="845"/>
                      <a:pt x="961" y="846"/>
                      <a:pt x="960" y="846"/>
                    </a:cubicBezTo>
                    <a:cubicBezTo>
                      <a:pt x="959" y="846"/>
                      <a:pt x="959" y="847"/>
                      <a:pt x="958" y="847"/>
                    </a:cubicBezTo>
                    <a:cubicBezTo>
                      <a:pt x="958" y="847"/>
                      <a:pt x="957" y="846"/>
                      <a:pt x="956" y="846"/>
                    </a:cubicBezTo>
                    <a:cubicBezTo>
                      <a:pt x="955" y="846"/>
                      <a:pt x="956" y="846"/>
                      <a:pt x="955" y="846"/>
                    </a:cubicBezTo>
                    <a:cubicBezTo>
                      <a:pt x="954" y="846"/>
                      <a:pt x="953" y="846"/>
                      <a:pt x="953" y="847"/>
                    </a:cubicBezTo>
                    <a:cubicBezTo>
                      <a:pt x="953" y="847"/>
                      <a:pt x="953" y="848"/>
                      <a:pt x="952" y="848"/>
                    </a:cubicBezTo>
                    <a:cubicBezTo>
                      <a:pt x="951" y="849"/>
                      <a:pt x="952" y="849"/>
                      <a:pt x="951" y="850"/>
                    </a:cubicBezTo>
                    <a:cubicBezTo>
                      <a:pt x="950" y="851"/>
                      <a:pt x="950" y="851"/>
                      <a:pt x="949" y="850"/>
                    </a:cubicBezTo>
                    <a:cubicBezTo>
                      <a:pt x="948" y="850"/>
                      <a:pt x="948" y="851"/>
                      <a:pt x="948" y="852"/>
                    </a:cubicBezTo>
                    <a:cubicBezTo>
                      <a:pt x="948" y="853"/>
                      <a:pt x="947" y="853"/>
                      <a:pt x="947" y="854"/>
                    </a:cubicBezTo>
                    <a:cubicBezTo>
                      <a:pt x="947" y="854"/>
                      <a:pt x="945" y="855"/>
                      <a:pt x="944" y="856"/>
                    </a:cubicBezTo>
                    <a:cubicBezTo>
                      <a:pt x="944" y="858"/>
                      <a:pt x="945" y="859"/>
                      <a:pt x="944" y="859"/>
                    </a:cubicBezTo>
                    <a:cubicBezTo>
                      <a:pt x="943" y="860"/>
                      <a:pt x="944" y="861"/>
                      <a:pt x="944" y="862"/>
                    </a:cubicBezTo>
                    <a:cubicBezTo>
                      <a:pt x="944" y="863"/>
                      <a:pt x="944" y="865"/>
                      <a:pt x="943" y="866"/>
                    </a:cubicBezTo>
                    <a:cubicBezTo>
                      <a:pt x="943" y="867"/>
                      <a:pt x="941" y="866"/>
                      <a:pt x="940" y="866"/>
                    </a:cubicBezTo>
                    <a:cubicBezTo>
                      <a:pt x="939" y="866"/>
                      <a:pt x="939" y="867"/>
                      <a:pt x="938" y="867"/>
                    </a:cubicBezTo>
                    <a:cubicBezTo>
                      <a:pt x="937" y="867"/>
                      <a:pt x="937" y="866"/>
                      <a:pt x="936" y="866"/>
                    </a:cubicBezTo>
                    <a:cubicBezTo>
                      <a:pt x="936" y="865"/>
                      <a:pt x="935" y="866"/>
                      <a:pt x="934" y="866"/>
                    </a:cubicBezTo>
                    <a:cubicBezTo>
                      <a:pt x="934" y="866"/>
                      <a:pt x="935" y="867"/>
                      <a:pt x="936" y="869"/>
                    </a:cubicBezTo>
                    <a:cubicBezTo>
                      <a:pt x="937" y="870"/>
                      <a:pt x="937" y="871"/>
                      <a:pt x="938" y="871"/>
                    </a:cubicBezTo>
                    <a:cubicBezTo>
                      <a:pt x="938" y="872"/>
                      <a:pt x="938" y="873"/>
                      <a:pt x="937" y="873"/>
                    </a:cubicBezTo>
                    <a:cubicBezTo>
                      <a:pt x="937" y="873"/>
                      <a:pt x="937" y="873"/>
                      <a:pt x="937" y="874"/>
                    </a:cubicBezTo>
                    <a:cubicBezTo>
                      <a:pt x="937" y="875"/>
                      <a:pt x="938" y="875"/>
                      <a:pt x="939" y="875"/>
                    </a:cubicBezTo>
                    <a:cubicBezTo>
                      <a:pt x="941" y="875"/>
                      <a:pt x="940" y="876"/>
                      <a:pt x="941" y="877"/>
                    </a:cubicBezTo>
                    <a:cubicBezTo>
                      <a:pt x="941" y="877"/>
                      <a:pt x="942" y="877"/>
                      <a:pt x="943" y="878"/>
                    </a:cubicBezTo>
                    <a:cubicBezTo>
                      <a:pt x="945" y="878"/>
                      <a:pt x="945" y="879"/>
                      <a:pt x="945" y="880"/>
                    </a:cubicBezTo>
                    <a:cubicBezTo>
                      <a:pt x="946" y="880"/>
                      <a:pt x="948" y="879"/>
                      <a:pt x="949" y="879"/>
                    </a:cubicBezTo>
                    <a:cubicBezTo>
                      <a:pt x="950" y="879"/>
                      <a:pt x="951" y="880"/>
                      <a:pt x="952" y="880"/>
                    </a:cubicBezTo>
                    <a:cubicBezTo>
                      <a:pt x="952" y="881"/>
                      <a:pt x="953" y="881"/>
                      <a:pt x="953" y="882"/>
                    </a:cubicBezTo>
                    <a:cubicBezTo>
                      <a:pt x="954" y="882"/>
                      <a:pt x="954" y="883"/>
                      <a:pt x="954" y="884"/>
                    </a:cubicBezTo>
                    <a:cubicBezTo>
                      <a:pt x="954" y="885"/>
                      <a:pt x="955" y="886"/>
                      <a:pt x="954" y="887"/>
                    </a:cubicBezTo>
                    <a:cubicBezTo>
                      <a:pt x="954" y="888"/>
                      <a:pt x="953" y="888"/>
                      <a:pt x="953" y="887"/>
                    </a:cubicBezTo>
                    <a:cubicBezTo>
                      <a:pt x="952" y="887"/>
                      <a:pt x="952" y="885"/>
                      <a:pt x="952" y="885"/>
                    </a:cubicBezTo>
                    <a:cubicBezTo>
                      <a:pt x="952" y="884"/>
                      <a:pt x="952" y="883"/>
                      <a:pt x="952" y="883"/>
                    </a:cubicBezTo>
                    <a:cubicBezTo>
                      <a:pt x="951" y="883"/>
                      <a:pt x="951" y="884"/>
                      <a:pt x="951" y="884"/>
                    </a:cubicBezTo>
                    <a:cubicBezTo>
                      <a:pt x="950" y="885"/>
                      <a:pt x="951" y="886"/>
                      <a:pt x="950" y="886"/>
                    </a:cubicBezTo>
                    <a:cubicBezTo>
                      <a:pt x="950" y="887"/>
                      <a:pt x="949" y="887"/>
                      <a:pt x="949" y="888"/>
                    </a:cubicBezTo>
                    <a:cubicBezTo>
                      <a:pt x="949" y="889"/>
                      <a:pt x="950" y="888"/>
                      <a:pt x="951" y="888"/>
                    </a:cubicBezTo>
                    <a:cubicBezTo>
                      <a:pt x="951" y="887"/>
                      <a:pt x="951" y="888"/>
                      <a:pt x="950" y="889"/>
                    </a:cubicBezTo>
                    <a:cubicBezTo>
                      <a:pt x="950" y="890"/>
                      <a:pt x="951" y="889"/>
                      <a:pt x="951" y="890"/>
                    </a:cubicBezTo>
                    <a:cubicBezTo>
                      <a:pt x="952" y="890"/>
                      <a:pt x="951" y="891"/>
                      <a:pt x="951" y="891"/>
                    </a:cubicBezTo>
                    <a:cubicBezTo>
                      <a:pt x="950" y="892"/>
                      <a:pt x="950" y="893"/>
                      <a:pt x="951" y="894"/>
                    </a:cubicBezTo>
                    <a:cubicBezTo>
                      <a:pt x="952" y="895"/>
                      <a:pt x="951" y="894"/>
                      <a:pt x="950" y="895"/>
                    </a:cubicBezTo>
                    <a:cubicBezTo>
                      <a:pt x="950" y="896"/>
                      <a:pt x="950" y="896"/>
                      <a:pt x="951" y="897"/>
                    </a:cubicBezTo>
                    <a:cubicBezTo>
                      <a:pt x="951" y="898"/>
                      <a:pt x="950" y="899"/>
                      <a:pt x="951" y="900"/>
                    </a:cubicBezTo>
                    <a:cubicBezTo>
                      <a:pt x="951" y="901"/>
                      <a:pt x="950" y="901"/>
                      <a:pt x="950" y="902"/>
                    </a:cubicBezTo>
                    <a:cubicBezTo>
                      <a:pt x="949" y="902"/>
                      <a:pt x="948" y="904"/>
                      <a:pt x="947" y="904"/>
                    </a:cubicBezTo>
                    <a:cubicBezTo>
                      <a:pt x="946" y="905"/>
                      <a:pt x="947" y="906"/>
                      <a:pt x="946" y="906"/>
                    </a:cubicBezTo>
                    <a:cubicBezTo>
                      <a:pt x="945" y="906"/>
                      <a:pt x="945" y="905"/>
                      <a:pt x="944" y="905"/>
                    </a:cubicBezTo>
                    <a:cubicBezTo>
                      <a:pt x="943" y="905"/>
                      <a:pt x="943" y="906"/>
                      <a:pt x="942" y="906"/>
                    </a:cubicBezTo>
                    <a:cubicBezTo>
                      <a:pt x="942" y="907"/>
                      <a:pt x="940" y="907"/>
                      <a:pt x="939" y="907"/>
                    </a:cubicBezTo>
                    <a:cubicBezTo>
                      <a:pt x="939" y="908"/>
                      <a:pt x="937" y="909"/>
                      <a:pt x="937" y="909"/>
                    </a:cubicBezTo>
                    <a:cubicBezTo>
                      <a:pt x="936" y="910"/>
                      <a:pt x="935" y="909"/>
                      <a:pt x="935" y="909"/>
                    </a:cubicBezTo>
                    <a:cubicBezTo>
                      <a:pt x="934" y="909"/>
                      <a:pt x="931" y="910"/>
                      <a:pt x="931" y="910"/>
                    </a:cubicBezTo>
                    <a:cubicBezTo>
                      <a:pt x="930" y="910"/>
                      <a:pt x="930" y="912"/>
                      <a:pt x="929" y="912"/>
                    </a:cubicBezTo>
                    <a:cubicBezTo>
                      <a:pt x="928" y="912"/>
                      <a:pt x="927" y="912"/>
                      <a:pt x="926" y="912"/>
                    </a:cubicBezTo>
                    <a:cubicBezTo>
                      <a:pt x="925" y="912"/>
                      <a:pt x="925" y="911"/>
                      <a:pt x="924" y="910"/>
                    </a:cubicBezTo>
                    <a:cubicBezTo>
                      <a:pt x="924" y="909"/>
                      <a:pt x="923" y="909"/>
                      <a:pt x="923" y="909"/>
                    </a:cubicBezTo>
                    <a:cubicBezTo>
                      <a:pt x="922" y="909"/>
                      <a:pt x="922" y="909"/>
                      <a:pt x="921" y="909"/>
                    </a:cubicBezTo>
                    <a:cubicBezTo>
                      <a:pt x="921" y="908"/>
                      <a:pt x="919" y="908"/>
                      <a:pt x="919" y="909"/>
                    </a:cubicBezTo>
                    <a:cubicBezTo>
                      <a:pt x="919" y="909"/>
                      <a:pt x="919" y="909"/>
                      <a:pt x="919" y="909"/>
                    </a:cubicBezTo>
                    <a:cubicBezTo>
                      <a:pt x="919" y="909"/>
                      <a:pt x="918" y="908"/>
                      <a:pt x="917" y="908"/>
                    </a:cubicBezTo>
                    <a:cubicBezTo>
                      <a:pt x="913" y="907"/>
                      <a:pt x="912" y="914"/>
                      <a:pt x="913" y="921"/>
                    </a:cubicBezTo>
                    <a:cubicBezTo>
                      <a:pt x="914" y="922"/>
                      <a:pt x="915" y="921"/>
                      <a:pt x="916" y="922"/>
                    </a:cubicBezTo>
                    <a:cubicBezTo>
                      <a:pt x="917" y="922"/>
                      <a:pt x="917" y="923"/>
                      <a:pt x="916" y="923"/>
                    </a:cubicBezTo>
                    <a:cubicBezTo>
                      <a:pt x="916" y="924"/>
                      <a:pt x="916" y="924"/>
                      <a:pt x="916" y="924"/>
                    </a:cubicBezTo>
                    <a:cubicBezTo>
                      <a:pt x="916" y="925"/>
                      <a:pt x="915" y="925"/>
                      <a:pt x="914" y="925"/>
                    </a:cubicBezTo>
                    <a:cubicBezTo>
                      <a:pt x="914" y="925"/>
                      <a:pt x="913" y="926"/>
                      <a:pt x="912" y="926"/>
                    </a:cubicBezTo>
                    <a:cubicBezTo>
                      <a:pt x="911" y="927"/>
                      <a:pt x="911" y="927"/>
                      <a:pt x="910" y="927"/>
                    </a:cubicBezTo>
                    <a:cubicBezTo>
                      <a:pt x="909" y="927"/>
                      <a:pt x="908" y="928"/>
                      <a:pt x="908" y="929"/>
                    </a:cubicBezTo>
                    <a:cubicBezTo>
                      <a:pt x="908" y="929"/>
                      <a:pt x="907" y="930"/>
                      <a:pt x="907" y="930"/>
                    </a:cubicBezTo>
                    <a:cubicBezTo>
                      <a:pt x="906" y="931"/>
                      <a:pt x="905" y="931"/>
                      <a:pt x="904" y="932"/>
                    </a:cubicBezTo>
                    <a:cubicBezTo>
                      <a:pt x="904" y="932"/>
                      <a:pt x="903" y="932"/>
                      <a:pt x="902" y="932"/>
                    </a:cubicBezTo>
                    <a:cubicBezTo>
                      <a:pt x="901" y="932"/>
                      <a:pt x="901" y="932"/>
                      <a:pt x="901" y="932"/>
                    </a:cubicBezTo>
                    <a:cubicBezTo>
                      <a:pt x="900" y="931"/>
                      <a:pt x="899" y="931"/>
                      <a:pt x="898" y="931"/>
                    </a:cubicBezTo>
                    <a:cubicBezTo>
                      <a:pt x="897" y="931"/>
                      <a:pt x="898" y="933"/>
                      <a:pt x="898" y="934"/>
                    </a:cubicBezTo>
                    <a:cubicBezTo>
                      <a:pt x="898" y="934"/>
                      <a:pt x="895" y="936"/>
                      <a:pt x="894" y="936"/>
                    </a:cubicBezTo>
                    <a:cubicBezTo>
                      <a:pt x="894" y="937"/>
                      <a:pt x="891" y="938"/>
                      <a:pt x="890" y="938"/>
                    </a:cubicBezTo>
                    <a:cubicBezTo>
                      <a:pt x="889" y="938"/>
                      <a:pt x="889" y="936"/>
                      <a:pt x="888" y="935"/>
                    </a:cubicBezTo>
                    <a:cubicBezTo>
                      <a:pt x="887" y="934"/>
                      <a:pt x="886" y="933"/>
                      <a:pt x="885" y="933"/>
                    </a:cubicBezTo>
                    <a:cubicBezTo>
                      <a:pt x="883" y="933"/>
                      <a:pt x="882" y="934"/>
                      <a:pt x="881" y="934"/>
                    </a:cubicBezTo>
                    <a:cubicBezTo>
                      <a:pt x="880" y="934"/>
                      <a:pt x="879" y="935"/>
                      <a:pt x="878" y="935"/>
                    </a:cubicBezTo>
                    <a:cubicBezTo>
                      <a:pt x="877" y="935"/>
                      <a:pt x="877" y="936"/>
                      <a:pt x="876" y="936"/>
                    </a:cubicBezTo>
                    <a:cubicBezTo>
                      <a:pt x="875" y="937"/>
                      <a:pt x="874" y="937"/>
                      <a:pt x="873" y="937"/>
                    </a:cubicBezTo>
                    <a:cubicBezTo>
                      <a:pt x="872" y="937"/>
                      <a:pt x="872" y="936"/>
                      <a:pt x="872" y="935"/>
                    </a:cubicBezTo>
                    <a:cubicBezTo>
                      <a:pt x="871" y="934"/>
                      <a:pt x="870" y="932"/>
                      <a:pt x="869" y="932"/>
                    </a:cubicBezTo>
                    <a:cubicBezTo>
                      <a:pt x="868" y="931"/>
                      <a:pt x="868" y="932"/>
                      <a:pt x="867" y="932"/>
                    </a:cubicBezTo>
                    <a:cubicBezTo>
                      <a:pt x="867" y="933"/>
                      <a:pt x="865" y="933"/>
                      <a:pt x="864" y="933"/>
                    </a:cubicBezTo>
                    <a:cubicBezTo>
                      <a:pt x="864" y="933"/>
                      <a:pt x="863" y="933"/>
                      <a:pt x="862" y="934"/>
                    </a:cubicBezTo>
                    <a:cubicBezTo>
                      <a:pt x="862" y="934"/>
                      <a:pt x="861" y="934"/>
                      <a:pt x="860" y="933"/>
                    </a:cubicBezTo>
                    <a:cubicBezTo>
                      <a:pt x="859" y="932"/>
                      <a:pt x="860" y="931"/>
                      <a:pt x="859" y="930"/>
                    </a:cubicBezTo>
                    <a:cubicBezTo>
                      <a:pt x="858" y="930"/>
                      <a:pt x="857" y="931"/>
                      <a:pt x="856" y="931"/>
                    </a:cubicBezTo>
                    <a:cubicBezTo>
                      <a:pt x="856" y="932"/>
                      <a:pt x="855" y="932"/>
                      <a:pt x="854" y="931"/>
                    </a:cubicBezTo>
                    <a:cubicBezTo>
                      <a:pt x="853" y="930"/>
                      <a:pt x="853" y="929"/>
                      <a:pt x="852" y="929"/>
                    </a:cubicBezTo>
                    <a:cubicBezTo>
                      <a:pt x="851" y="929"/>
                      <a:pt x="850" y="928"/>
                      <a:pt x="850" y="928"/>
                    </a:cubicBezTo>
                    <a:cubicBezTo>
                      <a:pt x="850" y="927"/>
                      <a:pt x="850" y="926"/>
                      <a:pt x="849" y="925"/>
                    </a:cubicBezTo>
                    <a:cubicBezTo>
                      <a:pt x="849" y="925"/>
                      <a:pt x="848" y="925"/>
                      <a:pt x="847" y="925"/>
                    </a:cubicBezTo>
                    <a:cubicBezTo>
                      <a:pt x="846" y="926"/>
                      <a:pt x="846" y="926"/>
                      <a:pt x="845" y="925"/>
                    </a:cubicBezTo>
                    <a:cubicBezTo>
                      <a:pt x="845" y="925"/>
                      <a:pt x="845" y="924"/>
                      <a:pt x="844" y="923"/>
                    </a:cubicBezTo>
                    <a:cubicBezTo>
                      <a:pt x="844" y="923"/>
                      <a:pt x="843" y="923"/>
                      <a:pt x="842" y="924"/>
                    </a:cubicBezTo>
                    <a:cubicBezTo>
                      <a:pt x="841" y="924"/>
                      <a:pt x="841" y="924"/>
                      <a:pt x="840" y="923"/>
                    </a:cubicBezTo>
                    <a:cubicBezTo>
                      <a:pt x="840" y="922"/>
                      <a:pt x="838" y="922"/>
                      <a:pt x="838" y="922"/>
                    </a:cubicBezTo>
                    <a:cubicBezTo>
                      <a:pt x="838" y="921"/>
                      <a:pt x="837" y="921"/>
                      <a:pt x="836" y="920"/>
                    </a:cubicBezTo>
                    <a:cubicBezTo>
                      <a:pt x="835" y="920"/>
                      <a:pt x="835" y="919"/>
                      <a:pt x="834" y="918"/>
                    </a:cubicBezTo>
                    <a:cubicBezTo>
                      <a:pt x="833" y="917"/>
                      <a:pt x="833" y="917"/>
                      <a:pt x="832" y="917"/>
                    </a:cubicBezTo>
                    <a:cubicBezTo>
                      <a:pt x="831" y="917"/>
                      <a:pt x="830" y="917"/>
                      <a:pt x="829" y="916"/>
                    </a:cubicBezTo>
                    <a:cubicBezTo>
                      <a:pt x="829" y="916"/>
                      <a:pt x="828" y="915"/>
                      <a:pt x="828" y="914"/>
                    </a:cubicBezTo>
                    <a:cubicBezTo>
                      <a:pt x="828" y="913"/>
                      <a:pt x="828" y="912"/>
                      <a:pt x="827" y="911"/>
                    </a:cubicBezTo>
                    <a:cubicBezTo>
                      <a:pt x="827" y="911"/>
                      <a:pt x="827" y="910"/>
                      <a:pt x="827" y="909"/>
                    </a:cubicBezTo>
                    <a:cubicBezTo>
                      <a:pt x="828" y="908"/>
                      <a:pt x="828" y="906"/>
                      <a:pt x="828" y="906"/>
                    </a:cubicBezTo>
                    <a:cubicBezTo>
                      <a:pt x="829" y="905"/>
                      <a:pt x="830" y="905"/>
                      <a:pt x="831" y="906"/>
                    </a:cubicBezTo>
                    <a:cubicBezTo>
                      <a:pt x="832" y="906"/>
                      <a:pt x="832" y="906"/>
                      <a:pt x="833" y="906"/>
                    </a:cubicBezTo>
                    <a:cubicBezTo>
                      <a:pt x="834" y="906"/>
                      <a:pt x="834" y="906"/>
                      <a:pt x="835" y="905"/>
                    </a:cubicBezTo>
                    <a:cubicBezTo>
                      <a:pt x="835" y="904"/>
                      <a:pt x="835" y="903"/>
                      <a:pt x="835" y="902"/>
                    </a:cubicBezTo>
                    <a:cubicBezTo>
                      <a:pt x="835" y="901"/>
                      <a:pt x="836" y="901"/>
                      <a:pt x="837" y="901"/>
                    </a:cubicBezTo>
                    <a:cubicBezTo>
                      <a:pt x="838" y="901"/>
                      <a:pt x="838" y="900"/>
                      <a:pt x="838" y="899"/>
                    </a:cubicBezTo>
                    <a:cubicBezTo>
                      <a:pt x="838" y="899"/>
                      <a:pt x="837" y="898"/>
                      <a:pt x="836" y="898"/>
                    </a:cubicBezTo>
                    <a:cubicBezTo>
                      <a:pt x="835" y="898"/>
                      <a:pt x="835" y="898"/>
                      <a:pt x="835" y="898"/>
                    </a:cubicBezTo>
                    <a:cubicBezTo>
                      <a:pt x="834" y="899"/>
                      <a:pt x="833" y="898"/>
                      <a:pt x="832" y="897"/>
                    </a:cubicBezTo>
                    <a:cubicBezTo>
                      <a:pt x="830" y="897"/>
                      <a:pt x="833" y="897"/>
                      <a:pt x="833" y="895"/>
                    </a:cubicBezTo>
                    <a:cubicBezTo>
                      <a:pt x="833" y="894"/>
                      <a:pt x="833" y="893"/>
                      <a:pt x="833" y="893"/>
                    </a:cubicBezTo>
                    <a:cubicBezTo>
                      <a:pt x="833" y="893"/>
                      <a:pt x="833" y="893"/>
                      <a:pt x="833" y="892"/>
                    </a:cubicBezTo>
                    <a:cubicBezTo>
                      <a:pt x="834" y="892"/>
                      <a:pt x="835" y="892"/>
                      <a:pt x="835" y="891"/>
                    </a:cubicBezTo>
                    <a:cubicBezTo>
                      <a:pt x="835" y="891"/>
                      <a:pt x="834" y="890"/>
                      <a:pt x="834" y="889"/>
                    </a:cubicBezTo>
                    <a:cubicBezTo>
                      <a:pt x="833" y="887"/>
                      <a:pt x="832" y="884"/>
                      <a:pt x="832" y="883"/>
                    </a:cubicBezTo>
                    <a:cubicBezTo>
                      <a:pt x="831" y="882"/>
                      <a:pt x="830" y="881"/>
                      <a:pt x="831" y="880"/>
                    </a:cubicBezTo>
                    <a:cubicBezTo>
                      <a:pt x="831" y="879"/>
                      <a:pt x="831" y="879"/>
                      <a:pt x="831" y="878"/>
                    </a:cubicBezTo>
                    <a:cubicBezTo>
                      <a:pt x="831" y="877"/>
                      <a:pt x="830" y="875"/>
                      <a:pt x="829" y="874"/>
                    </a:cubicBezTo>
                    <a:cubicBezTo>
                      <a:pt x="829" y="874"/>
                      <a:pt x="830" y="874"/>
                      <a:pt x="830" y="874"/>
                    </a:cubicBezTo>
                    <a:cubicBezTo>
                      <a:pt x="831" y="873"/>
                      <a:pt x="832" y="873"/>
                      <a:pt x="832" y="873"/>
                    </a:cubicBezTo>
                    <a:cubicBezTo>
                      <a:pt x="832" y="874"/>
                      <a:pt x="833" y="874"/>
                      <a:pt x="834" y="874"/>
                    </a:cubicBezTo>
                    <a:cubicBezTo>
                      <a:pt x="835" y="874"/>
                      <a:pt x="835" y="874"/>
                      <a:pt x="836" y="875"/>
                    </a:cubicBezTo>
                    <a:cubicBezTo>
                      <a:pt x="837" y="875"/>
                      <a:pt x="837" y="876"/>
                      <a:pt x="837" y="876"/>
                    </a:cubicBezTo>
                    <a:cubicBezTo>
                      <a:pt x="838" y="875"/>
                      <a:pt x="836" y="874"/>
                      <a:pt x="836" y="874"/>
                    </a:cubicBezTo>
                    <a:cubicBezTo>
                      <a:pt x="836" y="873"/>
                      <a:pt x="837" y="873"/>
                      <a:pt x="837" y="872"/>
                    </a:cubicBezTo>
                    <a:cubicBezTo>
                      <a:pt x="838" y="872"/>
                      <a:pt x="839" y="872"/>
                      <a:pt x="839" y="872"/>
                    </a:cubicBezTo>
                    <a:cubicBezTo>
                      <a:pt x="839" y="872"/>
                      <a:pt x="838" y="872"/>
                      <a:pt x="837" y="871"/>
                    </a:cubicBezTo>
                    <a:cubicBezTo>
                      <a:pt x="836" y="871"/>
                      <a:pt x="836" y="870"/>
                      <a:pt x="835" y="870"/>
                    </a:cubicBezTo>
                    <a:cubicBezTo>
                      <a:pt x="833" y="870"/>
                      <a:pt x="833" y="871"/>
                      <a:pt x="832" y="871"/>
                    </a:cubicBezTo>
                    <a:cubicBezTo>
                      <a:pt x="832" y="871"/>
                      <a:pt x="831" y="872"/>
                      <a:pt x="831" y="871"/>
                    </a:cubicBezTo>
                    <a:cubicBezTo>
                      <a:pt x="830" y="871"/>
                      <a:pt x="830" y="871"/>
                      <a:pt x="829" y="871"/>
                    </a:cubicBezTo>
                    <a:cubicBezTo>
                      <a:pt x="828" y="871"/>
                      <a:pt x="828" y="871"/>
                      <a:pt x="828" y="870"/>
                    </a:cubicBezTo>
                    <a:cubicBezTo>
                      <a:pt x="828" y="869"/>
                      <a:pt x="828" y="868"/>
                      <a:pt x="827" y="867"/>
                    </a:cubicBezTo>
                    <a:cubicBezTo>
                      <a:pt x="826" y="867"/>
                      <a:pt x="827" y="866"/>
                      <a:pt x="825" y="865"/>
                    </a:cubicBezTo>
                    <a:cubicBezTo>
                      <a:pt x="824" y="864"/>
                      <a:pt x="824" y="865"/>
                      <a:pt x="823" y="865"/>
                    </a:cubicBezTo>
                    <a:cubicBezTo>
                      <a:pt x="823" y="865"/>
                      <a:pt x="823" y="863"/>
                      <a:pt x="823" y="862"/>
                    </a:cubicBezTo>
                    <a:cubicBezTo>
                      <a:pt x="823" y="861"/>
                      <a:pt x="822" y="860"/>
                      <a:pt x="821" y="860"/>
                    </a:cubicBezTo>
                    <a:cubicBezTo>
                      <a:pt x="820" y="860"/>
                      <a:pt x="820" y="857"/>
                      <a:pt x="820" y="856"/>
                    </a:cubicBezTo>
                    <a:cubicBezTo>
                      <a:pt x="819" y="856"/>
                      <a:pt x="819" y="855"/>
                      <a:pt x="818" y="853"/>
                    </a:cubicBezTo>
                    <a:cubicBezTo>
                      <a:pt x="818" y="851"/>
                      <a:pt x="819" y="851"/>
                      <a:pt x="819" y="850"/>
                    </a:cubicBezTo>
                    <a:cubicBezTo>
                      <a:pt x="819" y="849"/>
                      <a:pt x="820" y="849"/>
                      <a:pt x="820" y="848"/>
                    </a:cubicBezTo>
                    <a:cubicBezTo>
                      <a:pt x="819" y="846"/>
                      <a:pt x="818" y="845"/>
                      <a:pt x="818" y="845"/>
                    </a:cubicBezTo>
                    <a:cubicBezTo>
                      <a:pt x="817" y="844"/>
                      <a:pt x="817" y="844"/>
                      <a:pt x="815" y="842"/>
                    </a:cubicBezTo>
                    <a:cubicBezTo>
                      <a:pt x="814" y="841"/>
                      <a:pt x="812" y="840"/>
                      <a:pt x="811" y="839"/>
                    </a:cubicBezTo>
                    <a:cubicBezTo>
                      <a:pt x="810" y="839"/>
                      <a:pt x="808" y="840"/>
                      <a:pt x="807" y="840"/>
                    </a:cubicBezTo>
                    <a:cubicBezTo>
                      <a:pt x="805" y="840"/>
                      <a:pt x="804" y="840"/>
                      <a:pt x="803" y="840"/>
                    </a:cubicBezTo>
                    <a:cubicBezTo>
                      <a:pt x="802" y="840"/>
                      <a:pt x="798" y="840"/>
                      <a:pt x="798" y="839"/>
                    </a:cubicBezTo>
                    <a:cubicBezTo>
                      <a:pt x="797" y="839"/>
                      <a:pt x="795" y="839"/>
                      <a:pt x="794" y="839"/>
                    </a:cubicBezTo>
                    <a:cubicBezTo>
                      <a:pt x="793" y="839"/>
                      <a:pt x="792" y="840"/>
                      <a:pt x="792" y="841"/>
                    </a:cubicBezTo>
                    <a:cubicBezTo>
                      <a:pt x="791" y="841"/>
                      <a:pt x="791" y="841"/>
                      <a:pt x="790" y="841"/>
                    </a:cubicBezTo>
                    <a:cubicBezTo>
                      <a:pt x="789" y="842"/>
                      <a:pt x="789" y="841"/>
                      <a:pt x="788" y="841"/>
                    </a:cubicBezTo>
                    <a:cubicBezTo>
                      <a:pt x="788" y="841"/>
                      <a:pt x="787" y="839"/>
                      <a:pt x="786" y="839"/>
                    </a:cubicBezTo>
                    <a:cubicBezTo>
                      <a:pt x="785" y="839"/>
                      <a:pt x="784" y="838"/>
                      <a:pt x="783" y="838"/>
                    </a:cubicBezTo>
                    <a:cubicBezTo>
                      <a:pt x="783" y="838"/>
                      <a:pt x="783" y="839"/>
                      <a:pt x="782" y="839"/>
                    </a:cubicBezTo>
                    <a:cubicBezTo>
                      <a:pt x="781" y="839"/>
                      <a:pt x="781" y="838"/>
                      <a:pt x="780" y="838"/>
                    </a:cubicBezTo>
                    <a:cubicBezTo>
                      <a:pt x="780" y="838"/>
                      <a:pt x="781" y="837"/>
                      <a:pt x="782" y="837"/>
                    </a:cubicBezTo>
                    <a:cubicBezTo>
                      <a:pt x="782" y="836"/>
                      <a:pt x="781" y="836"/>
                      <a:pt x="781" y="836"/>
                    </a:cubicBezTo>
                    <a:cubicBezTo>
                      <a:pt x="780" y="836"/>
                      <a:pt x="780" y="837"/>
                      <a:pt x="779" y="837"/>
                    </a:cubicBezTo>
                    <a:cubicBezTo>
                      <a:pt x="778" y="837"/>
                      <a:pt x="779" y="835"/>
                      <a:pt x="779" y="835"/>
                    </a:cubicBezTo>
                    <a:cubicBezTo>
                      <a:pt x="778" y="835"/>
                      <a:pt x="778" y="836"/>
                      <a:pt x="778" y="836"/>
                    </a:cubicBezTo>
                    <a:cubicBezTo>
                      <a:pt x="778" y="837"/>
                      <a:pt x="776" y="835"/>
                      <a:pt x="776" y="836"/>
                    </a:cubicBezTo>
                    <a:cubicBezTo>
                      <a:pt x="776" y="837"/>
                      <a:pt x="775" y="837"/>
                      <a:pt x="775" y="837"/>
                    </a:cubicBezTo>
                    <a:cubicBezTo>
                      <a:pt x="774" y="837"/>
                      <a:pt x="773" y="839"/>
                      <a:pt x="773" y="840"/>
                    </a:cubicBezTo>
                    <a:cubicBezTo>
                      <a:pt x="773" y="840"/>
                      <a:pt x="772" y="840"/>
                      <a:pt x="772" y="840"/>
                    </a:cubicBezTo>
                    <a:cubicBezTo>
                      <a:pt x="771" y="839"/>
                      <a:pt x="771" y="838"/>
                      <a:pt x="771" y="838"/>
                    </a:cubicBezTo>
                    <a:cubicBezTo>
                      <a:pt x="772" y="837"/>
                      <a:pt x="773" y="836"/>
                      <a:pt x="773" y="835"/>
                    </a:cubicBezTo>
                    <a:cubicBezTo>
                      <a:pt x="773" y="835"/>
                      <a:pt x="773" y="834"/>
                      <a:pt x="772" y="834"/>
                    </a:cubicBezTo>
                    <a:cubicBezTo>
                      <a:pt x="772" y="833"/>
                      <a:pt x="772" y="833"/>
                      <a:pt x="772" y="832"/>
                    </a:cubicBezTo>
                    <a:cubicBezTo>
                      <a:pt x="772" y="831"/>
                      <a:pt x="772" y="831"/>
                      <a:pt x="772" y="830"/>
                    </a:cubicBezTo>
                    <a:cubicBezTo>
                      <a:pt x="772" y="830"/>
                      <a:pt x="771" y="828"/>
                      <a:pt x="771" y="828"/>
                    </a:cubicBezTo>
                    <a:cubicBezTo>
                      <a:pt x="770" y="827"/>
                      <a:pt x="768" y="828"/>
                      <a:pt x="768" y="828"/>
                    </a:cubicBezTo>
                    <a:cubicBezTo>
                      <a:pt x="767" y="828"/>
                      <a:pt x="767" y="828"/>
                      <a:pt x="767" y="829"/>
                    </a:cubicBezTo>
                    <a:cubicBezTo>
                      <a:pt x="767" y="830"/>
                      <a:pt x="766" y="830"/>
                      <a:pt x="765" y="830"/>
                    </a:cubicBezTo>
                    <a:cubicBezTo>
                      <a:pt x="764" y="831"/>
                      <a:pt x="765" y="833"/>
                      <a:pt x="765" y="833"/>
                    </a:cubicBezTo>
                    <a:cubicBezTo>
                      <a:pt x="764" y="833"/>
                      <a:pt x="762" y="833"/>
                      <a:pt x="761" y="833"/>
                    </a:cubicBezTo>
                    <a:cubicBezTo>
                      <a:pt x="760" y="833"/>
                      <a:pt x="759" y="833"/>
                      <a:pt x="759" y="833"/>
                    </a:cubicBezTo>
                    <a:cubicBezTo>
                      <a:pt x="758" y="834"/>
                      <a:pt x="756" y="833"/>
                      <a:pt x="755" y="833"/>
                    </a:cubicBezTo>
                    <a:cubicBezTo>
                      <a:pt x="755" y="833"/>
                      <a:pt x="754" y="831"/>
                      <a:pt x="753" y="831"/>
                    </a:cubicBezTo>
                    <a:cubicBezTo>
                      <a:pt x="753" y="830"/>
                      <a:pt x="753" y="829"/>
                      <a:pt x="753" y="829"/>
                    </a:cubicBezTo>
                    <a:cubicBezTo>
                      <a:pt x="753" y="828"/>
                      <a:pt x="752" y="827"/>
                      <a:pt x="751" y="827"/>
                    </a:cubicBezTo>
                    <a:cubicBezTo>
                      <a:pt x="751" y="827"/>
                      <a:pt x="750" y="827"/>
                      <a:pt x="749" y="828"/>
                    </a:cubicBezTo>
                    <a:cubicBezTo>
                      <a:pt x="749" y="829"/>
                      <a:pt x="748" y="829"/>
                      <a:pt x="747" y="829"/>
                    </a:cubicBezTo>
                    <a:cubicBezTo>
                      <a:pt x="746" y="829"/>
                      <a:pt x="745" y="828"/>
                      <a:pt x="744" y="827"/>
                    </a:cubicBezTo>
                    <a:cubicBezTo>
                      <a:pt x="743" y="827"/>
                      <a:pt x="744" y="824"/>
                      <a:pt x="744" y="824"/>
                    </a:cubicBezTo>
                    <a:cubicBezTo>
                      <a:pt x="744" y="823"/>
                      <a:pt x="744" y="822"/>
                      <a:pt x="745" y="822"/>
                    </a:cubicBezTo>
                    <a:cubicBezTo>
                      <a:pt x="745" y="821"/>
                      <a:pt x="745" y="820"/>
                      <a:pt x="746" y="819"/>
                    </a:cubicBezTo>
                    <a:cubicBezTo>
                      <a:pt x="746" y="819"/>
                      <a:pt x="745" y="817"/>
                      <a:pt x="745" y="817"/>
                    </a:cubicBezTo>
                    <a:cubicBezTo>
                      <a:pt x="744" y="816"/>
                      <a:pt x="744" y="816"/>
                      <a:pt x="744" y="816"/>
                    </a:cubicBezTo>
                    <a:cubicBezTo>
                      <a:pt x="743" y="817"/>
                      <a:pt x="743" y="817"/>
                      <a:pt x="742" y="816"/>
                    </a:cubicBezTo>
                    <a:cubicBezTo>
                      <a:pt x="741" y="816"/>
                      <a:pt x="741" y="814"/>
                      <a:pt x="741" y="814"/>
                    </a:cubicBezTo>
                    <a:cubicBezTo>
                      <a:pt x="741" y="813"/>
                      <a:pt x="743" y="812"/>
                      <a:pt x="743" y="812"/>
                    </a:cubicBezTo>
                    <a:cubicBezTo>
                      <a:pt x="743" y="811"/>
                      <a:pt x="743" y="811"/>
                      <a:pt x="744" y="810"/>
                    </a:cubicBezTo>
                    <a:cubicBezTo>
                      <a:pt x="745" y="810"/>
                      <a:pt x="744" y="808"/>
                      <a:pt x="744" y="808"/>
                    </a:cubicBezTo>
                    <a:cubicBezTo>
                      <a:pt x="743" y="807"/>
                      <a:pt x="743" y="807"/>
                      <a:pt x="742" y="807"/>
                    </a:cubicBezTo>
                    <a:cubicBezTo>
                      <a:pt x="741" y="807"/>
                      <a:pt x="742" y="806"/>
                      <a:pt x="742" y="805"/>
                    </a:cubicBezTo>
                    <a:cubicBezTo>
                      <a:pt x="742" y="804"/>
                      <a:pt x="743" y="804"/>
                      <a:pt x="743" y="804"/>
                    </a:cubicBezTo>
                    <a:cubicBezTo>
                      <a:pt x="744" y="804"/>
                      <a:pt x="744" y="805"/>
                      <a:pt x="745" y="804"/>
                    </a:cubicBezTo>
                    <a:cubicBezTo>
                      <a:pt x="746" y="804"/>
                      <a:pt x="745" y="802"/>
                      <a:pt x="745" y="802"/>
                    </a:cubicBezTo>
                    <a:cubicBezTo>
                      <a:pt x="744" y="801"/>
                      <a:pt x="744" y="801"/>
                      <a:pt x="743" y="801"/>
                    </a:cubicBezTo>
                    <a:cubicBezTo>
                      <a:pt x="742" y="801"/>
                      <a:pt x="742" y="800"/>
                      <a:pt x="742" y="799"/>
                    </a:cubicBezTo>
                    <a:cubicBezTo>
                      <a:pt x="742" y="798"/>
                      <a:pt x="742" y="797"/>
                      <a:pt x="742" y="796"/>
                    </a:cubicBezTo>
                    <a:cubicBezTo>
                      <a:pt x="742" y="794"/>
                      <a:pt x="740" y="794"/>
                      <a:pt x="739" y="793"/>
                    </a:cubicBezTo>
                    <a:cubicBezTo>
                      <a:pt x="738" y="793"/>
                      <a:pt x="737" y="793"/>
                      <a:pt x="736" y="793"/>
                    </a:cubicBezTo>
                    <a:cubicBezTo>
                      <a:pt x="736" y="793"/>
                      <a:pt x="736" y="793"/>
                      <a:pt x="734" y="793"/>
                    </a:cubicBezTo>
                    <a:cubicBezTo>
                      <a:pt x="733" y="793"/>
                      <a:pt x="732" y="793"/>
                      <a:pt x="731" y="792"/>
                    </a:cubicBezTo>
                    <a:cubicBezTo>
                      <a:pt x="730" y="792"/>
                      <a:pt x="731" y="790"/>
                      <a:pt x="731" y="790"/>
                    </a:cubicBezTo>
                    <a:cubicBezTo>
                      <a:pt x="731" y="789"/>
                      <a:pt x="731" y="788"/>
                      <a:pt x="730" y="787"/>
                    </a:cubicBezTo>
                    <a:cubicBezTo>
                      <a:pt x="730" y="786"/>
                      <a:pt x="730" y="786"/>
                      <a:pt x="730" y="784"/>
                    </a:cubicBezTo>
                    <a:cubicBezTo>
                      <a:pt x="730" y="783"/>
                      <a:pt x="729" y="783"/>
                      <a:pt x="727" y="782"/>
                    </a:cubicBezTo>
                    <a:cubicBezTo>
                      <a:pt x="725" y="781"/>
                      <a:pt x="724" y="782"/>
                      <a:pt x="723" y="782"/>
                    </a:cubicBezTo>
                    <a:cubicBezTo>
                      <a:pt x="722" y="782"/>
                      <a:pt x="723" y="784"/>
                      <a:pt x="722" y="785"/>
                    </a:cubicBezTo>
                    <a:cubicBezTo>
                      <a:pt x="722" y="785"/>
                      <a:pt x="721" y="785"/>
                      <a:pt x="720" y="785"/>
                    </a:cubicBezTo>
                    <a:cubicBezTo>
                      <a:pt x="720" y="784"/>
                      <a:pt x="718" y="785"/>
                      <a:pt x="718" y="785"/>
                    </a:cubicBezTo>
                    <a:cubicBezTo>
                      <a:pt x="717" y="785"/>
                      <a:pt x="717" y="787"/>
                      <a:pt x="716" y="788"/>
                    </a:cubicBezTo>
                    <a:cubicBezTo>
                      <a:pt x="716" y="789"/>
                      <a:pt x="714" y="788"/>
                      <a:pt x="713" y="788"/>
                    </a:cubicBezTo>
                    <a:cubicBezTo>
                      <a:pt x="712" y="788"/>
                      <a:pt x="712" y="789"/>
                      <a:pt x="712" y="789"/>
                    </a:cubicBezTo>
                    <a:cubicBezTo>
                      <a:pt x="712" y="790"/>
                      <a:pt x="711" y="790"/>
                      <a:pt x="711" y="790"/>
                    </a:cubicBezTo>
                    <a:cubicBezTo>
                      <a:pt x="710" y="790"/>
                      <a:pt x="710" y="791"/>
                      <a:pt x="710" y="791"/>
                    </a:cubicBezTo>
                    <a:cubicBezTo>
                      <a:pt x="711" y="792"/>
                      <a:pt x="708" y="792"/>
                      <a:pt x="708" y="792"/>
                    </a:cubicBezTo>
                    <a:cubicBezTo>
                      <a:pt x="707" y="792"/>
                      <a:pt x="706" y="794"/>
                      <a:pt x="705" y="794"/>
                    </a:cubicBezTo>
                    <a:cubicBezTo>
                      <a:pt x="705" y="794"/>
                      <a:pt x="704" y="795"/>
                      <a:pt x="703" y="795"/>
                    </a:cubicBezTo>
                    <a:cubicBezTo>
                      <a:pt x="703" y="796"/>
                      <a:pt x="703" y="797"/>
                      <a:pt x="704" y="797"/>
                    </a:cubicBezTo>
                    <a:cubicBezTo>
                      <a:pt x="705" y="797"/>
                      <a:pt x="705" y="797"/>
                      <a:pt x="705" y="798"/>
                    </a:cubicBezTo>
                    <a:cubicBezTo>
                      <a:pt x="705" y="799"/>
                      <a:pt x="706" y="799"/>
                      <a:pt x="707" y="799"/>
                    </a:cubicBezTo>
                    <a:cubicBezTo>
                      <a:pt x="707" y="798"/>
                      <a:pt x="708" y="799"/>
                      <a:pt x="708" y="800"/>
                    </a:cubicBezTo>
                    <a:cubicBezTo>
                      <a:pt x="708" y="801"/>
                      <a:pt x="707" y="801"/>
                      <a:pt x="707" y="802"/>
                    </a:cubicBezTo>
                    <a:cubicBezTo>
                      <a:pt x="707" y="803"/>
                      <a:pt x="706" y="802"/>
                      <a:pt x="706" y="802"/>
                    </a:cubicBezTo>
                    <a:cubicBezTo>
                      <a:pt x="706" y="801"/>
                      <a:pt x="705" y="801"/>
                      <a:pt x="704" y="801"/>
                    </a:cubicBezTo>
                    <a:cubicBezTo>
                      <a:pt x="704" y="800"/>
                      <a:pt x="702" y="800"/>
                      <a:pt x="701" y="800"/>
                    </a:cubicBezTo>
                    <a:cubicBezTo>
                      <a:pt x="700" y="800"/>
                      <a:pt x="701" y="801"/>
                      <a:pt x="700" y="801"/>
                    </a:cubicBezTo>
                    <a:cubicBezTo>
                      <a:pt x="700" y="801"/>
                      <a:pt x="698" y="801"/>
                      <a:pt x="697" y="801"/>
                    </a:cubicBezTo>
                    <a:cubicBezTo>
                      <a:pt x="696" y="801"/>
                      <a:pt x="696" y="802"/>
                      <a:pt x="696" y="802"/>
                    </a:cubicBezTo>
                    <a:cubicBezTo>
                      <a:pt x="695" y="802"/>
                      <a:pt x="694" y="802"/>
                      <a:pt x="693" y="802"/>
                    </a:cubicBezTo>
                    <a:cubicBezTo>
                      <a:pt x="692" y="802"/>
                      <a:pt x="692" y="801"/>
                      <a:pt x="691" y="801"/>
                    </a:cubicBezTo>
                    <a:cubicBezTo>
                      <a:pt x="690" y="801"/>
                      <a:pt x="690" y="803"/>
                      <a:pt x="689" y="804"/>
                    </a:cubicBezTo>
                    <a:cubicBezTo>
                      <a:pt x="689" y="805"/>
                      <a:pt x="688" y="806"/>
                      <a:pt x="688" y="807"/>
                    </a:cubicBezTo>
                    <a:cubicBezTo>
                      <a:pt x="688" y="808"/>
                      <a:pt x="687" y="810"/>
                      <a:pt x="687" y="810"/>
                    </a:cubicBezTo>
                    <a:cubicBezTo>
                      <a:pt x="686" y="811"/>
                      <a:pt x="686" y="811"/>
                      <a:pt x="686" y="811"/>
                    </a:cubicBezTo>
                    <a:cubicBezTo>
                      <a:pt x="684" y="811"/>
                      <a:pt x="684" y="811"/>
                      <a:pt x="684" y="811"/>
                    </a:cubicBezTo>
                    <a:cubicBezTo>
                      <a:pt x="684" y="810"/>
                      <a:pt x="682" y="810"/>
                      <a:pt x="681" y="810"/>
                    </a:cubicBezTo>
                    <a:cubicBezTo>
                      <a:pt x="680" y="810"/>
                      <a:pt x="678" y="809"/>
                      <a:pt x="677" y="810"/>
                    </a:cubicBezTo>
                    <a:cubicBezTo>
                      <a:pt x="676" y="810"/>
                      <a:pt x="676" y="811"/>
                      <a:pt x="675" y="812"/>
                    </a:cubicBezTo>
                    <a:cubicBezTo>
                      <a:pt x="674" y="812"/>
                      <a:pt x="673" y="811"/>
                      <a:pt x="672" y="810"/>
                    </a:cubicBezTo>
                    <a:cubicBezTo>
                      <a:pt x="671" y="809"/>
                      <a:pt x="672" y="811"/>
                      <a:pt x="671" y="811"/>
                    </a:cubicBezTo>
                    <a:cubicBezTo>
                      <a:pt x="671" y="811"/>
                      <a:pt x="670" y="812"/>
                      <a:pt x="669" y="813"/>
                    </a:cubicBezTo>
                    <a:cubicBezTo>
                      <a:pt x="670" y="813"/>
                      <a:pt x="669" y="812"/>
                      <a:pt x="670" y="813"/>
                    </a:cubicBezTo>
                    <a:cubicBezTo>
                      <a:pt x="671" y="815"/>
                      <a:pt x="672" y="816"/>
                      <a:pt x="673" y="817"/>
                    </a:cubicBezTo>
                    <a:cubicBezTo>
                      <a:pt x="674" y="818"/>
                      <a:pt x="676" y="820"/>
                      <a:pt x="677" y="822"/>
                    </a:cubicBezTo>
                    <a:cubicBezTo>
                      <a:pt x="677" y="823"/>
                      <a:pt x="677" y="825"/>
                      <a:pt x="675" y="826"/>
                    </a:cubicBezTo>
                    <a:cubicBezTo>
                      <a:pt x="674" y="827"/>
                      <a:pt x="676" y="827"/>
                      <a:pt x="677" y="827"/>
                    </a:cubicBezTo>
                    <a:cubicBezTo>
                      <a:pt x="679" y="827"/>
                      <a:pt x="680" y="828"/>
                      <a:pt x="680" y="829"/>
                    </a:cubicBezTo>
                    <a:cubicBezTo>
                      <a:pt x="681" y="829"/>
                      <a:pt x="681" y="830"/>
                      <a:pt x="680" y="831"/>
                    </a:cubicBezTo>
                    <a:cubicBezTo>
                      <a:pt x="679" y="832"/>
                      <a:pt x="678" y="833"/>
                      <a:pt x="679" y="834"/>
                    </a:cubicBezTo>
                    <a:cubicBezTo>
                      <a:pt x="680" y="835"/>
                      <a:pt x="680" y="834"/>
                      <a:pt x="681" y="832"/>
                    </a:cubicBezTo>
                    <a:cubicBezTo>
                      <a:pt x="682" y="831"/>
                      <a:pt x="682" y="834"/>
                      <a:pt x="682" y="834"/>
                    </a:cubicBezTo>
                    <a:cubicBezTo>
                      <a:pt x="682" y="835"/>
                      <a:pt x="681" y="836"/>
                      <a:pt x="681" y="837"/>
                    </a:cubicBezTo>
                    <a:cubicBezTo>
                      <a:pt x="681" y="839"/>
                      <a:pt x="681" y="841"/>
                      <a:pt x="682" y="843"/>
                    </a:cubicBezTo>
                    <a:cubicBezTo>
                      <a:pt x="682" y="844"/>
                      <a:pt x="683" y="844"/>
                      <a:pt x="685" y="845"/>
                    </a:cubicBezTo>
                    <a:cubicBezTo>
                      <a:pt x="687" y="845"/>
                      <a:pt x="690" y="847"/>
                      <a:pt x="691" y="847"/>
                    </a:cubicBezTo>
                    <a:cubicBezTo>
                      <a:pt x="692" y="848"/>
                      <a:pt x="691" y="850"/>
                      <a:pt x="690" y="851"/>
                    </a:cubicBezTo>
                    <a:cubicBezTo>
                      <a:pt x="690" y="852"/>
                      <a:pt x="691" y="854"/>
                      <a:pt x="691" y="855"/>
                    </a:cubicBezTo>
                    <a:cubicBezTo>
                      <a:pt x="691" y="856"/>
                      <a:pt x="691" y="856"/>
                      <a:pt x="690" y="858"/>
                    </a:cubicBezTo>
                    <a:cubicBezTo>
                      <a:pt x="689" y="859"/>
                      <a:pt x="686" y="861"/>
                      <a:pt x="685" y="862"/>
                    </a:cubicBezTo>
                    <a:cubicBezTo>
                      <a:pt x="684" y="863"/>
                      <a:pt x="682" y="863"/>
                      <a:pt x="681" y="863"/>
                    </a:cubicBezTo>
                    <a:cubicBezTo>
                      <a:pt x="680" y="862"/>
                      <a:pt x="678" y="861"/>
                      <a:pt x="677" y="861"/>
                    </a:cubicBezTo>
                    <a:cubicBezTo>
                      <a:pt x="676" y="861"/>
                      <a:pt x="675" y="862"/>
                      <a:pt x="674" y="863"/>
                    </a:cubicBezTo>
                    <a:cubicBezTo>
                      <a:pt x="673" y="865"/>
                      <a:pt x="673" y="865"/>
                      <a:pt x="673" y="865"/>
                    </a:cubicBezTo>
                    <a:cubicBezTo>
                      <a:pt x="673" y="866"/>
                      <a:pt x="672" y="867"/>
                      <a:pt x="671" y="867"/>
                    </a:cubicBezTo>
                    <a:cubicBezTo>
                      <a:pt x="670" y="867"/>
                      <a:pt x="670" y="868"/>
                      <a:pt x="671" y="868"/>
                    </a:cubicBezTo>
                    <a:cubicBezTo>
                      <a:pt x="671" y="869"/>
                      <a:pt x="671" y="869"/>
                      <a:pt x="671" y="870"/>
                    </a:cubicBezTo>
                    <a:cubicBezTo>
                      <a:pt x="671" y="870"/>
                      <a:pt x="672" y="871"/>
                      <a:pt x="672" y="872"/>
                    </a:cubicBezTo>
                    <a:cubicBezTo>
                      <a:pt x="672" y="873"/>
                      <a:pt x="672" y="875"/>
                      <a:pt x="672" y="876"/>
                    </a:cubicBezTo>
                    <a:cubicBezTo>
                      <a:pt x="672" y="877"/>
                      <a:pt x="671" y="878"/>
                      <a:pt x="671" y="878"/>
                    </a:cubicBezTo>
                    <a:cubicBezTo>
                      <a:pt x="671" y="878"/>
                      <a:pt x="669" y="877"/>
                      <a:pt x="669" y="877"/>
                    </a:cubicBezTo>
                    <a:cubicBezTo>
                      <a:pt x="668" y="877"/>
                      <a:pt x="667" y="876"/>
                      <a:pt x="667" y="875"/>
                    </a:cubicBezTo>
                    <a:cubicBezTo>
                      <a:pt x="667" y="874"/>
                      <a:pt x="666" y="873"/>
                      <a:pt x="666" y="873"/>
                    </a:cubicBezTo>
                    <a:cubicBezTo>
                      <a:pt x="665" y="873"/>
                      <a:pt x="664" y="872"/>
                      <a:pt x="664" y="872"/>
                    </a:cubicBezTo>
                    <a:cubicBezTo>
                      <a:pt x="664" y="872"/>
                      <a:pt x="664" y="872"/>
                      <a:pt x="664" y="872"/>
                    </a:cubicBezTo>
                    <a:cubicBezTo>
                      <a:pt x="663" y="874"/>
                      <a:pt x="663" y="876"/>
                      <a:pt x="662" y="878"/>
                    </a:cubicBezTo>
                    <a:cubicBezTo>
                      <a:pt x="662" y="878"/>
                      <a:pt x="662" y="879"/>
                      <a:pt x="662" y="880"/>
                    </a:cubicBezTo>
                    <a:cubicBezTo>
                      <a:pt x="661" y="880"/>
                      <a:pt x="661" y="880"/>
                      <a:pt x="661" y="880"/>
                    </a:cubicBezTo>
                    <a:cubicBezTo>
                      <a:pt x="661" y="880"/>
                      <a:pt x="659" y="880"/>
                      <a:pt x="658" y="880"/>
                    </a:cubicBezTo>
                    <a:cubicBezTo>
                      <a:pt x="658" y="880"/>
                      <a:pt x="657" y="880"/>
                      <a:pt x="656" y="880"/>
                    </a:cubicBezTo>
                    <a:cubicBezTo>
                      <a:pt x="655" y="879"/>
                      <a:pt x="654" y="880"/>
                      <a:pt x="653" y="880"/>
                    </a:cubicBezTo>
                    <a:cubicBezTo>
                      <a:pt x="653" y="881"/>
                      <a:pt x="653" y="881"/>
                      <a:pt x="652" y="881"/>
                    </a:cubicBezTo>
                    <a:cubicBezTo>
                      <a:pt x="651" y="881"/>
                      <a:pt x="651" y="882"/>
                      <a:pt x="650" y="883"/>
                    </a:cubicBezTo>
                    <a:cubicBezTo>
                      <a:pt x="650" y="884"/>
                      <a:pt x="649" y="884"/>
                      <a:pt x="648" y="885"/>
                    </a:cubicBezTo>
                    <a:cubicBezTo>
                      <a:pt x="647" y="885"/>
                      <a:pt x="647" y="886"/>
                      <a:pt x="646" y="887"/>
                    </a:cubicBezTo>
                    <a:cubicBezTo>
                      <a:pt x="646" y="888"/>
                      <a:pt x="645" y="888"/>
                      <a:pt x="644" y="888"/>
                    </a:cubicBezTo>
                    <a:cubicBezTo>
                      <a:pt x="644" y="888"/>
                      <a:pt x="643" y="887"/>
                      <a:pt x="642" y="886"/>
                    </a:cubicBezTo>
                    <a:cubicBezTo>
                      <a:pt x="642" y="886"/>
                      <a:pt x="643" y="885"/>
                      <a:pt x="643" y="885"/>
                    </a:cubicBezTo>
                    <a:cubicBezTo>
                      <a:pt x="644" y="884"/>
                      <a:pt x="643" y="883"/>
                      <a:pt x="643" y="882"/>
                    </a:cubicBezTo>
                    <a:cubicBezTo>
                      <a:pt x="643" y="881"/>
                      <a:pt x="644" y="881"/>
                      <a:pt x="644" y="880"/>
                    </a:cubicBezTo>
                    <a:cubicBezTo>
                      <a:pt x="643" y="878"/>
                      <a:pt x="641" y="877"/>
                      <a:pt x="640" y="877"/>
                    </a:cubicBezTo>
                    <a:cubicBezTo>
                      <a:pt x="639" y="876"/>
                      <a:pt x="639" y="875"/>
                      <a:pt x="638" y="875"/>
                    </a:cubicBezTo>
                    <a:cubicBezTo>
                      <a:pt x="638" y="874"/>
                      <a:pt x="638" y="873"/>
                      <a:pt x="639" y="873"/>
                    </a:cubicBezTo>
                    <a:cubicBezTo>
                      <a:pt x="639" y="873"/>
                      <a:pt x="640" y="872"/>
                      <a:pt x="641" y="872"/>
                    </a:cubicBezTo>
                    <a:cubicBezTo>
                      <a:pt x="642" y="871"/>
                      <a:pt x="642" y="872"/>
                      <a:pt x="643" y="873"/>
                    </a:cubicBezTo>
                    <a:cubicBezTo>
                      <a:pt x="643" y="873"/>
                      <a:pt x="643" y="872"/>
                      <a:pt x="644" y="871"/>
                    </a:cubicBezTo>
                    <a:cubicBezTo>
                      <a:pt x="644" y="870"/>
                      <a:pt x="644" y="870"/>
                      <a:pt x="646" y="869"/>
                    </a:cubicBezTo>
                    <a:cubicBezTo>
                      <a:pt x="647" y="869"/>
                      <a:pt x="647" y="869"/>
                      <a:pt x="647" y="869"/>
                    </a:cubicBezTo>
                    <a:cubicBezTo>
                      <a:pt x="647" y="868"/>
                      <a:pt x="647" y="867"/>
                      <a:pt x="647" y="865"/>
                    </a:cubicBezTo>
                    <a:cubicBezTo>
                      <a:pt x="647" y="863"/>
                      <a:pt x="648" y="863"/>
                      <a:pt x="649" y="862"/>
                    </a:cubicBezTo>
                    <a:cubicBezTo>
                      <a:pt x="650" y="862"/>
                      <a:pt x="650" y="861"/>
                      <a:pt x="650" y="860"/>
                    </a:cubicBezTo>
                    <a:cubicBezTo>
                      <a:pt x="650" y="859"/>
                      <a:pt x="651" y="858"/>
                      <a:pt x="651" y="858"/>
                    </a:cubicBezTo>
                    <a:cubicBezTo>
                      <a:pt x="652" y="858"/>
                      <a:pt x="652" y="858"/>
                      <a:pt x="652" y="858"/>
                    </a:cubicBezTo>
                    <a:cubicBezTo>
                      <a:pt x="652" y="858"/>
                      <a:pt x="652" y="858"/>
                      <a:pt x="652" y="857"/>
                    </a:cubicBezTo>
                    <a:cubicBezTo>
                      <a:pt x="650" y="857"/>
                      <a:pt x="649" y="855"/>
                      <a:pt x="649" y="855"/>
                    </a:cubicBezTo>
                    <a:cubicBezTo>
                      <a:pt x="649" y="854"/>
                      <a:pt x="649" y="850"/>
                      <a:pt x="649" y="849"/>
                    </a:cubicBezTo>
                    <a:cubicBezTo>
                      <a:pt x="649" y="848"/>
                      <a:pt x="649" y="846"/>
                      <a:pt x="648" y="846"/>
                    </a:cubicBezTo>
                    <a:cubicBezTo>
                      <a:pt x="647" y="845"/>
                      <a:pt x="647" y="844"/>
                      <a:pt x="646" y="843"/>
                    </a:cubicBezTo>
                    <a:cubicBezTo>
                      <a:pt x="645" y="843"/>
                      <a:pt x="645" y="843"/>
                      <a:pt x="645" y="843"/>
                    </a:cubicBezTo>
                    <a:cubicBezTo>
                      <a:pt x="645" y="844"/>
                      <a:pt x="644" y="844"/>
                      <a:pt x="644" y="845"/>
                    </a:cubicBezTo>
                    <a:cubicBezTo>
                      <a:pt x="644" y="845"/>
                      <a:pt x="644" y="846"/>
                      <a:pt x="644" y="847"/>
                    </a:cubicBezTo>
                    <a:cubicBezTo>
                      <a:pt x="644" y="848"/>
                      <a:pt x="643" y="848"/>
                      <a:pt x="642" y="848"/>
                    </a:cubicBezTo>
                    <a:cubicBezTo>
                      <a:pt x="641" y="848"/>
                      <a:pt x="641" y="847"/>
                      <a:pt x="640" y="847"/>
                    </a:cubicBezTo>
                    <a:cubicBezTo>
                      <a:pt x="640" y="848"/>
                      <a:pt x="639" y="849"/>
                      <a:pt x="639" y="850"/>
                    </a:cubicBezTo>
                    <a:cubicBezTo>
                      <a:pt x="638" y="850"/>
                      <a:pt x="638" y="851"/>
                      <a:pt x="637" y="852"/>
                    </a:cubicBezTo>
                    <a:cubicBezTo>
                      <a:pt x="637" y="852"/>
                      <a:pt x="636" y="852"/>
                      <a:pt x="635" y="852"/>
                    </a:cubicBezTo>
                    <a:cubicBezTo>
                      <a:pt x="634" y="852"/>
                      <a:pt x="632" y="852"/>
                      <a:pt x="631" y="852"/>
                    </a:cubicBezTo>
                    <a:cubicBezTo>
                      <a:pt x="630" y="851"/>
                      <a:pt x="630" y="853"/>
                      <a:pt x="629" y="853"/>
                    </a:cubicBezTo>
                    <a:cubicBezTo>
                      <a:pt x="628" y="853"/>
                      <a:pt x="628" y="852"/>
                      <a:pt x="628" y="850"/>
                    </a:cubicBezTo>
                    <a:cubicBezTo>
                      <a:pt x="628" y="847"/>
                      <a:pt x="628" y="847"/>
                      <a:pt x="628" y="846"/>
                    </a:cubicBezTo>
                    <a:cubicBezTo>
                      <a:pt x="628" y="846"/>
                      <a:pt x="628" y="844"/>
                      <a:pt x="628" y="844"/>
                    </a:cubicBezTo>
                    <a:cubicBezTo>
                      <a:pt x="628" y="843"/>
                      <a:pt x="628" y="842"/>
                      <a:pt x="628" y="841"/>
                    </a:cubicBezTo>
                    <a:cubicBezTo>
                      <a:pt x="627" y="840"/>
                      <a:pt x="627" y="840"/>
                      <a:pt x="626" y="839"/>
                    </a:cubicBezTo>
                    <a:cubicBezTo>
                      <a:pt x="625" y="839"/>
                      <a:pt x="626" y="837"/>
                      <a:pt x="626" y="837"/>
                    </a:cubicBezTo>
                    <a:cubicBezTo>
                      <a:pt x="626" y="836"/>
                      <a:pt x="626" y="836"/>
                      <a:pt x="626" y="836"/>
                    </a:cubicBezTo>
                    <a:cubicBezTo>
                      <a:pt x="625" y="836"/>
                      <a:pt x="625" y="836"/>
                      <a:pt x="625" y="836"/>
                    </a:cubicBezTo>
                    <a:cubicBezTo>
                      <a:pt x="624" y="835"/>
                      <a:pt x="622" y="834"/>
                      <a:pt x="621" y="834"/>
                    </a:cubicBezTo>
                    <a:cubicBezTo>
                      <a:pt x="620" y="833"/>
                      <a:pt x="620" y="834"/>
                      <a:pt x="619" y="834"/>
                    </a:cubicBezTo>
                    <a:cubicBezTo>
                      <a:pt x="618" y="834"/>
                      <a:pt x="616" y="835"/>
                      <a:pt x="615" y="835"/>
                    </a:cubicBezTo>
                    <a:cubicBezTo>
                      <a:pt x="614" y="836"/>
                      <a:pt x="614" y="836"/>
                      <a:pt x="614" y="836"/>
                    </a:cubicBezTo>
                    <a:cubicBezTo>
                      <a:pt x="614" y="836"/>
                      <a:pt x="614" y="837"/>
                      <a:pt x="614" y="837"/>
                    </a:cubicBezTo>
                    <a:cubicBezTo>
                      <a:pt x="614" y="838"/>
                      <a:pt x="613" y="838"/>
                      <a:pt x="612" y="838"/>
                    </a:cubicBezTo>
                    <a:cubicBezTo>
                      <a:pt x="611" y="838"/>
                      <a:pt x="610" y="838"/>
                      <a:pt x="610" y="838"/>
                    </a:cubicBezTo>
                    <a:cubicBezTo>
                      <a:pt x="609" y="837"/>
                      <a:pt x="607" y="837"/>
                      <a:pt x="606" y="837"/>
                    </a:cubicBezTo>
                    <a:cubicBezTo>
                      <a:pt x="605" y="836"/>
                      <a:pt x="604" y="837"/>
                      <a:pt x="603" y="836"/>
                    </a:cubicBezTo>
                    <a:cubicBezTo>
                      <a:pt x="602" y="836"/>
                      <a:pt x="601" y="835"/>
                      <a:pt x="600" y="835"/>
                    </a:cubicBezTo>
                    <a:cubicBezTo>
                      <a:pt x="600" y="834"/>
                      <a:pt x="599" y="834"/>
                      <a:pt x="599" y="835"/>
                    </a:cubicBezTo>
                    <a:cubicBezTo>
                      <a:pt x="598" y="835"/>
                      <a:pt x="598" y="836"/>
                      <a:pt x="597" y="836"/>
                    </a:cubicBezTo>
                    <a:cubicBezTo>
                      <a:pt x="596" y="836"/>
                      <a:pt x="595" y="837"/>
                      <a:pt x="595" y="836"/>
                    </a:cubicBezTo>
                    <a:cubicBezTo>
                      <a:pt x="594" y="836"/>
                      <a:pt x="595" y="835"/>
                      <a:pt x="595" y="834"/>
                    </a:cubicBezTo>
                    <a:cubicBezTo>
                      <a:pt x="595" y="834"/>
                      <a:pt x="594" y="832"/>
                      <a:pt x="594" y="831"/>
                    </a:cubicBezTo>
                    <a:cubicBezTo>
                      <a:pt x="594" y="830"/>
                      <a:pt x="596" y="829"/>
                      <a:pt x="596" y="829"/>
                    </a:cubicBezTo>
                    <a:cubicBezTo>
                      <a:pt x="596" y="826"/>
                      <a:pt x="596" y="826"/>
                      <a:pt x="596" y="826"/>
                    </a:cubicBezTo>
                    <a:cubicBezTo>
                      <a:pt x="597" y="825"/>
                      <a:pt x="597" y="825"/>
                      <a:pt x="597" y="825"/>
                    </a:cubicBezTo>
                    <a:cubicBezTo>
                      <a:pt x="596" y="823"/>
                      <a:pt x="594" y="822"/>
                      <a:pt x="594" y="821"/>
                    </a:cubicBezTo>
                    <a:cubicBezTo>
                      <a:pt x="593" y="820"/>
                      <a:pt x="593" y="819"/>
                      <a:pt x="592" y="819"/>
                    </a:cubicBezTo>
                    <a:cubicBezTo>
                      <a:pt x="590" y="819"/>
                      <a:pt x="589" y="818"/>
                      <a:pt x="587" y="817"/>
                    </a:cubicBezTo>
                    <a:cubicBezTo>
                      <a:pt x="585" y="816"/>
                      <a:pt x="585" y="816"/>
                      <a:pt x="585" y="816"/>
                    </a:cubicBezTo>
                    <a:cubicBezTo>
                      <a:pt x="585" y="816"/>
                      <a:pt x="585" y="815"/>
                      <a:pt x="584" y="815"/>
                    </a:cubicBezTo>
                    <a:cubicBezTo>
                      <a:pt x="584" y="815"/>
                      <a:pt x="583" y="815"/>
                      <a:pt x="582" y="815"/>
                    </a:cubicBezTo>
                    <a:cubicBezTo>
                      <a:pt x="582" y="814"/>
                      <a:pt x="581" y="811"/>
                      <a:pt x="581" y="810"/>
                    </a:cubicBezTo>
                    <a:cubicBezTo>
                      <a:pt x="580" y="809"/>
                      <a:pt x="579" y="808"/>
                      <a:pt x="578" y="808"/>
                    </a:cubicBezTo>
                    <a:cubicBezTo>
                      <a:pt x="578" y="807"/>
                      <a:pt x="578" y="807"/>
                      <a:pt x="578" y="806"/>
                    </a:cubicBezTo>
                    <a:cubicBezTo>
                      <a:pt x="578" y="806"/>
                      <a:pt x="578" y="805"/>
                      <a:pt x="577" y="804"/>
                    </a:cubicBezTo>
                    <a:cubicBezTo>
                      <a:pt x="576" y="804"/>
                      <a:pt x="576" y="802"/>
                      <a:pt x="575" y="802"/>
                    </a:cubicBezTo>
                    <a:cubicBezTo>
                      <a:pt x="575" y="802"/>
                      <a:pt x="574" y="802"/>
                      <a:pt x="574" y="801"/>
                    </a:cubicBezTo>
                    <a:cubicBezTo>
                      <a:pt x="574" y="800"/>
                      <a:pt x="574" y="799"/>
                      <a:pt x="574" y="799"/>
                    </a:cubicBezTo>
                    <a:cubicBezTo>
                      <a:pt x="574" y="798"/>
                      <a:pt x="574" y="797"/>
                      <a:pt x="573" y="797"/>
                    </a:cubicBezTo>
                    <a:cubicBezTo>
                      <a:pt x="572" y="796"/>
                      <a:pt x="572" y="796"/>
                      <a:pt x="572" y="795"/>
                    </a:cubicBezTo>
                    <a:cubicBezTo>
                      <a:pt x="571" y="794"/>
                      <a:pt x="571" y="793"/>
                      <a:pt x="571" y="792"/>
                    </a:cubicBezTo>
                    <a:cubicBezTo>
                      <a:pt x="570" y="791"/>
                      <a:pt x="570" y="791"/>
                      <a:pt x="569" y="790"/>
                    </a:cubicBezTo>
                    <a:cubicBezTo>
                      <a:pt x="568" y="790"/>
                      <a:pt x="566" y="789"/>
                      <a:pt x="566" y="788"/>
                    </a:cubicBezTo>
                    <a:cubicBezTo>
                      <a:pt x="567" y="787"/>
                      <a:pt x="569" y="786"/>
                      <a:pt x="569" y="785"/>
                    </a:cubicBezTo>
                    <a:cubicBezTo>
                      <a:pt x="569" y="784"/>
                      <a:pt x="569" y="783"/>
                      <a:pt x="569" y="783"/>
                    </a:cubicBezTo>
                    <a:cubicBezTo>
                      <a:pt x="570" y="783"/>
                      <a:pt x="570" y="782"/>
                      <a:pt x="569" y="782"/>
                    </a:cubicBezTo>
                    <a:cubicBezTo>
                      <a:pt x="569" y="781"/>
                      <a:pt x="569" y="781"/>
                      <a:pt x="570" y="781"/>
                    </a:cubicBezTo>
                    <a:cubicBezTo>
                      <a:pt x="570" y="780"/>
                      <a:pt x="570" y="779"/>
                      <a:pt x="570" y="779"/>
                    </a:cubicBezTo>
                    <a:cubicBezTo>
                      <a:pt x="571" y="778"/>
                      <a:pt x="571" y="776"/>
                      <a:pt x="572" y="775"/>
                    </a:cubicBezTo>
                    <a:cubicBezTo>
                      <a:pt x="573" y="775"/>
                      <a:pt x="575" y="775"/>
                      <a:pt x="575" y="775"/>
                    </a:cubicBezTo>
                    <a:cubicBezTo>
                      <a:pt x="576" y="774"/>
                      <a:pt x="577" y="773"/>
                      <a:pt x="577" y="772"/>
                    </a:cubicBezTo>
                    <a:cubicBezTo>
                      <a:pt x="577" y="771"/>
                      <a:pt x="577" y="771"/>
                      <a:pt x="578" y="771"/>
                    </a:cubicBezTo>
                    <a:cubicBezTo>
                      <a:pt x="579" y="771"/>
                      <a:pt x="581" y="771"/>
                      <a:pt x="581" y="771"/>
                    </a:cubicBezTo>
                    <a:cubicBezTo>
                      <a:pt x="581" y="771"/>
                      <a:pt x="582" y="772"/>
                      <a:pt x="583" y="772"/>
                    </a:cubicBezTo>
                    <a:cubicBezTo>
                      <a:pt x="583" y="772"/>
                      <a:pt x="583" y="771"/>
                      <a:pt x="584" y="772"/>
                    </a:cubicBezTo>
                    <a:cubicBezTo>
                      <a:pt x="585" y="773"/>
                      <a:pt x="586" y="775"/>
                      <a:pt x="587" y="775"/>
                    </a:cubicBezTo>
                    <a:cubicBezTo>
                      <a:pt x="588" y="775"/>
                      <a:pt x="588" y="775"/>
                      <a:pt x="588" y="775"/>
                    </a:cubicBezTo>
                    <a:cubicBezTo>
                      <a:pt x="589" y="776"/>
                      <a:pt x="588" y="776"/>
                      <a:pt x="589" y="776"/>
                    </a:cubicBezTo>
                    <a:cubicBezTo>
                      <a:pt x="590" y="776"/>
                      <a:pt x="591" y="776"/>
                      <a:pt x="592" y="776"/>
                    </a:cubicBezTo>
                    <a:cubicBezTo>
                      <a:pt x="593" y="776"/>
                      <a:pt x="593" y="776"/>
                      <a:pt x="594" y="776"/>
                    </a:cubicBezTo>
                    <a:cubicBezTo>
                      <a:pt x="595" y="776"/>
                      <a:pt x="595" y="775"/>
                      <a:pt x="596" y="776"/>
                    </a:cubicBezTo>
                    <a:cubicBezTo>
                      <a:pt x="597" y="777"/>
                      <a:pt x="597" y="777"/>
                      <a:pt x="598" y="777"/>
                    </a:cubicBezTo>
                    <a:cubicBezTo>
                      <a:pt x="598" y="777"/>
                      <a:pt x="598" y="776"/>
                      <a:pt x="598" y="776"/>
                    </a:cubicBezTo>
                    <a:cubicBezTo>
                      <a:pt x="599" y="776"/>
                      <a:pt x="599" y="776"/>
                      <a:pt x="599" y="776"/>
                    </a:cubicBezTo>
                    <a:cubicBezTo>
                      <a:pt x="599" y="776"/>
                      <a:pt x="600" y="776"/>
                      <a:pt x="601" y="776"/>
                    </a:cubicBezTo>
                    <a:cubicBezTo>
                      <a:pt x="602" y="776"/>
                      <a:pt x="602" y="779"/>
                      <a:pt x="603" y="780"/>
                    </a:cubicBezTo>
                    <a:cubicBezTo>
                      <a:pt x="604" y="781"/>
                      <a:pt x="607" y="782"/>
                      <a:pt x="609" y="783"/>
                    </a:cubicBezTo>
                    <a:cubicBezTo>
                      <a:pt x="611" y="784"/>
                      <a:pt x="612" y="784"/>
                      <a:pt x="615" y="786"/>
                    </a:cubicBezTo>
                    <a:cubicBezTo>
                      <a:pt x="617" y="787"/>
                      <a:pt x="621" y="787"/>
                      <a:pt x="623" y="788"/>
                    </a:cubicBezTo>
                    <a:cubicBezTo>
                      <a:pt x="625" y="788"/>
                      <a:pt x="626" y="789"/>
                      <a:pt x="628" y="790"/>
                    </a:cubicBezTo>
                    <a:cubicBezTo>
                      <a:pt x="629" y="790"/>
                      <a:pt x="630" y="791"/>
                      <a:pt x="632" y="792"/>
                    </a:cubicBezTo>
                    <a:cubicBezTo>
                      <a:pt x="633" y="793"/>
                      <a:pt x="633" y="794"/>
                      <a:pt x="632" y="796"/>
                    </a:cubicBezTo>
                    <a:cubicBezTo>
                      <a:pt x="632" y="797"/>
                      <a:pt x="633" y="797"/>
                      <a:pt x="634" y="797"/>
                    </a:cubicBezTo>
                    <a:cubicBezTo>
                      <a:pt x="635" y="797"/>
                      <a:pt x="636" y="797"/>
                      <a:pt x="637" y="798"/>
                    </a:cubicBezTo>
                    <a:cubicBezTo>
                      <a:pt x="637" y="799"/>
                      <a:pt x="637" y="799"/>
                      <a:pt x="638" y="800"/>
                    </a:cubicBezTo>
                    <a:cubicBezTo>
                      <a:pt x="639" y="800"/>
                      <a:pt x="639" y="800"/>
                      <a:pt x="639" y="800"/>
                    </a:cubicBezTo>
                    <a:cubicBezTo>
                      <a:pt x="639" y="800"/>
                      <a:pt x="640" y="799"/>
                      <a:pt x="640" y="798"/>
                    </a:cubicBezTo>
                    <a:cubicBezTo>
                      <a:pt x="640" y="797"/>
                      <a:pt x="641" y="796"/>
                      <a:pt x="642" y="796"/>
                    </a:cubicBezTo>
                    <a:cubicBezTo>
                      <a:pt x="642" y="796"/>
                      <a:pt x="644" y="796"/>
                      <a:pt x="645" y="796"/>
                    </a:cubicBezTo>
                    <a:cubicBezTo>
                      <a:pt x="646" y="796"/>
                      <a:pt x="647" y="796"/>
                      <a:pt x="647" y="795"/>
                    </a:cubicBezTo>
                    <a:cubicBezTo>
                      <a:pt x="647" y="795"/>
                      <a:pt x="646" y="794"/>
                      <a:pt x="647" y="794"/>
                    </a:cubicBezTo>
                    <a:cubicBezTo>
                      <a:pt x="648" y="794"/>
                      <a:pt x="648" y="794"/>
                      <a:pt x="649" y="795"/>
                    </a:cubicBezTo>
                    <a:cubicBezTo>
                      <a:pt x="649" y="795"/>
                      <a:pt x="649" y="796"/>
                      <a:pt x="650" y="796"/>
                    </a:cubicBezTo>
                    <a:cubicBezTo>
                      <a:pt x="650" y="796"/>
                      <a:pt x="650" y="795"/>
                      <a:pt x="652" y="796"/>
                    </a:cubicBezTo>
                    <a:cubicBezTo>
                      <a:pt x="653" y="797"/>
                      <a:pt x="655" y="798"/>
                      <a:pt x="655" y="798"/>
                    </a:cubicBezTo>
                    <a:cubicBezTo>
                      <a:pt x="655" y="797"/>
                      <a:pt x="656" y="795"/>
                      <a:pt x="655" y="794"/>
                    </a:cubicBezTo>
                    <a:cubicBezTo>
                      <a:pt x="655" y="793"/>
                      <a:pt x="656" y="793"/>
                      <a:pt x="656" y="793"/>
                    </a:cubicBezTo>
                    <a:cubicBezTo>
                      <a:pt x="657" y="793"/>
                      <a:pt x="659" y="793"/>
                      <a:pt x="659" y="792"/>
                    </a:cubicBezTo>
                    <a:cubicBezTo>
                      <a:pt x="659" y="791"/>
                      <a:pt x="661" y="791"/>
                      <a:pt x="660" y="790"/>
                    </a:cubicBezTo>
                    <a:cubicBezTo>
                      <a:pt x="660" y="789"/>
                      <a:pt x="659" y="787"/>
                      <a:pt x="660" y="787"/>
                    </a:cubicBezTo>
                    <a:cubicBezTo>
                      <a:pt x="662" y="787"/>
                      <a:pt x="663" y="788"/>
                      <a:pt x="663" y="786"/>
                    </a:cubicBezTo>
                    <a:cubicBezTo>
                      <a:pt x="663" y="785"/>
                      <a:pt x="663" y="782"/>
                      <a:pt x="664" y="782"/>
                    </a:cubicBezTo>
                    <a:cubicBezTo>
                      <a:pt x="665" y="782"/>
                      <a:pt x="667" y="783"/>
                      <a:pt x="667" y="783"/>
                    </a:cubicBezTo>
                    <a:cubicBezTo>
                      <a:pt x="668" y="783"/>
                      <a:pt x="669" y="784"/>
                      <a:pt x="670" y="783"/>
                    </a:cubicBezTo>
                    <a:cubicBezTo>
                      <a:pt x="670" y="783"/>
                      <a:pt x="671" y="781"/>
                      <a:pt x="671" y="779"/>
                    </a:cubicBezTo>
                    <a:cubicBezTo>
                      <a:pt x="672" y="778"/>
                      <a:pt x="672" y="776"/>
                      <a:pt x="673" y="777"/>
                    </a:cubicBezTo>
                    <a:cubicBezTo>
                      <a:pt x="674" y="777"/>
                      <a:pt x="675" y="778"/>
                      <a:pt x="675" y="778"/>
                    </a:cubicBezTo>
                    <a:cubicBezTo>
                      <a:pt x="676" y="778"/>
                      <a:pt x="677" y="777"/>
                      <a:pt x="677" y="777"/>
                    </a:cubicBezTo>
                    <a:cubicBezTo>
                      <a:pt x="677" y="776"/>
                      <a:pt x="677" y="776"/>
                      <a:pt x="677" y="776"/>
                    </a:cubicBezTo>
                    <a:cubicBezTo>
                      <a:pt x="677" y="775"/>
                      <a:pt x="674" y="772"/>
                      <a:pt x="674" y="771"/>
                    </a:cubicBezTo>
                    <a:cubicBezTo>
                      <a:pt x="673" y="770"/>
                      <a:pt x="673" y="770"/>
                      <a:pt x="673" y="769"/>
                    </a:cubicBezTo>
                    <a:cubicBezTo>
                      <a:pt x="672" y="767"/>
                      <a:pt x="672" y="767"/>
                      <a:pt x="672" y="767"/>
                    </a:cubicBezTo>
                    <a:cubicBezTo>
                      <a:pt x="672" y="767"/>
                      <a:pt x="671" y="766"/>
                      <a:pt x="671" y="765"/>
                    </a:cubicBezTo>
                    <a:cubicBezTo>
                      <a:pt x="671" y="764"/>
                      <a:pt x="671" y="763"/>
                      <a:pt x="671" y="763"/>
                    </a:cubicBezTo>
                    <a:cubicBezTo>
                      <a:pt x="671" y="763"/>
                      <a:pt x="669" y="763"/>
                      <a:pt x="669" y="763"/>
                    </a:cubicBezTo>
                    <a:cubicBezTo>
                      <a:pt x="669" y="762"/>
                      <a:pt x="669" y="762"/>
                      <a:pt x="668" y="761"/>
                    </a:cubicBezTo>
                    <a:cubicBezTo>
                      <a:pt x="667" y="760"/>
                      <a:pt x="665" y="759"/>
                      <a:pt x="664" y="759"/>
                    </a:cubicBezTo>
                    <a:cubicBezTo>
                      <a:pt x="663" y="759"/>
                      <a:pt x="659" y="760"/>
                      <a:pt x="658" y="758"/>
                    </a:cubicBezTo>
                    <a:cubicBezTo>
                      <a:pt x="656" y="757"/>
                      <a:pt x="656" y="756"/>
                      <a:pt x="656" y="755"/>
                    </a:cubicBezTo>
                    <a:cubicBezTo>
                      <a:pt x="656" y="755"/>
                      <a:pt x="654" y="755"/>
                      <a:pt x="654" y="753"/>
                    </a:cubicBezTo>
                    <a:cubicBezTo>
                      <a:pt x="654" y="752"/>
                      <a:pt x="653" y="748"/>
                      <a:pt x="654" y="748"/>
                    </a:cubicBezTo>
                    <a:cubicBezTo>
                      <a:pt x="654" y="747"/>
                      <a:pt x="654" y="747"/>
                      <a:pt x="654" y="745"/>
                    </a:cubicBezTo>
                    <a:cubicBezTo>
                      <a:pt x="654" y="743"/>
                      <a:pt x="654" y="738"/>
                      <a:pt x="654" y="738"/>
                    </a:cubicBezTo>
                    <a:cubicBezTo>
                      <a:pt x="654" y="738"/>
                      <a:pt x="654" y="737"/>
                      <a:pt x="654" y="736"/>
                    </a:cubicBezTo>
                    <a:cubicBezTo>
                      <a:pt x="655" y="734"/>
                      <a:pt x="655" y="731"/>
                      <a:pt x="655" y="731"/>
                    </a:cubicBezTo>
                    <a:cubicBezTo>
                      <a:pt x="655" y="731"/>
                      <a:pt x="654" y="730"/>
                      <a:pt x="654" y="729"/>
                    </a:cubicBezTo>
                    <a:cubicBezTo>
                      <a:pt x="655" y="728"/>
                      <a:pt x="656" y="728"/>
                      <a:pt x="657" y="728"/>
                    </a:cubicBezTo>
                    <a:cubicBezTo>
                      <a:pt x="658" y="728"/>
                      <a:pt x="659" y="727"/>
                      <a:pt x="660" y="727"/>
                    </a:cubicBezTo>
                    <a:cubicBezTo>
                      <a:pt x="660" y="727"/>
                      <a:pt x="662" y="727"/>
                      <a:pt x="662" y="727"/>
                    </a:cubicBezTo>
                    <a:cubicBezTo>
                      <a:pt x="663" y="728"/>
                      <a:pt x="664" y="728"/>
                      <a:pt x="664" y="728"/>
                    </a:cubicBezTo>
                    <a:cubicBezTo>
                      <a:pt x="665" y="728"/>
                      <a:pt x="665" y="728"/>
                      <a:pt x="665" y="728"/>
                    </a:cubicBezTo>
                    <a:cubicBezTo>
                      <a:pt x="665" y="728"/>
                      <a:pt x="663" y="726"/>
                      <a:pt x="664" y="725"/>
                    </a:cubicBezTo>
                    <a:cubicBezTo>
                      <a:pt x="665" y="724"/>
                      <a:pt x="666" y="723"/>
                      <a:pt x="666" y="723"/>
                    </a:cubicBezTo>
                    <a:cubicBezTo>
                      <a:pt x="666" y="722"/>
                      <a:pt x="666" y="722"/>
                      <a:pt x="667" y="720"/>
                    </a:cubicBezTo>
                    <a:cubicBezTo>
                      <a:pt x="668" y="719"/>
                      <a:pt x="670" y="717"/>
                      <a:pt x="671" y="717"/>
                    </a:cubicBezTo>
                    <a:cubicBezTo>
                      <a:pt x="671" y="717"/>
                      <a:pt x="672" y="718"/>
                      <a:pt x="672" y="717"/>
                    </a:cubicBezTo>
                    <a:cubicBezTo>
                      <a:pt x="673" y="716"/>
                      <a:pt x="673" y="716"/>
                      <a:pt x="674" y="716"/>
                    </a:cubicBezTo>
                    <a:cubicBezTo>
                      <a:pt x="676" y="716"/>
                      <a:pt x="676" y="716"/>
                      <a:pt x="676" y="715"/>
                    </a:cubicBezTo>
                    <a:cubicBezTo>
                      <a:pt x="676" y="714"/>
                      <a:pt x="676" y="713"/>
                      <a:pt x="677" y="713"/>
                    </a:cubicBezTo>
                    <a:cubicBezTo>
                      <a:pt x="679" y="714"/>
                      <a:pt x="681" y="714"/>
                      <a:pt x="682" y="713"/>
                    </a:cubicBezTo>
                    <a:cubicBezTo>
                      <a:pt x="682" y="712"/>
                      <a:pt x="683" y="709"/>
                      <a:pt x="683" y="708"/>
                    </a:cubicBezTo>
                    <a:cubicBezTo>
                      <a:pt x="684" y="708"/>
                      <a:pt x="684" y="707"/>
                      <a:pt x="684" y="707"/>
                    </a:cubicBezTo>
                    <a:cubicBezTo>
                      <a:pt x="685" y="707"/>
                      <a:pt x="686" y="706"/>
                      <a:pt x="686" y="706"/>
                    </a:cubicBezTo>
                    <a:cubicBezTo>
                      <a:pt x="686" y="705"/>
                      <a:pt x="686" y="704"/>
                      <a:pt x="687" y="704"/>
                    </a:cubicBezTo>
                    <a:cubicBezTo>
                      <a:pt x="688" y="704"/>
                      <a:pt x="689" y="704"/>
                      <a:pt x="690" y="704"/>
                    </a:cubicBezTo>
                    <a:cubicBezTo>
                      <a:pt x="690" y="704"/>
                      <a:pt x="691" y="703"/>
                      <a:pt x="691" y="702"/>
                    </a:cubicBezTo>
                    <a:cubicBezTo>
                      <a:pt x="690" y="701"/>
                      <a:pt x="688" y="698"/>
                      <a:pt x="688" y="697"/>
                    </a:cubicBezTo>
                    <a:cubicBezTo>
                      <a:pt x="688" y="696"/>
                      <a:pt x="688" y="695"/>
                      <a:pt x="688" y="694"/>
                    </a:cubicBezTo>
                    <a:cubicBezTo>
                      <a:pt x="687" y="694"/>
                      <a:pt x="687" y="694"/>
                      <a:pt x="686" y="693"/>
                    </a:cubicBezTo>
                    <a:cubicBezTo>
                      <a:pt x="685" y="693"/>
                      <a:pt x="684" y="693"/>
                      <a:pt x="683" y="692"/>
                    </a:cubicBezTo>
                    <a:cubicBezTo>
                      <a:pt x="682" y="692"/>
                      <a:pt x="681" y="692"/>
                      <a:pt x="682" y="691"/>
                    </a:cubicBezTo>
                    <a:cubicBezTo>
                      <a:pt x="683" y="690"/>
                      <a:pt x="684" y="691"/>
                      <a:pt x="684" y="690"/>
                    </a:cubicBezTo>
                    <a:cubicBezTo>
                      <a:pt x="684" y="689"/>
                      <a:pt x="685" y="687"/>
                      <a:pt x="684" y="687"/>
                    </a:cubicBezTo>
                    <a:cubicBezTo>
                      <a:pt x="683" y="686"/>
                      <a:pt x="682" y="685"/>
                      <a:pt x="682" y="684"/>
                    </a:cubicBezTo>
                    <a:cubicBezTo>
                      <a:pt x="682" y="683"/>
                      <a:pt x="683" y="682"/>
                      <a:pt x="683" y="681"/>
                    </a:cubicBezTo>
                    <a:cubicBezTo>
                      <a:pt x="683" y="681"/>
                      <a:pt x="685" y="679"/>
                      <a:pt x="686" y="680"/>
                    </a:cubicBezTo>
                    <a:cubicBezTo>
                      <a:pt x="687" y="680"/>
                      <a:pt x="690" y="682"/>
                      <a:pt x="691" y="682"/>
                    </a:cubicBezTo>
                    <a:cubicBezTo>
                      <a:pt x="691" y="682"/>
                      <a:pt x="692" y="681"/>
                      <a:pt x="693" y="681"/>
                    </a:cubicBezTo>
                    <a:cubicBezTo>
                      <a:pt x="694" y="680"/>
                      <a:pt x="695" y="679"/>
                      <a:pt x="695" y="679"/>
                    </a:cubicBezTo>
                    <a:cubicBezTo>
                      <a:pt x="694" y="678"/>
                      <a:pt x="694" y="678"/>
                      <a:pt x="694" y="677"/>
                    </a:cubicBezTo>
                    <a:cubicBezTo>
                      <a:pt x="695" y="676"/>
                      <a:pt x="696" y="676"/>
                      <a:pt x="696" y="674"/>
                    </a:cubicBezTo>
                    <a:cubicBezTo>
                      <a:pt x="696" y="673"/>
                      <a:pt x="697" y="672"/>
                      <a:pt x="697" y="672"/>
                    </a:cubicBezTo>
                    <a:cubicBezTo>
                      <a:pt x="698" y="671"/>
                      <a:pt x="698" y="670"/>
                      <a:pt x="698" y="669"/>
                    </a:cubicBezTo>
                    <a:cubicBezTo>
                      <a:pt x="699" y="668"/>
                      <a:pt x="698" y="666"/>
                      <a:pt x="699" y="666"/>
                    </a:cubicBezTo>
                    <a:cubicBezTo>
                      <a:pt x="701" y="667"/>
                      <a:pt x="703" y="669"/>
                      <a:pt x="704" y="670"/>
                    </a:cubicBezTo>
                    <a:cubicBezTo>
                      <a:pt x="704" y="670"/>
                      <a:pt x="705" y="671"/>
                      <a:pt x="706" y="671"/>
                    </a:cubicBezTo>
                    <a:cubicBezTo>
                      <a:pt x="707" y="671"/>
                      <a:pt x="708" y="670"/>
                      <a:pt x="709" y="671"/>
                    </a:cubicBezTo>
                    <a:cubicBezTo>
                      <a:pt x="709" y="671"/>
                      <a:pt x="710" y="672"/>
                      <a:pt x="711" y="672"/>
                    </a:cubicBezTo>
                    <a:cubicBezTo>
                      <a:pt x="712" y="672"/>
                      <a:pt x="713" y="672"/>
                      <a:pt x="714" y="673"/>
                    </a:cubicBezTo>
                    <a:cubicBezTo>
                      <a:pt x="715" y="674"/>
                      <a:pt x="716" y="675"/>
                      <a:pt x="717" y="675"/>
                    </a:cubicBezTo>
                    <a:cubicBezTo>
                      <a:pt x="717" y="674"/>
                      <a:pt x="717" y="674"/>
                      <a:pt x="718" y="673"/>
                    </a:cubicBezTo>
                    <a:cubicBezTo>
                      <a:pt x="719" y="673"/>
                      <a:pt x="720" y="672"/>
                      <a:pt x="719" y="672"/>
                    </a:cubicBezTo>
                    <a:cubicBezTo>
                      <a:pt x="718" y="672"/>
                      <a:pt x="717" y="672"/>
                      <a:pt x="716" y="672"/>
                    </a:cubicBezTo>
                    <a:cubicBezTo>
                      <a:pt x="716" y="672"/>
                      <a:pt x="715" y="672"/>
                      <a:pt x="716" y="672"/>
                    </a:cubicBezTo>
                    <a:cubicBezTo>
                      <a:pt x="716" y="671"/>
                      <a:pt x="717" y="670"/>
                      <a:pt x="718" y="670"/>
                    </a:cubicBezTo>
                    <a:cubicBezTo>
                      <a:pt x="719" y="670"/>
                      <a:pt x="719" y="670"/>
                      <a:pt x="720" y="670"/>
                    </a:cubicBezTo>
                    <a:cubicBezTo>
                      <a:pt x="720" y="669"/>
                      <a:pt x="721" y="669"/>
                      <a:pt x="721" y="669"/>
                    </a:cubicBezTo>
                    <a:cubicBezTo>
                      <a:pt x="720" y="668"/>
                      <a:pt x="718" y="667"/>
                      <a:pt x="718" y="665"/>
                    </a:cubicBezTo>
                    <a:cubicBezTo>
                      <a:pt x="718" y="663"/>
                      <a:pt x="718" y="661"/>
                      <a:pt x="718" y="661"/>
                    </a:cubicBezTo>
                    <a:cubicBezTo>
                      <a:pt x="717" y="661"/>
                      <a:pt x="716" y="660"/>
                      <a:pt x="716" y="659"/>
                    </a:cubicBezTo>
                    <a:cubicBezTo>
                      <a:pt x="716" y="658"/>
                      <a:pt x="716" y="657"/>
                      <a:pt x="715" y="657"/>
                    </a:cubicBezTo>
                    <a:cubicBezTo>
                      <a:pt x="714" y="656"/>
                      <a:pt x="713" y="654"/>
                      <a:pt x="713" y="653"/>
                    </a:cubicBezTo>
                    <a:cubicBezTo>
                      <a:pt x="713" y="652"/>
                      <a:pt x="712" y="650"/>
                      <a:pt x="713" y="650"/>
                    </a:cubicBezTo>
                    <a:cubicBezTo>
                      <a:pt x="713" y="649"/>
                      <a:pt x="715" y="647"/>
                      <a:pt x="715" y="647"/>
                    </a:cubicBezTo>
                    <a:cubicBezTo>
                      <a:pt x="715" y="646"/>
                      <a:pt x="715" y="646"/>
                      <a:pt x="715" y="646"/>
                    </a:cubicBezTo>
                    <a:cubicBezTo>
                      <a:pt x="716" y="645"/>
                      <a:pt x="716" y="645"/>
                      <a:pt x="717" y="645"/>
                    </a:cubicBezTo>
                    <a:cubicBezTo>
                      <a:pt x="719" y="644"/>
                      <a:pt x="719" y="643"/>
                      <a:pt x="721" y="642"/>
                    </a:cubicBezTo>
                    <a:cubicBezTo>
                      <a:pt x="722" y="642"/>
                      <a:pt x="725" y="643"/>
                      <a:pt x="727" y="643"/>
                    </a:cubicBezTo>
                    <a:cubicBezTo>
                      <a:pt x="728" y="644"/>
                      <a:pt x="730" y="644"/>
                      <a:pt x="731" y="645"/>
                    </a:cubicBezTo>
                    <a:cubicBezTo>
                      <a:pt x="732" y="644"/>
                      <a:pt x="732" y="644"/>
                      <a:pt x="732" y="644"/>
                    </a:cubicBezTo>
                    <a:cubicBezTo>
                      <a:pt x="732" y="644"/>
                      <a:pt x="733" y="643"/>
                      <a:pt x="732" y="641"/>
                    </a:cubicBezTo>
                    <a:cubicBezTo>
                      <a:pt x="732" y="640"/>
                      <a:pt x="732" y="635"/>
                      <a:pt x="732" y="634"/>
                    </a:cubicBezTo>
                    <a:cubicBezTo>
                      <a:pt x="733" y="633"/>
                      <a:pt x="734" y="631"/>
                      <a:pt x="733" y="630"/>
                    </a:cubicBezTo>
                    <a:cubicBezTo>
                      <a:pt x="732" y="629"/>
                      <a:pt x="732" y="628"/>
                      <a:pt x="733" y="628"/>
                    </a:cubicBezTo>
                    <a:cubicBezTo>
                      <a:pt x="733" y="627"/>
                      <a:pt x="735" y="626"/>
                      <a:pt x="733" y="626"/>
                    </a:cubicBezTo>
                    <a:cubicBezTo>
                      <a:pt x="732" y="626"/>
                      <a:pt x="731" y="625"/>
                      <a:pt x="731" y="625"/>
                    </a:cubicBezTo>
                    <a:cubicBezTo>
                      <a:pt x="730" y="624"/>
                      <a:pt x="727" y="623"/>
                      <a:pt x="728" y="622"/>
                    </a:cubicBezTo>
                    <a:cubicBezTo>
                      <a:pt x="728" y="622"/>
                      <a:pt x="730" y="623"/>
                      <a:pt x="731" y="621"/>
                    </a:cubicBezTo>
                    <a:cubicBezTo>
                      <a:pt x="732" y="620"/>
                      <a:pt x="733" y="618"/>
                      <a:pt x="733" y="618"/>
                    </a:cubicBezTo>
                    <a:cubicBezTo>
                      <a:pt x="733" y="617"/>
                      <a:pt x="734" y="617"/>
                      <a:pt x="734" y="615"/>
                    </a:cubicBezTo>
                    <a:cubicBezTo>
                      <a:pt x="735" y="614"/>
                      <a:pt x="735" y="613"/>
                      <a:pt x="736" y="613"/>
                    </a:cubicBezTo>
                    <a:cubicBezTo>
                      <a:pt x="737" y="612"/>
                      <a:pt x="738" y="612"/>
                      <a:pt x="738" y="612"/>
                    </a:cubicBezTo>
                    <a:cubicBezTo>
                      <a:pt x="739" y="612"/>
                      <a:pt x="740" y="613"/>
                      <a:pt x="740" y="612"/>
                    </a:cubicBezTo>
                    <a:cubicBezTo>
                      <a:pt x="741" y="612"/>
                      <a:pt x="742" y="612"/>
                      <a:pt x="742" y="612"/>
                    </a:cubicBezTo>
                    <a:cubicBezTo>
                      <a:pt x="742" y="611"/>
                      <a:pt x="742" y="611"/>
                      <a:pt x="742" y="611"/>
                    </a:cubicBezTo>
                    <a:cubicBezTo>
                      <a:pt x="740" y="610"/>
                      <a:pt x="738" y="608"/>
                      <a:pt x="737" y="607"/>
                    </a:cubicBezTo>
                    <a:cubicBezTo>
                      <a:pt x="736" y="606"/>
                      <a:pt x="732" y="604"/>
                      <a:pt x="732" y="603"/>
                    </a:cubicBezTo>
                    <a:cubicBezTo>
                      <a:pt x="731" y="602"/>
                      <a:pt x="729" y="600"/>
                      <a:pt x="728" y="600"/>
                    </a:cubicBezTo>
                    <a:cubicBezTo>
                      <a:pt x="727" y="600"/>
                      <a:pt x="726" y="600"/>
                      <a:pt x="725" y="599"/>
                    </a:cubicBezTo>
                    <a:cubicBezTo>
                      <a:pt x="725" y="598"/>
                      <a:pt x="725" y="598"/>
                      <a:pt x="725" y="598"/>
                    </a:cubicBezTo>
                    <a:cubicBezTo>
                      <a:pt x="725" y="598"/>
                      <a:pt x="725" y="597"/>
                      <a:pt x="724" y="596"/>
                    </a:cubicBezTo>
                    <a:cubicBezTo>
                      <a:pt x="724" y="595"/>
                      <a:pt x="724" y="593"/>
                      <a:pt x="724" y="593"/>
                    </a:cubicBezTo>
                    <a:cubicBezTo>
                      <a:pt x="723" y="592"/>
                      <a:pt x="722" y="592"/>
                      <a:pt x="722" y="591"/>
                    </a:cubicBezTo>
                    <a:cubicBezTo>
                      <a:pt x="721" y="590"/>
                      <a:pt x="720" y="589"/>
                      <a:pt x="720" y="588"/>
                    </a:cubicBezTo>
                    <a:cubicBezTo>
                      <a:pt x="720" y="587"/>
                      <a:pt x="721" y="587"/>
                      <a:pt x="722" y="586"/>
                    </a:cubicBezTo>
                    <a:cubicBezTo>
                      <a:pt x="722" y="586"/>
                      <a:pt x="722" y="585"/>
                      <a:pt x="721" y="584"/>
                    </a:cubicBezTo>
                    <a:cubicBezTo>
                      <a:pt x="720" y="583"/>
                      <a:pt x="719" y="583"/>
                      <a:pt x="718" y="581"/>
                    </a:cubicBezTo>
                    <a:cubicBezTo>
                      <a:pt x="718" y="580"/>
                      <a:pt x="718" y="579"/>
                      <a:pt x="718" y="579"/>
                    </a:cubicBezTo>
                    <a:cubicBezTo>
                      <a:pt x="719" y="579"/>
                      <a:pt x="720" y="579"/>
                      <a:pt x="720" y="578"/>
                    </a:cubicBezTo>
                    <a:cubicBezTo>
                      <a:pt x="720" y="578"/>
                      <a:pt x="717" y="577"/>
                      <a:pt x="717" y="576"/>
                    </a:cubicBezTo>
                    <a:cubicBezTo>
                      <a:pt x="717" y="575"/>
                      <a:pt x="717" y="575"/>
                      <a:pt x="717" y="574"/>
                    </a:cubicBezTo>
                    <a:cubicBezTo>
                      <a:pt x="716" y="574"/>
                      <a:pt x="714" y="574"/>
                      <a:pt x="714" y="573"/>
                    </a:cubicBezTo>
                    <a:cubicBezTo>
                      <a:pt x="713" y="573"/>
                      <a:pt x="710" y="571"/>
                      <a:pt x="710" y="570"/>
                    </a:cubicBezTo>
                    <a:cubicBezTo>
                      <a:pt x="709" y="568"/>
                      <a:pt x="708" y="565"/>
                      <a:pt x="709" y="564"/>
                    </a:cubicBezTo>
                    <a:cubicBezTo>
                      <a:pt x="710" y="563"/>
                      <a:pt x="711" y="564"/>
                      <a:pt x="712" y="563"/>
                    </a:cubicBezTo>
                    <a:cubicBezTo>
                      <a:pt x="712" y="563"/>
                      <a:pt x="713" y="562"/>
                      <a:pt x="713" y="561"/>
                    </a:cubicBezTo>
                    <a:cubicBezTo>
                      <a:pt x="713" y="561"/>
                      <a:pt x="715" y="560"/>
                      <a:pt x="716" y="560"/>
                    </a:cubicBezTo>
                    <a:cubicBezTo>
                      <a:pt x="716" y="560"/>
                      <a:pt x="717" y="560"/>
                      <a:pt x="717" y="560"/>
                    </a:cubicBezTo>
                    <a:cubicBezTo>
                      <a:pt x="717" y="560"/>
                      <a:pt x="717" y="560"/>
                      <a:pt x="717" y="560"/>
                    </a:cubicBezTo>
                    <a:cubicBezTo>
                      <a:pt x="716" y="559"/>
                      <a:pt x="715" y="558"/>
                      <a:pt x="714" y="556"/>
                    </a:cubicBezTo>
                    <a:cubicBezTo>
                      <a:pt x="713" y="556"/>
                      <a:pt x="713" y="555"/>
                      <a:pt x="713" y="555"/>
                    </a:cubicBezTo>
                    <a:cubicBezTo>
                      <a:pt x="711" y="553"/>
                      <a:pt x="710" y="552"/>
                      <a:pt x="709" y="551"/>
                    </a:cubicBezTo>
                    <a:cubicBezTo>
                      <a:pt x="707" y="551"/>
                      <a:pt x="706" y="549"/>
                      <a:pt x="706" y="548"/>
                    </a:cubicBezTo>
                    <a:cubicBezTo>
                      <a:pt x="705" y="546"/>
                      <a:pt x="705" y="546"/>
                      <a:pt x="702" y="544"/>
                    </a:cubicBezTo>
                    <a:cubicBezTo>
                      <a:pt x="700" y="544"/>
                      <a:pt x="700" y="543"/>
                      <a:pt x="699" y="543"/>
                    </a:cubicBezTo>
                    <a:cubicBezTo>
                      <a:pt x="699" y="542"/>
                      <a:pt x="699" y="542"/>
                      <a:pt x="699" y="542"/>
                    </a:cubicBezTo>
                    <a:cubicBezTo>
                      <a:pt x="699" y="542"/>
                      <a:pt x="699" y="540"/>
                      <a:pt x="700" y="540"/>
                    </a:cubicBezTo>
                    <a:cubicBezTo>
                      <a:pt x="701" y="539"/>
                      <a:pt x="703" y="538"/>
                      <a:pt x="702" y="537"/>
                    </a:cubicBezTo>
                    <a:cubicBezTo>
                      <a:pt x="702" y="537"/>
                      <a:pt x="702" y="535"/>
                      <a:pt x="702" y="534"/>
                    </a:cubicBezTo>
                    <a:cubicBezTo>
                      <a:pt x="701" y="533"/>
                      <a:pt x="701" y="532"/>
                      <a:pt x="702" y="531"/>
                    </a:cubicBezTo>
                    <a:cubicBezTo>
                      <a:pt x="704" y="531"/>
                      <a:pt x="705" y="531"/>
                      <a:pt x="706" y="531"/>
                    </a:cubicBezTo>
                    <a:cubicBezTo>
                      <a:pt x="706" y="531"/>
                      <a:pt x="708" y="530"/>
                      <a:pt x="709" y="530"/>
                    </a:cubicBezTo>
                    <a:cubicBezTo>
                      <a:pt x="710" y="530"/>
                      <a:pt x="712" y="531"/>
                      <a:pt x="712" y="531"/>
                    </a:cubicBezTo>
                    <a:cubicBezTo>
                      <a:pt x="713" y="531"/>
                      <a:pt x="713" y="530"/>
                      <a:pt x="712" y="529"/>
                    </a:cubicBezTo>
                    <a:cubicBezTo>
                      <a:pt x="711" y="528"/>
                      <a:pt x="710" y="524"/>
                      <a:pt x="709" y="524"/>
                    </a:cubicBezTo>
                    <a:cubicBezTo>
                      <a:pt x="709" y="524"/>
                      <a:pt x="708" y="525"/>
                      <a:pt x="708" y="524"/>
                    </a:cubicBezTo>
                    <a:cubicBezTo>
                      <a:pt x="707" y="523"/>
                      <a:pt x="705" y="520"/>
                      <a:pt x="704" y="520"/>
                    </a:cubicBezTo>
                    <a:cubicBezTo>
                      <a:pt x="703" y="520"/>
                      <a:pt x="702" y="519"/>
                      <a:pt x="701" y="519"/>
                    </a:cubicBezTo>
                    <a:cubicBezTo>
                      <a:pt x="701" y="518"/>
                      <a:pt x="699" y="515"/>
                      <a:pt x="698" y="515"/>
                    </a:cubicBezTo>
                    <a:cubicBezTo>
                      <a:pt x="697" y="514"/>
                      <a:pt x="697" y="513"/>
                      <a:pt x="697" y="513"/>
                    </a:cubicBezTo>
                    <a:cubicBezTo>
                      <a:pt x="697" y="512"/>
                      <a:pt x="697" y="512"/>
                      <a:pt x="697" y="512"/>
                    </a:cubicBezTo>
                    <a:cubicBezTo>
                      <a:pt x="692" y="509"/>
                      <a:pt x="692" y="509"/>
                      <a:pt x="692" y="509"/>
                    </a:cubicBezTo>
                    <a:cubicBezTo>
                      <a:pt x="692" y="509"/>
                      <a:pt x="688" y="506"/>
                      <a:pt x="688" y="505"/>
                    </a:cubicBezTo>
                    <a:cubicBezTo>
                      <a:pt x="688" y="505"/>
                      <a:pt x="689" y="504"/>
                      <a:pt x="688" y="504"/>
                    </a:cubicBezTo>
                    <a:cubicBezTo>
                      <a:pt x="687" y="504"/>
                      <a:pt x="686" y="503"/>
                      <a:pt x="686" y="503"/>
                    </a:cubicBezTo>
                    <a:cubicBezTo>
                      <a:pt x="685" y="502"/>
                      <a:pt x="685" y="502"/>
                      <a:pt x="683" y="502"/>
                    </a:cubicBezTo>
                    <a:cubicBezTo>
                      <a:pt x="682" y="502"/>
                      <a:pt x="681" y="501"/>
                      <a:pt x="681" y="500"/>
                    </a:cubicBezTo>
                    <a:cubicBezTo>
                      <a:pt x="680" y="499"/>
                      <a:pt x="680" y="498"/>
                      <a:pt x="678" y="497"/>
                    </a:cubicBezTo>
                    <a:cubicBezTo>
                      <a:pt x="677" y="496"/>
                      <a:pt x="677" y="496"/>
                      <a:pt x="676" y="496"/>
                    </a:cubicBezTo>
                    <a:cubicBezTo>
                      <a:pt x="675" y="496"/>
                      <a:pt x="674" y="495"/>
                      <a:pt x="675" y="494"/>
                    </a:cubicBezTo>
                    <a:cubicBezTo>
                      <a:pt x="676" y="493"/>
                      <a:pt x="676" y="492"/>
                      <a:pt x="676" y="491"/>
                    </a:cubicBezTo>
                    <a:cubicBezTo>
                      <a:pt x="676" y="490"/>
                      <a:pt x="677" y="490"/>
                      <a:pt x="676" y="489"/>
                    </a:cubicBezTo>
                    <a:cubicBezTo>
                      <a:pt x="675" y="488"/>
                      <a:pt x="675" y="486"/>
                      <a:pt x="674" y="487"/>
                    </a:cubicBezTo>
                    <a:cubicBezTo>
                      <a:pt x="673" y="487"/>
                      <a:pt x="673" y="486"/>
                      <a:pt x="672" y="485"/>
                    </a:cubicBezTo>
                    <a:cubicBezTo>
                      <a:pt x="672" y="484"/>
                      <a:pt x="672" y="484"/>
                      <a:pt x="671" y="484"/>
                    </a:cubicBezTo>
                    <a:cubicBezTo>
                      <a:pt x="671" y="483"/>
                      <a:pt x="670" y="483"/>
                      <a:pt x="671" y="482"/>
                    </a:cubicBezTo>
                    <a:cubicBezTo>
                      <a:pt x="671" y="480"/>
                      <a:pt x="672" y="479"/>
                      <a:pt x="671" y="479"/>
                    </a:cubicBezTo>
                    <a:cubicBezTo>
                      <a:pt x="670" y="479"/>
                      <a:pt x="669" y="478"/>
                      <a:pt x="669" y="476"/>
                    </a:cubicBezTo>
                    <a:cubicBezTo>
                      <a:pt x="669" y="475"/>
                      <a:pt x="668" y="475"/>
                      <a:pt x="668" y="474"/>
                    </a:cubicBezTo>
                    <a:cubicBezTo>
                      <a:pt x="668" y="474"/>
                      <a:pt x="668" y="473"/>
                      <a:pt x="666" y="473"/>
                    </a:cubicBezTo>
                    <a:cubicBezTo>
                      <a:pt x="665" y="473"/>
                      <a:pt x="663" y="473"/>
                      <a:pt x="663" y="474"/>
                    </a:cubicBezTo>
                    <a:cubicBezTo>
                      <a:pt x="662" y="475"/>
                      <a:pt x="661" y="475"/>
                      <a:pt x="660" y="476"/>
                    </a:cubicBezTo>
                    <a:cubicBezTo>
                      <a:pt x="659" y="476"/>
                      <a:pt x="659" y="477"/>
                      <a:pt x="658" y="477"/>
                    </a:cubicBezTo>
                    <a:cubicBezTo>
                      <a:pt x="658" y="478"/>
                      <a:pt x="655" y="480"/>
                      <a:pt x="655" y="479"/>
                    </a:cubicBezTo>
                    <a:cubicBezTo>
                      <a:pt x="654" y="479"/>
                      <a:pt x="655" y="477"/>
                      <a:pt x="654" y="476"/>
                    </a:cubicBezTo>
                    <a:cubicBezTo>
                      <a:pt x="654" y="476"/>
                      <a:pt x="650" y="475"/>
                      <a:pt x="649" y="474"/>
                    </a:cubicBezTo>
                    <a:cubicBezTo>
                      <a:pt x="648" y="474"/>
                      <a:pt x="644" y="472"/>
                      <a:pt x="644" y="472"/>
                    </a:cubicBezTo>
                    <a:cubicBezTo>
                      <a:pt x="644" y="471"/>
                      <a:pt x="645" y="470"/>
                      <a:pt x="644" y="469"/>
                    </a:cubicBezTo>
                    <a:cubicBezTo>
                      <a:pt x="643" y="468"/>
                      <a:pt x="642" y="467"/>
                      <a:pt x="641" y="466"/>
                    </a:cubicBezTo>
                    <a:cubicBezTo>
                      <a:pt x="641" y="465"/>
                      <a:pt x="640" y="464"/>
                      <a:pt x="639" y="463"/>
                    </a:cubicBezTo>
                    <a:cubicBezTo>
                      <a:pt x="638" y="462"/>
                      <a:pt x="637" y="463"/>
                      <a:pt x="636" y="462"/>
                    </a:cubicBezTo>
                    <a:cubicBezTo>
                      <a:pt x="635" y="462"/>
                      <a:pt x="633" y="460"/>
                      <a:pt x="632" y="460"/>
                    </a:cubicBezTo>
                    <a:cubicBezTo>
                      <a:pt x="631" y="460"/>
                      <a:pt x="631" y="461"/>
                      <a:pt x="630" y="460"/>
                    </a:cubicBezTo>
                    <a:cubicBezTo>
                      <a:pt x="630" y="460"/>
                      <a:pt x="630" y="459"/>
                      <a:pt x="629" y="459"/>
                    </a:cubicBezTo>
                    <a:cubicBezTo>
                      <a:pt x="628" y="459"/>
                      <a:pt x="627" y="461"/>
                      <a:pt x="627" y="461"/>
                    </a:cubicBezTo>
                    <a:cubicBezTo>
                      <a:pt x="626" y="462"/>
                      <a:pt x="624" y="463"/>
                      <a:pt x="624" y="464"/>
                    </a:cubicBezTo>
                    <a:cubicBezTo>
                      <a:pt x="624" y="466"/>
                      <a:pt x="623" y="466"/>
                      <a:pt x="622" y="466"/>
                    </a:cubicBezTo>
                    <a:cubicBezTo>
                      <a:pt x="622" y="465"/>
                      <a:pt x="620" y="465"/>
                      <a:pt x="619" y="464"/>
                    </a:cubicBezTo>
                    <a:cubicBezTo>
                      <a:pt x="618" y="463"/>
                      <a:pt x="617" y="462"/>
                      <a:pt x="617" y="462"/>
                    </a:cubicBezTo>
                    <a:cubicBezTo>
                      <a:pt x="616" y="462"/>
                      <a:pt x="616" y="462"/>
                      <a:pt x="614" y="462"/>
                    </a:cubicBezTo>
                    <a:cubicBezTo>
                      <a:pt x="613" y="461"/>
                      <a:pt x="610" y="460"/>
                      <a:pt x="609" y="459"/>
                    </a:cubicBezTo>
                    <a:cubicBezTo>
                      <a:pt x="609" y="459"/>
                      <a:pt x="608" y="458"/>
                      <a:pt x="608" y="457"/>
                    </a:cubicBezTo>
                    <a:cubicBezTo>
                      <a:pt x="608" y="456"/>
                      <a:pt x="608" y="456"/>
                      <a:pt x="608" y="456"/>
                    </a:cubicBezTo>
                    <a:cubicBezTo>
                      <a:pt x="607" y="455"/>
                      <a:pt x="606" y="454"/>
                      <a:pt x="606" y="453"/>
                    </a:cubicBezTo>
                    <a:cubicBezTo>
                      <a:pt x="605" y="453"/>
                      <a:pt x="605" y="452"/>
                      <a:pt x="605" y="452"/>
                    </a:cubicBezTo>
                    <a:cubicBezTo>
                      <a:pt x="604" y="452"/>
                      <a:pt x="604" y="452"/>
                      <a:pt x="603" y="451"/>
                    </a:cubicBezTo>
                    <a:cubicBezTo>
                      <a:pt x="602" y="451"/>
                      <a:pt x="601" y="449"/>
                      <a:pt x="600" y="449"/>
                    </a:cubicBezTo>
                    <a:cubicBezTo>
                      <a:pt x="599" y="448"/>
                      <a:pt x="597" y="447"/>
                      <a:pt x="597" y="446"/>
                    </a:cubicBezTo>
                    <a:cubicBezTo>
                      <a:pt x="596" y="446"/>
                      <a:pt x="595" y="445"/>
                      <a:pt x="594" y="445"/>
                    </a:cubicBezTo>
                    <a:cubicBezTo>
                      <a:pt x="593" y="445"/>
                      <a:pt x="592" y="446"/>
                      <a:pt x="592" y="446"/>
                    </a:cubicBezTo>
                    <a:cubicBezTo>
                      <a:pt x="592" y="446"/>
                      <a:pt x="590" y="445"/>
                      <a:pt x="590" y="444"/>
                    </a:cubicBezTo>
                    <a:cubicBezTo>
                      <a:pt x="590" y="443"/>
                      <a:pt x="591" y="443"/>
                      <a:pt x="590" y="442"/>
                    </a:cubicBezTo>
                    <a:cubicBezTo>
                      <a:pt x="586" y="432"/>
                      <a:pt x="595" y="442"/>
                      <a:pt x="586" y="432"/>
                    </a:cubicBezTo>
                    <a:cubicBezTo>
                      <a:pt x="585" y="431"/>
                      <a:pt x="585" y="430"/>
                      <a:pt x="584" y="429"/>
                    </a:cubicBezTo>
                    <a:cubicBezTo>
                      <a:pt x="583" y="428"/>
                      <a:pt x="582" y="425"/>
                      <a:pt x="581" y="424"/>
                    </a:cubicBezTo>
                    <a:cubicBezTo>
                      <a:pt x="580" y="423"/>
                      <a:pt x="579" y="423"/>
                      <a:pt x="579" y="423"/>
                    </a:cubicBezTo>
                    <a:cubicBezTo>
                      <a:pt x="579" y="423"/>
                      <a:pt x="577" y="423"/>
                      <a:pt x="576" y="423"/>
                    </a:cubicBezTo>
                    <a:cubicBezTo>
                      <a:pt x="575" y="422"/>
                      <a:pt x="572" y="421"/>
                      <a:pt x="572" y="421"/>
                    </a:cubicBezTo>
                    <a:cubicBezTo>
                      <a:pt x="572" y="421"/>
                      <a:pt x="571" y="422"/>
                      <a:pt x="571" y="423"/>
                    </a:cubicBezTo>
                    <a:cubicBezTo>
                      <a:pt x="570" y="423"/>
                      <a:pt x="569" y="423"/>
                      <a:pt x="568" y="423"/>
                    </a:cubicBezTo>
                    <a:cubicBezTo>
                      <a:pt x="568" y="423"/>
                      <a:pt x="567" y="423"/>
                      <a:pt x="566" y="422"/>
                    </a:cubicBezTo>
                    <a:cubicBezTo>
                      <a:pt x="566" y="421"/>
                      <a:pt x="565" y="420"/>
                      <a:pt x="564" y="420"/>
                    </a:cubicBezTo>
                    <a:cubicBezTo>
                      <a:pt x="563" y="420"/>
                      <a:pt x="562" y="418"/>
                      <a:pt x="562" y="419"/>
                    </a:cubicBezTo>
                    <a:cubicBezTo>
                      <a:pt x="561" y="420"/>
                      <a:pt x="561" y="421"/>
                      <a:pt x="560" y="421"/>
                    </a:cubicBezTo>
                    <a:cubicBezTo>
                      <a:pt x="558" y="420"/>
                      <a:pt x="559" y="420"/>
                      <a:pt x="559" y="419"/>
                    </a:cubicBezTo>
                    <a:cubicBezTo>
                      <a:pt x="559" y="419"/>
                      <a:pt x="559" y="418"/>
                      <a:pt x="559" y="417"/>
                    </a:cubicBezTo>
                    <a:cubicBezTo>
                      <a:pt x="558" y="417"/>
                      <a:pt x="557" y="417"/>
                      <a:pt x="557" y="418"/>
                    </a:cubicBezTo>
                    <a:cubicBezTo>
                      <a:pt x="556" y="418"/>
                      <a:pt x="555" y="418"/>
                      <a:pt x="555" y="417"/>
                    </a:cubicBezTo>
                    <a:cubicBezTo>
                      <a:pt x="555" y="417"/>
                      <a:pt x="555" y="417"/>
                      <a:pt x="554" y="417"/>
                    </a:cubicBezTo>
                    <a:cubicBezTo>
                      <a:pt x="553" y="416"/>
                      <a:pt x="550" y="415"/>
                      <a:pt x="551" y="414"/>
                    </a:cubicBezTo>
                    <a:cubicBezTo>
                      <a:pt x="552" y="414"/>
                      <a:pt x="552" y="413"/>
                      <a:pt x="552" y="412"/>
                    </a:cubicBezTo>
                    <a:cubicBezTo>
                      <a:pt x="551" y="412"/>
                      <a:pt x="550" y="409"/>
                      <a:pt x="550" y="409"/>
                    </a:cubicBezTo>
                    <a:cubicBezTo>
                      <a:pt x="547" y="411"/>
                      <a:pt x="547" y="411"/>
                      <a:pt x="547" y="411"/>
                    </a:cubicBezTo>
                    <a:cubicBezTo>
                      <a:pt x="547" y="411"/>
                      <a:pt x="546" y="410"/>
                      <a:pt x="546" y="409"/>
                    </a:cubicBezTo>
                    <a:cubicBezTo>
                      <a:pt x="546" y="408"/>
                      <a:pt x="547" y="404"/>
                      <a:pt x="545" y="404"/>
                    </a:cubicBezTo>
                    <a:cubicBezTo>
                      <a:pt x="544" y="403"/>
                      <a:pt x="541" y="403"/>
                      <a:pt x="540" y="402"/>
                    </a:cubicBezTo>
                    <a:cubicBezTo>
                      <a:pt x="539" y="400"/>
                      <a:pt x="538" y="399"/>
                      <a:pt x="537" y="399"/>
                    </a:cubicBezTo>
                    <a:cubicBezTo>
                      <a:pt x="536" y="399"/>
                      <a:pt x="535" y="400"/>
                      <a:pt x="535" y="398"/>
                    </a:cubicBezTo>
                    <a:cubicBezTo>
                      <a:pt x="534" y="397"/>
                      <a:pt x="534" y="396"/>
                      <a:pt x="534" y="396"/>
                    </a:cubicBezTo>
                    <a:cubicBezTo>
                      <a:pt x="533" y="396"/>
                      <a:pt x="533" y="397"/>
                      <a:pt x="532" y="397"/>
                    </a:cubicBezTo>
                    <a:cubicBezTo>
                      <a:pt x="532" y="397"/>
                      <a:pt x="531" y="398"/>
                      <a:pt x="531" y="398"/>
                    </a:cubicBezTo>
                    <a:cubicBezTo>
                      <a:pt x="530" y="399"/>
                      <a:pt x="529" y="401"/>
                      <a:pt x="529" y="401"/>
                    </a:cubicBezTo>
                    <a:cubicBezTo>
                      <a:pt x="529" y="402"/>
                      <a:pt x="529" y="402"/>
                      <a:pt x="529" y="402"/>
                    </a:cubicBezTo>
                    <a:cubicBezTo>
                      <a:pt x="530" y="404"/>
                      <a:pt x="532" y="405"/>
                      <a:pt x="533" y="406"/>
                    </a:cubicBezTo>
                    <a:cubicBezTo>
                      <a:pt x="535" y="407"/>
                      <a:pt x="536" y="408"/>
                      <a:pt x="536" y="410"/>
                    </a:cubicBezTo>
                    <a:cubicBezTo>
                      <a:pt x="537" y="412"/>
                      <a:pt x="538" y="413"/>
                      <a:pt x="539" y="415"/>
                    </a:cubicBezTo>
                    <a:cubicBezTo>
                      <a:pt x="540" y="417"/>
                      <a:pt x="540" y="418"/>
                      <a:pt x="540" y="421"/>
                    </a:cubicBezTo>
                    <a:cubicBezTo>
                      <a:pt x="541" y="422"/>
                      <a:pt x="541" y="424"/>
                      <a:pt x="540" y="424"/>
                    </a:cubicBezTo>
                    <a:cubicBezTo>
                      <a:pt x="540" y="424"/>
                      <a:pt x="540" y="424"/>
                      <a:pt x="540" y="424"/>
                    </a:cubicBezTo>
                    <a:cubicBezTo>
                      <a:pt x="540" y="424"/>
                      <a:pt x="537" y="423"/>
                      <a:pt x="537" y="423"/>
                    </a:cubicBezTo>
                    <a:cubicBezTo>
                      <a:pt x="537" y="422"/>
                      <a:pt x="536" y="421"/>
                      <a:pt x="536" y="420"/>
                    </a:cubicBezTo>
                    <a:cubicBezTo>
                      <a:pt x="535" y="420"/>
                      <a:pt x="534" y="418"/>
                      <a:pt x="534" y="418"/>
                    </a:cubicBezTo>
                    <a:cubicBezTo>
                      <a:pt x="533" y="418"/>
                      <a:pt x="532" y="418"/>
                      <a:pt x="531" y="417"/>
                    </a:cubicBezTo>
                    <a:cubicBezTo>
                      <a:pt x="531" y="417"/>
                      <a:pt x="529" y="415"/>
                      <a:pt x="528" y="415"/>
                    </a:cubicBezTo>
                    <a:cubicBezTo>
                      <a:pt x="527" y="415"/>
                      <a:pt x="525" y="415"/>
                      <a:pt x="525" y="414"/>
                    </a:cubicBezTo>
                    <a:cubicBezTo>
                      <a:pt x="525" y="413"/>
                      <a:pt x="525" y="413"/>
                      <a:pt x="524" y="412"/>
                    </a:cubicBezTo>
                    <a:cubicBezTo>
                      <a:pt x="522" y="412"/>
                      <a:pt x="521" y="412"/>
                      <a:pt x="521" y="411"/>
                    </a:cubicBezTo>
                    <a:cubicBezTo>
                      <a:pt x="520" y="411"/>
                      <a:pt x="517" y="409"/>
                      <a:pt x="516" y="409"/>
                    </a:cubicBezTo>
                    <a:cubicBezTo>
                      <a:pt x="515" y="409"/>
                      <a:pt x="513" y="406"/>
                      <a:pt x="512" y="406"/>
                    </a:cubicBezTo>
                    <a:cubicBezTo>
                      <a:pt x="511" y="405"/>
                      <a:pt x="511" y="405"/>
                      <a:pt x="510" y="405"/>
                    </a:cubicBezTo>
                    <a:cubicBezTo>
                      <a:pt x="509" y="404"/>
                      <a:pt x="508" y="404"/>
                      <a:pt x="507" y="403"/>
                    </a:cubicBezTo>
                    <a:cubicBezTo>
                      <a:pt x="506" y="403"/>
                      <a:pt x="505" y="403"/>
                      <a:pt x="505" y="402"/>
                    </a:cubicBezTo>
                    <a:cubicBezTo>
                      <a:pt x="505" y="401"/>
                      <a:pt x="506" y="400"/>
                      <a:pt x="504" y="399"/>
                    </a:cubicBezTo>
                    <a:cubicBezTo>
                      <a:pt x="502" y="398"/>
                      <a:pt x="500" y="397"/>
                      <a:pt x="499" y="395"/>
                    </a:cubicBezTo>
                    <a:cubicBezTo>
                      <a:pt x="498" y="394"/>
                      <a:pt x="496" y="392"/>
                      <a:pt x="496" y="390"/>
                    </a:cubicBezTo>
                    <a:cubicBezTo>
                      <a:pt x="496" y="388"/>
                      <a:pt x="496" y="386"/>
                      <a:pt x="495" y="386"/>
                    </a:cubicBezTo>
                    <a:cubicBezTo>
                      <a:pt x="494" y="386"/>
                      <a:pt x="494" y="386"/>
                      <a:pt x="493" y="386"/>
                    </a:cubicBezTo>
                    <a:cubicBezTo>
                      <a:pt x="492" y="387"/>
                      <a:pt x="491" y="387"/>
                      <a:pt x="491" y="386"/>
                    </a:cubicBezTo>
                    <a:cubicBezTo>
                      <a:pt x="490" y="385"/>
                      <a:pt x="490" y="385"/>
                      <a:pt x="490" y="384"/>
                    </a:cubicBezTo>
                    <a:cubicBezTo>
                      <a:pt x="490" y="383"/>
                      <a:pt x="489" y="381"/>
                      <a:pt x="489" y="381"/>
                    </a:cubicBezTo>
                    <a:cubicBezTo>
                      <a:pt x="488" y="381"/>
                      <a:pt x="487" y="380"/>
                      <a:pt x="487" y="379"/>
                    </a:cubicBezTo>
                    <a:cubicBezTo>
                      <a:pt x="486" y="378"/>
                      <a:pt x="486" y="377"/>
                      <a:pt x="486" y="376"/>
                    </a:cubicBezTo>
                    <a:cubicBezTo>
                      <a:pt x="485" y="376"/>
                      <a:pt x="485" y="375"/>
                      <a:pt x="485" y="375"/>
                    </a:cubicBezTo>
                    <a:cubicBezTo>
                      <a:pt x="484" y="374"/>
                      <a:pt x="483" y="374"/>
                      <a:pt x="483" y="374"/>
                    </a:cubicBezTo>
                    <a:cubicBezTo>
                      <a:pt x="482" y="373"/>
                      <a:pt x="482" y="373"/>
                      <a:pt x="481" y="372"/>
                    </a:cubicBezTo>
                    <a:cubicBezTo>
                      <a:pt x="481" y="372"/>
                      <a:pt x="479" y="370"/>
                      <a:pt x="478" y="370"/>
                    </a:cubicBezTo>
                    <a:cubicBezTo>
                      <a:pt x="477" y="370"/>
                      <a:pt x="476" y="368"/>
                      <a:pt x="475" y="367"/>
                    </a:cubicBezTo>
                    <a:cubicBezTo>
                      <a:pt x="473" y="367"/>
                      <a:pt x="472" y="365"/>
                      <a:pt x="472" y="365"/>
                    </a:cubicBezTo>
                    <a:cubicBezTo>
                      <a:pt x="471" y="364"/>
                      <a:pt x="470" y="362"/>
                      <a:pt x="469" y="361"/>
                    </a:cubicBezTo>
                    <a:cubicBezTo>
                      <a:pt x="468" y="361"/>
                      <a:pt x="466" y="359"/>
                      <a:pt x="466" y="358"/>
                    </a:cubicBezTo>
                    <a:cubicBezTo>
                      <a:pt x="466" y="357"/>
                      <a:pt x="467" y="356"/>
                      <a:pt x="467" y="356"/>
                    </a:cubicBezTo>
                    <a:cubicBezTo>
                      <a:pt x="468" y="355"/>
                      <a:pt x="469" y="355"/>
                      <a:pt x="469" y="354"/>
                    </a:cubicBezTo>
                    <a:cubicBezTo>
                      <a:pt x="469" y="354"/>
                      <a:pt x="468" y="354"/>
                      <a:pt x="467" y="354"/>
                    </a:cubicBezTo>
                    <a:cubicBezTo>
                      <a:pt x="466" y="354"/>
                      <a:pt x="466" y="354"/>
                      <a:pt x="465" y="353"/>
                    </a:cubicBezTo>
                    <a:cubicBezTo>
                      <a:pt x="465" y="353"/>
                      <a:pt x="463" y="351"/>
                      <a:pt x="463" y="351"/>
                    </a:cubicBezTo>
                    <a:cubicBezTo>
                      <a:pt x="462" y="351"/>
                      <a:pt x="461" y="351"/>
                      <a:pt x="460" y="351"/>
                    </a:cubicBezTo>
                    <a:cubicBezTo>
                      <a:pt x="460" y="351"/>
                      <a:pt x="456" y="349"/>
                      <a:pt x="455" y="348"/>
                    </a:cubicBezTo>
                    <a:cubicBezTo>
                      <a:pt x="454" y="346"/>
                      <a:pt x="454" y="345"/>
                      <a:pt x="452" y="344"/>
                    </a:cubicBezTo>
                    <a:cubicBezTo>
                      <a:pt x="451" y="344"/>
                      <a:pt x="449" y="343"/>
                      <a:pt x="449" y="343"/>
                    </a:cubicBezTo>
                    <a:cubicBezTo>
                      <a:pt x="449" y="342"/>
                      <a:pt x="449" y="341"/>
                      <a:pt x="448" y="341"/>
                    </a:cubicBezTo>
                    <a:cubicBezTo>
                      <a:pt x="447" y="340"/>
                      <a:pt x="445" y="340"/>
                      <a:pt x="444" y="341"/>
                    </a:cubicBezTo>
                    <a:cubicBezTo>
                      <a:pt x="444" y="342"/>
                      <a:pt x="443" y="343"/>
                      <a:pt x="442" y="344"/>
                    </a:cubicBezTo>
                    <a:cubicBezTo>
                      <a:pt x="441" y="344"/>
                      <a:pt x="440" y="347"/>
                      <a:pt x="439" y="348"/>
                    </a:cubicBezTo>
                    <a:cubicBezTo>
                      <a:pt x="438" y="349"/>
                      <a:pt x="437" y="349"/>
                      <a:pt x="436" y="349"/>
                    </a:cubicBezTo>
                    <a:cubicBezTo>
                      <a:pt x="435" y="349"/>
                      <a:pt x="434" y="350"/>
                      <a:pt x="435" y="350"/>
                    </a:cubicBezTo>
                    <a:cubicBezTo>
                      <a:pt x="435" y="351"/>
                      <a:pt x="436" y="352"/>
                      <a:pt x="434" y="352"/>
                    </a:cubicBezTo>
                    <a:cubicBezTo>
                      <a:pt x="433" y="352"/>
                      <a:pt x="433" y="353"/>
                      <a:pt x="433" y="354"/>
                    </a:cubicBezTo>
                    <a:cubicBezTo>
                      <a:pt x="432" y="354"/>
                      <a:pt x="432" y="353"/>
                      <a:pt x="431" y="353"/>
                    </a:cubicBezTo>
                    <a:cubicBezTo>
                      <a:pt x="430" y="353"/>
                      <a:pt x="429" y="352"/>
                      <a:pt x="428" y="351"/>
                    </a:cubicBezTo>
                    <a:cubicBezTo>
                      <a:pt x="427" y="351"/>
                      <a:pt x="426" y="352"/>
                      <a:pt x="425" y="352"/>
                    </a:cubicBezTo>
                    <a:cubicBezTo>
                      <a:pt x="425" y="352"/>
                      <a:pt x="422" y="349"/>
                      <a:pt x="422" y="349"/>
                    </a:cubicBezTo>
                    <a:cubicBezTo>
                      <a:pt x="422" y="348"/>
                      <a:pt x="423" y="347"/>
                      <a:pt x="422" y="347"/>
                    </a:cubicBezTo>
                    <a:cubicBezTo>
                      <a:pt x="421" y="347"/>
                      <a:pt x="420" y="347"/>
                      <a:pt x="420" y="346"/>
                    </a:cubicBezTo>
                    <a:cubicBezTo>
                      <a:pt x="420" y="345"/>
                      <a:pt x="420" y="344"/>
                      <a:pt x="418" y="344"/>
                    </a:cubicBezTo>
                    <a:cubicBezTo>
                      <a:pt x="416" y="344"/>
                      <a:pt x="415" y="343"/>
                      <a:pt x="415" y="343"/>
                    </a:cubicBezTo>
                    <a:cubicBezTo>
                      <a:pt x="414" y="343"/>
                      <a:pt x="412" y="342"/>
                      <a:pt x="412" y="344"/>
                    </a:cubicBezTo>
                    <a:cubicBezTo>
                      <a:pt x="412" y="345"/>
                      <a:pt x="412" y="347"/>
                      <a:pt x="411" y="349"/>
                    </a:cubicBezTo>
                    <a:cubicBezTo>
                      <a:pt x="410" y="350"/>
                      <a:pt x="408" y="353"/>
                      <a:pt x="408" y="353"/>
                    </a:cubicBezTo>
                    <a:cubicBezTo>
                      <a:pt x="409" y="353"/>
                      <a:pt x="409" y="355"/>
                      <a:pt x="409" y="356"/>
                    </a:cubicBezTo>
                    <a:cubicBezTo>
                      <a:pt x="408" y="357"/>
                      <a:pt x="407" y="357"/>
                      <a:pt x="407" y="357"/>
                    </a:cubicBezTo>
                    <a:cubicBezTo>
                      <a:pt x="406" y="358"/>
                      <a:pt x="403" y="360"/>
                      <a:pt x="402" y="360"/>
                    </a:cubicBezTo>
                    <a:cubicBezTo>
                      <a:pt x="402" y="361"/>
                      <a:pt x="400" y="362"/>
                      <a:pt x="400" y="362"/>
                    </a:cubicBezTo>
                    <a:cubicBezTo>
                      <a:pt x="399" y="363"/>
                      <a:pt x="399" y="363"/>
                      <a:pt x="399" y="363"/>
                    </a:cubicBezTo>
                    <a:cubicBezTo>
                      <a:pt x="398" y="364"/>
                      <a:pt x="397" y="365"/>
                      <a:pt x="397" y="364"/>
                    </a:cubicBezTo>
                    <a:cubicBezTo>
                      <a:pt x="396" y="363"/>
                      <a:pt x="395" y="361"/>
                      <a:pt x="395" y="361"/>
                    </a:cubicBezTo>
                    <a:cubicBezTo>
                      <a:pt x="394" y="361"/>
                      <a:pt x="393" y="360"/>
                      <a:pt x="393" y="359"/>
                    </a:cubicBezTo>
                    <a:cubicBezTo>
                      <a:pt x="393" y="358"/>
                      <a:pt x="392" y="358"/>
                      <a:pt x="391" y="357"/>
                    </a:cubicBezTo>
                    <a:cubicBezTo>
                      <a:pt x="390" y="357"/>
                      <a:pt x="387" y="356"/>
                      <a:pt x="385" y="355"/>
                    </a:cubicBezTo>
                    <a:cubicBezTo>
                      <a:pt x="383" y="354"/>
                      <a:pt x="382" y="353"/>
                      <a:pt x="382" y="352"/>
                    </a:cubicBezTo>
                    <a:cubicBezTo>
                      <a:pt x="381" y="351"/>
                      <a:pt x="379" y="349"/>
                      <a:pt x="378" y="349"/>
                    </a:cubicBezTo>
                    <a:cubicBezTo>
                      <a:pt x="377" y="349"/>
                      <a:pt x="375" y="349"/>
                      <a:pt x="374" y="348"/>
                    </a:cubicBezTo>
                    <a:cubicBezTo>
                      <a:pt x="373" y="346"/>
                      <a:pt x="373" y="346"/>
                      <a:pt x="372" y="346"/>
                    </a:cubicBezTo>
                    <a:cubicBezTo>
                      <a:pt x="370" y="346"/>
                      <a:pt x="369" y="346"/>
                      <a:pt x="370" y="345"/>
                    </a:cubicBezTo>
                    <a:cubicBezTo>
                      <a:pt x="370" y="344"/>
                      <a:pt x="371" y="343"/>
                      <a:pt x="369" y="342"/>
                    </a:cubicBezTo>
                    <a:cubicBezTo>
                      <a:pt x="367" y="340"/>
                      <a:pt x="364" y="339"/>
                      <a:pt x="363" y="338"/>
                    </a:cubicBezTo>
                    <a:cubicBezTo>
                      <a:pt x="362" y="338"/>
                      <a:pt x="361" y="336"/>
                      <a:pt x="360" y="336"/>
                    </a:cubicBezTo>
                    <a:cubicBezTo>
                      <a:pt x="359" y="336"/>
                      <a:pt x="357" y="336"/>
                      <a:pt x="357" y="334"/>
                    </a:cubicBezTo>
                    <a:cubicBezTo>
                      <a:pt x="357" y="333"/>
                      <a:pt x="356" y="332"/>
                      <a:pt x="355" y="332"/>
                    </a:cubicBezTo>
                    <a:cubicBezTo>
                      <a:pt x="355" y="331"/>
                      <a:pt x="355" y="332"/>
                      <a:pt x="354" y="331"/>
                    </a:cubicBezTo>
                    <a:cubicBezTo>
                      <a:pt x="353" y="331"/>
                      <a:pt x="353" y="330"/>
                      <a:pt x="352" y="329"/>
                    </a:cubicBezTo>
                    <a:cubicBezTo>
                      <a:pt x="351" y="328"/>
                      <a:pt x="350" y="328"/>
                      <a:pt x="350" y="328"/>
                    </a:cubicBezTo>
                    <a:cubicBezTo>
                      <a:pt x="349" y="328"/>
                      <a:pt x="348" y="328"/>
                      <a:pt x="348" y="327"/>
                    </a:cubicBezTo>
                    <a:cubicBezTo>
                      <a:pt x="348" y="327"/>
                      <a:pt x="348" y="325"/>
                      <a:pt x="347" y="326"/>
                    </a:cubicBezTo>
                    <a:cubicBezTo>
                      <a:pt x="345" y="326"/>
                      <a:pt x="345" y="327"/>
                      <a:pt x="343" y="326"/>
                    </a:cubicBezTo>
                    <a:cubicBezTo>
                      <a:pt x="341" y="325"/>
                      <a:pt x="339" y="324"/>
                      <a:pt x="337" y="323"/>
                    </a:cubicBezTo>
                    <a:cubicBezTo>
                      <a:pt x="335" y="323"/>
                      <a:pt x="334" y="322"/>
                      <a:pt x="333" y="322"/>
                    </a:cubicBezTo>
                    <a:cubicBezTo>
                      <a:pt x="332" y="322"/>
                      <a:pt x="331" y="322"/>
                      <a:pt x="330" y="322"/>
                    </a:cubicBezTo>
                    <a:cubicBezTo>
                      <a:pt x="328" y="322"/>
                      <a:pt x="327" y="321"/>
                      <a:pt x="327" y="321"/>
                    </a:cubicBezTo>
                    <a:cubicBezTo>
                      <a:pt x="326" y="321"/>
                      <a:pt x="325" y="321"/>
                      <a:pt x="324" y="321"/>
                    </a:cubicBezTo>
                    <a:cubicBezTo>
                      <a:pt x="323" y="321"/>
                      <a:pt x="322" y="321"/>
                      <a:pt x="322" y="321"/>
                    </a:cubicBezTo>
                    <a:cubicBezTo>
                      <a:pt x="321" y="321"/>
                      <a:pt x="321" y="321"/>
                      <a:pt x="321" y="321"/>
                    </a:cubicBezTo>
                    <a:cubicBezTo>
                      <a:pt x="322" y="324"/>
                      <a:pt x="323" y="325"/>
                      <a:pt x="323" y="326"/>
                    </a:cubicBezTo>
                    <a:cubicBezTo>
                      <a:pt x="323" y="327"/>
                      <a:pt x="323" y="327"/>
                      <a:pt x="324" y="328"/>
                    </a:cubicBezTo>
                    <a:cubicBezTo>
                      <a:pt x="323" y="328"/>
                      <a:pt x="323" y="328"/>
                      <a:pt x="323" y="328"/>
                    </a:cubicBezTo>
                    <a:cubicBezTo>
                      <a:pt x="323" y="328"/>
                      <a:pt x="321" y="330"/>
                      <a:pt x="321" y="331"/>
                    </a:cubicBezTo>
                    <a:cubicBezTo>
                      <a:pt x="321" y="331"/>
                      <a:pt x="320" y="332"/>
                      <a:pt x="320" y="333"/>
                    </a:cubicBezTo>
                    <a:cubicBezTo>
                      <a:pt x="320" y="334"/>
                      <a:pt x="320" y="335"/>
                      <a:pt x="320" y="336"/>
                    </a:cubicBezTo>
                    <a:cubicBezTo>
                      <a:pt x="320" y="337"/>
                      <a:pt x="320" y="337"/>
                      <a:pt x="319" y="339"/>
                    </a:cubicBezTo>
                    <a:cubicBezTo>
                      <a:pt x="318" y="340"/>
                      <a:pt x="317" y="342"/>
                      <a:pt x="318" y="343"/>
                    </a:cubicBezTo>
                    <a:cubicBezTo>
                      <a:pt x="318" y="345"/>
                      <a:pt x="318" y="345"/>
                      <a:pt x="317" y="346"/>
                    </a:cubicBezTo>
                    <a:cubicBezTo>
                      <a:pt x="317" y="347"/>
                      <a:pt x="318" y="349"/>
                      <a:pt x="319" y="349"/>
                    </a:cubicBezTo>
                    <a:cubicBezTo>
                      <a:pt x="320" y="350"/>
                      <a:pt x="321" y="349"/>
                      <a:pt x="321" y="350"/>
                    </a:cubicBezTo>
                    <a:cubicBezTo>
                      <a:pt x="320" y="352"/>
                      <a:pt x="320" y="355"/>
                      <a:pt x="320" y="356"/>
                    </a:cubicBezTo>
                    <a:cubicBezTo>
                      <a:pt x="320" y="358"/>
                      <a:pt x="320" y="361"/>
                      <a:pt x="321" y="361"/>
                    </a:cubicBezTo>
                    <a:cubicBezTo>
                      <a:pt x="321" y="361"/>
                      <a:pt x="322" y="361"/>
                      <a:pt x="322" y="362"/>
                    </a:cubicBezTo>
                    <a:cubicBezTo>
                      <a:pt x="322" y="364"/>
                      <a:pt x="320" y="366"/>
                      <a:pt x="321" y="367"/>
                    </a:cubicBezTo>
                    <a:cubicBezTo>
                      <a:pt x="322" y="368"/>
                      <a:pt x="322" y="368"/>
                      <a:pt x="323" y="368"/>
                    </a:cubicBezTo>
                    <a:cubicBezTo>
                      <a:pt x="324" y="368"/>
                      <a:pt x="324" y="369"/>
                      <a:pt x="324" y="369"/>
                    </a:cubicBezTo>
                    <a:cubicBezTo>
                      <a:pt x="323" y="370"/>
                      <a:pt x="323" y="371"/>
                      <a:pt x="323" y="372"/>
                    </a:cubicBezTo>
                    <a:cubicBezTo>
                      <a:pt x="323" y="373"/>
                      <a:pt x="323" y="376"/>
                      <a:pt x="323" y="376"/>
                    </a:cubicBezTo>
                    <a:cubicBezTo>
                      <a:pt x="323" y="376"/>
                      <a:pt x="316" y="379"/>
                      <a:pt x="316" y="379"/>
                    </a:cubicBezTo>
                    <a:cubicBezTo>
                      <a:pt x="315" y="379"/>
                      <a:pt x="314" y="379"/>
                      <a:pt x="313" y="378"/>
                    </a:cubicBezTo>
                    <a:cubicBezTo>
                      <a:pt x="312" y="377"/>
                      <a:pt x="312" y="377"/>
                      <a:pt x="311" y="377"/>
                    </a:cubicBezTo>
                    <a:cubicBezTo>
                      <a:pt x="310" y="377"/>
                      <a:pt x="310" y="376"/>
                      <a:pt x="309" y="376"/>
                    </a:cubicBezTo>
                    <a:cubicBezTo>
                      <a:pt x="308" y="375"/>
                      <a:pt x="307" y="374"/>
                      <a:pt x="306" y="374"/>
                    </a:cubicBezTo>
                    <a:cubicBezTo>
                      <a:pt x="305" y="373"/>
                      <a:pt x="305" y="373"/>
                      <a:pt x="305" y="373"/>
                    </a:cubicBezTo>
                    <a:cubicBezTo>
                      <a:pt x="305" y="373"/>
                      <a:pt x="306" y="378"/>
                      <a:pt x="306" y="378"/>
                    </a:cubicBezTo>
                    <a:cubicBezTo>
                      <a:pt x="305" y="378"/>
                      <a:pt x="305" y="377"/>
                      <a:pt x="304" y="377"/>
                    </a:cubicBezTo>
                    <a:cubicBezTo>
                      <a:pt x="303" y="377"/>
                      <a:pt x="302" y="378"/>
                      <a:pt x="302" y="379"/>
                    </a:cubicBezTo>
                    <a:cubicBezTo>
                      <a:pt x="303" y="380"/>
                      <a:pt x="305" y="380"/>
                      <a:pt x="304" y="382"/>
                    </a:cubicBezTo>
                    <a:cubicBezTo>
                      <a:pt x="303" y="383"/>
                      <a:pt x="301" y="383"/>
                      <a:pt x="300" y="382"/>
                    </a:cubicBezTo>
                    <a:cubicBezTo>
                      <a:pt x="298" y="382"/>
                      <a:pt x="298" y="382"/>
                      <a:pt x="297" y="382"/>
                    </a:cubicBezTo>
                    <a:cubicBezTo>
                      <a:pt x="296" y="382"/>
                      <a:pt x="295" y="383"/>
                      <a:pt x="295" y="383"/>
                    </a:cubicBezTo>
                    <a:cubicBezTo>
                      <a:pt x="294" y="384"/>
                      <a:pt x="294" y="384"/>
                      <a:pt x="295" y="384"/>
                    </a:cubicBezTo>
                    <a:cubicBezTo>
                      <a:pt x="296" y="385"/>
                      <a:pt x="297" y="386"/>
                      <a:pt x="297" y="387"/>
                    </a:cubicBezTo>
                    <a:cubicBezTo>
                      <a:pt x="297" y="387"/>
                      <a:pt x="296" y="390"/>
                      <a:pt x="296" y="390"/>
                    </a:cubicBezTo>
                    <a:cubicBezTo>
                      <a:pt x="296" y="390"/>
                      <a:pt x="291" y="394"/>
                      <a:pt x="291" y="396"/>
                    </a:cubicBezTo>
                    <a:cubicBezTo>
                      <a:pt x="291" y="398"/>
                      <a:pt x="292" y="399"/>
                      <a:pt x="293" y="401"/>
                    </a:cubicBezTo>
                    <a:cubicBezTo>
                      <a:pt x="293" y="403"/>
                      <a:pt x="293" y="407"/>
                      <a:pt x="293" y="407"/>
                    </a:cubicBezTo>
                    <a:cubicBezTo>
                      <a:pt x="293" y="407"/>
                      <a:pt x="279" y="401"/>
                      <a:pt x="277" y="401"/>
                    </a:cubicBezTo>
                    <a:cubicBezTo>
                      <a:pt x="276" y="400"/>
                      <a:pt x="274" y="400"/>
                      <a:pt x="273" y="401"/>
                    </a:cubicBezTo>
                    <a:cubicBezTo>
                      <a:pt x="272" y="401"/>
                      <a:pt x="270" y="402"/>
                      <a:pt x="270" y="403"/>
                    </a:cubicBezTo>
                    <a:cubicBezTo>
                      <a:pt x="269" y="404"/>
                      <a:pt x="267" y="408"/>
                      <a:pt x="267" y="409"/>
                    </a:cubicBezTo>
                    <a:cubicBezTo>
                      <a:pt x="267" y="410"/>
                      <a:pt x="268" y="411"/>
                      <a:pt x="267" y="411"/>
                    </a:cubicBezTo>
                    <a:cubicBezTo>
                      <a:pt x="266" y="411"/>
                      <a:pt x="266" y="411"/>
                      <a:pt x="265" y="411"/>
                    </a:cubicBezTo>
                    <a:cubicBezTo>
                      <a:pt x="265" y="411"/>
                      <a:pt x="264" y="412"/>
                      <a:pt x="264" y="411"/>
                    </a:cubicBezTo>
                    <a:cubicBezTo>
                      <a:pt x="263" y="410"/>
                      <a:pt x="264" y="409"/>
                      <a:pt x="262" y="409"/>
                    </a:cubicBezTo>
                    <a:cubicBezTo>
                      <a:pt x="261" y="409"/>
                      <a:pt x="261" y="409"/>
                      <a:pt x="261" y="409"/>
                    </a:cubicBezTo>
                    <a:cubicBezTo>
                      <a:pt x="261" y="410"/>
                      <a:pt x="261" y="411"/>
                      <a:pt x="260" y="411"/>
                    </a:cubicBezTo>
                    <a:cubicBezTo>
                      <a:pt x="259" y="411"/>
                      <a:pt x="258" y="409"/>
                      <a:pt x="257" y="409"/>
                    </a:cubicBezTo>
                    <a:cubicBezTo>
                      <a:pt x="257" y="409"/>
                      <a:pt x="257" y="408"/>
                      <a:pt x="255" y="408"/>
                    </a:cubicBezTo>
                    <a:cubicBezTo>
                      <a:pt x="254" y="407"/>
                      <a:pt x="253" y="407"/>
                      <a:pt x="253" y="407"/>
                    </a:cubicBezTo>
                    <a:cubicBezTo>
                      <a:pt x="252" y="407"/>
                      <a:pt x="251" y="406"/>
                      <a:pt x="251" y="407"/>
                    </a:cubicBezTo>
                    <a:cubicBezTo>
                      <a:pt x="250" y="408"/>
                      <a:pt x="250" y="408"/>
                      <a:pt x="249" y="407"/>
                    </a:cubicBezTo>
                    <a:cubicBezTo>
                      <a:pt x="248" y="406"/>
                      <a:pt x="247" y="404"/>
                      <a:pt x="245" y="403"/>
                    </a:cubicBezTo>
                    <a:cubicBezTo>
                      <a:pt x="244" y="402"/>
                      <a:pt x="242" y="401"/>
                      <a:pt x="241" y="400"/>
                    </a:cubicBezTo>
                    <a:cubicBezTo>
                      <a:pt x="241" y="398"/>
                      <a:pt x="240" y="396"/>
                      <a:pt x="239" y="396"/>
                    </a:cubicBezTo>
                    <a:cubicBezTo>
                      <a:pt x="237" y="397"/>
                      <a:pt x="237" y="397"/>
                      <a:pt x="236" y="396"/>
                    </a:cubicBezTo>
                    <a:cubicBezTo>
                      <a:pt x="236" y="395"/>
                      <a:pt x="236" y="390"/>
                      <a:pt x="235" y="390"/>
                    </a:cubicBezTo>
                    <a:cubicBezTo>
                      <a:pt x="233" y="390"/>
                      <a:pt x="232" y="390"/>
                      <a:pt x="231" y="389"/>
                    </a:cubicBezTo>
                    <a:cubicBezTo>
                      <a:pt x="230" y="388"/>
                      <a:pt x="228" y="388"/>
                      <a:pt x="228" y="387"/>
                    </a:cubicBezTo>
                    <a:cubicBezTo>
                      <a:pt x="227" y="385"/>
                      <a:pt x="227" y="385"/>
                      <a:pt x="226" y="385"/>
                    </a:cubicBezTo>
                    <a:cubicBezTo>
                      <a:pt x="225" y="385"/>
                      <a:pt x="224" y="386"/>
                      <a:pt x="224" y="387"/>
                    </a:cubicBezTo>
                    <a:cubicBezTo>
                      <a:pt x="224" y="388"/>
                      <a:pt x="224" y="388"/>
                      <a:pt x="223" y="388"/>
                    </a:cubicBezTo>
                    <a:cubicBezTo>
                      <a:pt x="223" y="388"/>
                      <a:pt x="222" y="388"/>
                      <a:pt x="222" y="389"/>
                    </a:cubicBezTo>
                    <a:cubicBezTo>
                      <a:pt x="221" y="389"/>
                      <a:pt x="220" y="390"/>
                      <a:pt x="219" y="390"/>
                    </a:cubicBezTo>
                    <a:cubicBezTo>
                      <a:pt x="218" y="390"/>
                      <a:pt x="218" y="389"/>
                      <a:pt x="217" y="390"/>
                    </a:cubicBezTo>
                    <a:cubicBezTo>
                      <a:pt x="217" y="390"/>
                      <a:pt x="214" y="392"/>
                      <a:pt x="214" y="392"/>
                    </a:cubicBezTo>
                    <a:cubicBezTo>
                      <a:pt x="213" y="393"/>
                      <a:pt x="212" y="394"/>
                      <a:pt x="212" y="393"/>
                    </a:cubicBezTo>
                    <a:cubicBezTo>
                      <a:pt x="212" y="392"/>
                      <a:pt x="212" y="391"/>
                      <a:pt x="211" y="391"/>
                    </a:cubicBezTo>
                    <a:cubicBezTo>
                      <a:pt x="211" y="391"/>
                      <a:pt x="209" y="394"/>
                      <a:pt x="208" y="393"/>
                    </a:cubicBezTo>
                    <a:cubicBezTo>
                      <a:pt x="207" y="392"/>
                      <a:pt x="208" y="391"/>
                      <a:pt x="207" y="391"/>
                    </a:cubicBezTo>
                    <a:cubicBezTo>
                      <a:pt x="205" y="391"/>
                      <a:pt x="204" y="392"/>
                      <a:pt x="203" y="392"/>
                    </a:cubicBezTo>
                    <a:cubicBezTo>
                      <a:pt x="202" y="391"/>
                      <a:pt x="202" y="391"/>
                      <a:pt x="201" y="391"/>
                    </a:cubicBezTo>
                    <a:cubicBezTo>
                      <a:pt x="200" y="391"/>
                      <a:pt x="199" y="389"/>
                      <a:pt x="198" y="390"/>
                    </a:cubicBezTo>
                    <a:cubicBezTo>
                      <a:pt x="197" y="390"/>
                      <a:pt x="196" y="392"/>
                      <a:pt x="195" y="391"/>
                    </a:cubicBezTo>
                    <a:cubicBezTo>
                      <a:pt x="194" y="390"/>
                      <a:pt x="193" y="388"/>
                      <a:pt x="193" y="388"/>
                    </a:cubicBezTo>
                    <a:cubicBezTo>
                      <a:pt x="192" y="388"/>
                      <a:pt x="191" y="389"/>
                      <a:pt x="191" y="387"/>
                    </a:cubicBezTo>
                    <a:cubicBezTo>
                      <a:pt x="191" y="386"/>
                      <a:pt x="191" y="384"/>
                      <a:pt x="190" y="383"/>
                    </a:cubicBezTo>
                    <a:cubicBezTo>
                      <a:pt x="189" y="382"/>
                      <a:pt x="188" y="382"/>
                      <a:pt x="187" y="381"/>
                    </a:cubicBezTo>
                    <a:cubicBezTo>
                      <a:pt x="187" y="380"/>
                      <a:pt x="186" y="379"/>
                      <a:pt x="185" y="380"/>
                    </a:cubicBezTo>
                    <a:cubicBezTo>
                      <a:pt x="183" y="381"/>
                      <a:pt x="182" y="380"/>
                      <a:pt x="182" y="380"/>
                    </a:cubicBezTo>
                    <a:cubicBezTo>
                      <a:pt x="181" y="379"/>
                      <a:pt x="180" y="379"/>
                      <a:pt x="179" y="379"/>
                    </a:cubicBezTo>
                    <a:cubicBezTo>
                      <a:pt x="179" y="378"/>
                      <a:pt x="177" y="379"/>
                      <a:pt x="176" y="378"/>
                    </a:cubicBezTo>
                    <a:cubicBezTo>
                      <a:pt x="176" y="377"/>
                      <a:pt x="175" y="377"/>
                      <a:pt x="174" y="377"/>
                    </a:cubicBezTo>
                    <a:cubicBezTo>
                      <a:pt x="172" y="377"/>
                      <a:pt x="173" y="378"/>
                      <a:pt x="171" y="378"/>
                    </a:cubicBezTo>
                    <a:cubicBezTo>
                      <a:pt x="170" y="378"/>
                      <a:pt x="169" y="378"/>
                      <a:pt x="169" y="379"/>
                    </a:cubicBezTo>
                    <a:cubicBezTo>
                      <a:pt x="169" y="379"/>
                      <a:pt x="167" y="380"/>
                      <a:pt x="165" y="380"/>
                    </a:cubicBezTo>
                    <a:cubicBezTo>
                      <a:pt x="164" y="380"/>
                      <a:pt x="159" y="379"/>
                      <a:pt x="158" y="379"/>
                    </a:cubicBezTo>
                    <a:cubicBezTo>
                      <a:pt x="157" y="379"/>
                      <a:pt x="154" y="379"/>
                      <a:pt x="153" y="379"/>
                    </a:cubicBezTo>
                    <a:cubicBezTo>
                      <a:pt x="152" y="379"/>
                      <a:pt x="150" y="380"/>
                      <a:pt x="150" y="380"/>
                    </a:cubicBezTo>
                    <a:cubicBezTo>
                      <a:pt x="149" y="380"/>
                      <a:pt x="148" y="380"/>
                      <a:pt x="147" y="381"/>
                    </a:cubicBezTo>
                    <a:cubicBezTo>
                      <a:pt x="146" y="381"/>
                      <a:pt x="146" y="381"/>
                      <a:pt x="146" y="381"/>
                    </a:cubicBezTo>
                    <a:cubicBezTo>
                      <a:pt x="144" y="380"/>
                      <a:pt x="144" y="380"/>
                      <a:pt x="144" y="380"/>
                    </a:cubicBezTo>
                    <a:cubicBezTo>
                      <a:pt x="144" y="380"/>
                      <a:pt x="145" y="375"/>
                      <a:pt x="144" y="372"/>
                    </a:cubicBezTo>
                    <a:cubicBezTo>
                      <a:pt x="142" y="370"/>
                      <a:pt x="141" y="363"/>
                      <a:pt x="141" y="363"/>
                    </a:cubicBezTo>
                    <a:cubicBezTo>
                      <a:pt x="139" y="352"/>
                      <a:pt x="139" y="352"/>
                      <a:pt x="139" y="352"/>
                    </a:cubicBezTo>
                    <a:cubicBezTo>
                      <a:pt x="137" y="343"/>
                      <a:pt x="137" y="343"/>
                      <a:pt x="137" y="343"/>
                    </a:cubicBezTo>
                    <a:cubicBezTo>
                      <a:pt x="137" y="343"/>
                      <a:pt x="135" y="344"/>
                      <a:pt x="134" y="343"/>
                    </a:cubicBezTo>
                    <a:cubicBezTo>
                      <a:pt x="132" y="343"/>
                      <a:pt x="131" y="343"/>
                      <a:pt x="129" y="343"/>
                    </a:cubicBezTo>
                    <a:cubicBezTo>
                      <a:pt x="127" y="343"/>
                      <a:pt x="111" y="343"/>
                      <a:pt x="109" y="343"/>
                    </a:cubicBezTo>
                    <a:cubicBezTo>
                      <a:pt x="108" y="344"/>
                      <a:pt x="107" y="345"/>
                      <a:pt x="106" y="344"/>
                    </a:cubicBezTo>
                    <a:cubicBezTo>
                      <a:pt x="105" y="343"/>
                      <a:pt x="103" y="343"/>
                      <a:pt x="102" y="343"/>
                    </a:cubicBezTo>
                    <a:cubicBezTo>
                      <a:pt x="101" y="343"/>
                      <a:pt x="96" y="340"/>
                      <a:pt x="95" y="336"/>
                    </a:cubicBezTo>
                    <a:cubicBezTo>
                      <a:pt x="94" y="333"/>
                      <a:pt x="95" y="333"/>
                      <a:pt x="96" y="333"/>
                    </a:cubicBezTo>
                    <a:cubicBezTo>
                      <a:pt x="97" y="333"/>
                      <a:pt x="104" y="334"/>
                      <a:pt x="104" y="334"/>
                    </a:cubicBezTo>
                    <a:cubicBezTo>
                      <a:pt x="104" y="330"/>
                      <a:pt x="104" y="330"/>
                      <a:pt x="104" y="330"/>
                    </a:cubicBezTo>
                    <a:cubicBezTo>
                      <a:pt x="101" y="330"/>
                      <a:pt x="101" y="330"/>
                      <a:pt x="101" y="330"/>
                    </a:cubicBezTo>
                    <a:cubicBezTo>
                      <a:pt x="94" y="324"/>
                      <a:pt x="94" y="324"/>
                      <a:pt x="94" y="324"/>
                    </a:cubicBezTo>
                    <a:cubicBezTo>
                      <a:pt x="94" y="324"/>
                      <a:pt x="77" y="322"/>
                      <a:pt x="76" y="322"/>
                    </a:cubicBezTo>
                    <a:cubicBezTo>
                      <a:pt x="75" y="322"/>
                      <a:pt x="73" y="322"/>
                      <a:pt x="72" y="322"/>
                    </a:cubicBezTo>
                    <a:cubicBezTo>
                      <a:pt x="71" y="322"/>
                      <a:pt x="70" y="323"/>
                      <a:pt x="69" y="323"/>
                    </a:cubicBezTo>
                    <a:cubicBezTo>
                      <a:pt x="68" y="322"/>
                      <a:pt x="66" y="322"/>
                      <a:pt x="65" y="322"/>
                    </a:cubicBezTo>
                    <a:cubicBezTo>
                      <a:pt x="64" y="323"/>
                      <a:pt x="63" y="323"/>
                      <a:pt x="61" y="323"/>
                    </a:cubicBezTo>
                    <a:cubicBezTo>
                      <a:pt x="60" y="322"/>
                      <a:pt x="57" y="320"/>
                      <a:pt x="57" y="320"/>
                    </a:cubicBezTo>
                    <a:cubicBezTo>
                      <a:pt x="56" y="320"/>
                      <a:pt x="56" y="319"/>
                      <a:pt x="56" y="319"/>
                    </a:cubicBezTo>
                    <a:cubicBezTo>
                      <a:pt x="56" y="318"/>
                      <a:pt x="58" y="309"/>
                      <a:pt x="58" y="308"/>
                    </a:cubicBezTo>
                    <a:cubicBezTo>
                      <a:pt x="58" y="307"/>
                      <a:pt x="57" y="306"/>
                      <a:pt x="57" y="305"/>
                    </a:cubicBezTo>
                    <a:cubicBezTo>
                      <a:pt x="57" y="305"/>
                      <a:pt x="56" y="304"/>
                      <a:pt x="55" y="303"/>
                    </a:cubicBezTo>
                    <a:cubicBezTo>
                      <a:pt x="54" y="303"/>
                      <a:pt x="54" y="302"/>
                      <a:pt x="54" y="301"/>
                    </a:cubicBezTo>
                    <a:cubicBezTo>
                      <a:pt x="55" y="300"/>
                      <a:pt x="55" y="299"/>
                      <a:pt x="55" y="298"/>
                    </a:cubicBezTo>
                    <a:cubicBezTo>
                      <a:pt x="56" y="298"/>
                      <a:pt x="56" y="298"/>
                      <a:pt x="55" y="297"/>
                    </a:cubicBezTo>
                    <a:cubicBezTo>
                      <a:pt x="55" y="297"/>
                      <a:pt x="54" y="295"/>
                      <a:pt x="53" y="296"/>
                    </a:cubicBezTo>
                    <a:cubicBezTo>
                      <a:pt x="51" y="297"/>
                      <a:pt x="50" y="298"/>
                      <a:pt x="50" y="298"/>
                    </a:cubicBezTo>
                    <a:cubicBezTo>
                      <a:pt x="49" y="298"/>
                      <a:pt x="48" y="298"/>
                      <a:pt x="48" y="298"/>
                    </a:cubicBezTo>
                    <a:cubicBezTo>
                      <a:pt x="47" y="297"/>
                      <a:pt x="46" y="297"/>
                      <a:pt x="45" y="297"/>
                    </a:cubicBezTo>
                    <a:cubicBezTo>
                      <a:pt x="44" y="298"/>
                      <a:pt x="44" y="298"/>
                      <a:pt x="43" y="297"/>
                    </a:cubicBezTo>
                    <a:cubicBezTo>
                      <a:pt x="43" y="296"/>
                      <a:pt x="43" y="295"/>
                      <a:pt x="42" y="295"/>
                    </a:cubicBezTo>
                    <a:cubicBezTo>
                      <a:pt x="40" y="295"/>
                      <a:pt x="37" y="296"/>
                      <a:pt x="37" y="297"/>
                    </a:cubicBezTo>
                    <a:cubicBezTo>
                      <a:pt x="37" y="297"/>
                      <a:pt x="37" y="297"/>
                      <a:pt x="36" y="297"/>
                    </a:cubicBezTo>
                    <a:cubicBezTo>
                      <a:pt x="35" y="297"/>
                      <a:pt x="35" y="297"/>
                      <a:pt x="34" y="297"/>
                    </a:cubicBezTo>
                    <a:cubicBezTo>
                      <a:pt x="33" y="297"/>
                      <a:pt x="33" y="297"/>
                      <a:pt x="32" y="297"/>
                    </a:cubicBezTo>
                    <a:cubicBezTo>
                      <a:pt x="31" y="297"/>
                      <a:pt x="29" y="297"/>
                      <a:pt x="28" y="297"/>
                    </a:cubicBezTo>
                    <a:cubicBezTo>
                      <a:pt x="27" y="297"/>
                      <a:pt x="26" y="297"/>
                      <a:pt x="25" y="297"/>
                    </a:cubicBezTo>
                    <a:cubicBezTo>
                      <a:pt x="24" y="298"/>
                      <a:pt x="22" y="298"/>
                      <a:pt x="22" y="298"/>
                    </a:cubicBezTo>
                    <a:cubicBezTo>
                      <a:pt x="21" y="297"/>
                      <a:pt x="21" y="297"/>
                      <a:pt x="20" y="297"/>
                    </a:cubicBezTo>
                    <a:cubicBezTo>
                      <a:pt x="19" y="297"/>
                      <a:pt x="18" y="297"/>
                      <a:pt x="17" y="297"/>
                    </a:cubicBezTo>
                    <a:cubicBezTo>
                      <a:pt x="16" y="297"/>
                      <a:pt x="14" y="297"/>
                      <a:pt x="14" y="297"/>
                    </a:cubicBezTo>
                    <a:cubicBezTo>
                      <a:pt x="13" y="298"/>
                      <a:pt x="14" y="298"/>
                      <a:pt x="13" y="298"/>
                    </a:cubicBezTo>
                    <a:cubicBezTo>
                      <a:pt x="11" y="298"/>
                      <a:pt x="10" y="297"/>
                      <a:pt x="9" y="298"/>
                    </a:cubicBezTo>
                    <a:cubicBezTo>
                      <a:pt x="9" y="298"/>
                      <a:pt x="8" y="299"/>
                      <a:pt x="8" y="300"/>
                    </a:cubicBezTo>
                    <a:cubicBezTo>
                      <a:pt x="7" y="301"/>
                      <a:pt x="8" y="302"/>
                      <a:pt x="7" y="302"/>
                    </a:cubicBezTo>
                    <a:cubicBezTo>
                      <a:pt x="6" y="302"/>
                      <a:pt x="5" y="301"/>
                      <a:pt x="5" y="302"/>
                    </a:cubicBezTo>
                    <a:cubicBezTo>
                      <a:pt x="4" y="302"/>
                      <a:pt x="4" y="302"/>
                      <a:pt x="3" y="302"/>
                    </a:cubicBezTo>
                    <a:cubicBezTo>
                      <a:pt x="4" y="302"/>
                      <a:pt x="4" y="302"/>
                      <a:pt x="4" y="302"/>
                    </a:cubicBezTo>
                    <a:cubicBezTo>
                      <a:pt x="4" y="302"/>
                      <a:pt x="3" y="301"/>
                      <a:pt x="3" y="301"/>
                    </a:cubicBezTo>
                    <a:cubicBezTo>
                      <a:pt x="3" y="300"/>
                      <a:pt x="2" y="300"/>
                      <a:pt x="1" y="300"/>
                    </a:cubicBezTo>
                    <a:cubicBezTo>
                      <a:pt x="1" y="300"/>
                      <a:pt x="0" y="300"/>
                      <a:pt x="0" y="299"/>
                    </a:cubicBezTo>
                    <a:cubicBezTo>
                      <a:pt x="0" y="298"/>
                      <a:pt x="0" y="297"/>
                      <a:pt x="1" y="297"/>
                    </a:cubicBezTo>
                    <a:cubicBezTo>
                      <a:pt x="2" y="296"/>
                      <a:pt x="1" y="295"/>
                      <a:pt x="1" y="293"/>
                    </a:cubicBezTo>
                    <a:cubicBezTo>
                      <a:pt x="0" y="292"/>
                      <a:pt x="0" y="289"/>
                      <a:pt x="1" y="288"/>
                    </a:cubicBezTo>
                    <a:cubicBezTo>
                      <a:pt x="1" y="287"/>
                      <a:pt x="1" y="286"/>
                      <a:pt x="1" y="285"/>
                    </a:cubicBezTo>
                    <a:cubicBezTo>
                      <a:pt x="1" y="283"/>
                      <a:pt x="2" y="283"/>
                      <a:pt x="3" y="282"/>
                    </a:cubicBezTo>
                    <a:cubicBezTo>
                      <a:pt x="3" y="282"/>
                      <a:pt x="6" y="280"/>
                      <a:pt x="6" y="280"/>
                    </a:cubicBezTo>
                    <a:cubicBezTo>
                      <a:pt x="16" y="273"/>
                      <a:pt x="16" y="273"/>
                      <a:pt x="16" y="273"/>
                    </a:cubicBezTo>
                    <a:cubicBezTo>
                      <a:pt x="25" y="261"/>
                      <a:pt x="25" y="261"/>
                      <a:pt x="25" y="261"/>
                    </a:cubicBezTo>
                    <a:cubicBezTo>
                      <a:pt x="26" y="261"/>
                      <a:pt x="29" y="253"/>
                      <a:pt x="31" y="247"/>
                    </a:cubicBezTo>
                    <a:cubicBezTo>
                      <a:pt x="33" y="242"/>
                      <a:pt x="35" y="236"/>
                      <a:pt x="37" y="229"/>
                    </a:cubicBezTo>
                    <a:cubicBezTo>
                      <a:pt x="40" y="218"/>
                      <a:pt x="43" y="206"/>
                      <a:pt x="43" y="206"/>
                    </a:cubicBezTo>
                    <a:cubicBezTo>
                      <a:pt x="53" y="193"/>
                      <a:pt x="53" y="193"/>
                      <a:pt x="53" y="193"/>
                    </a:cubicBezTo>
                    <a:cubicBezTo>
                      <a:pt x="57" y="170"/>
                      <a:pt x="57" y="170"/>
                      <a:pt x="57" y="170"/>
                    </a:cubicBezTo>
                    <a:cubicBezTo>
                      <a:pt x="96" y="168"/>
                      <a:pt x="96" y="168"/>
                      <a:pt x="96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20" y="157"/>
                      <a:pt x="120" y="157"/>
                      <a:pt x="120" y="157"/>
                    </a:cubicBezTo>
                    <a:cubicBezTo>
                      <a:pt x="120" y="150"/>
                      <a:pt x="120" y="150"/>
                      <a:pt x="120" y="150"/>
                    </a:cubicBezTo>
                    <a:cubicBezTo>
                      <a:pt x="120" y="150"/>
                      <a:pt x="129" y="140"/>
                      <a:pt x="135" y="132"/>
                    </a:cubicBezTo>
                    <a:cubicBezTo>
                      <a:pt x="137" y="129"/>
                      <a:pt x="144" y="122"/>
                      <a:pt x="150" y="117"/>
                    </a:cubicBezTo>
                    <a:cubicBezTo>
                      <a:pt x="161" y="108"/>
                      <a:pt x="176" y="99"/>
                      <a:pt x="176" y="99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95" y="91"/>
                      <a:pt x="195" y="91"/>
                      <a:pt x="195" y="91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87"/>
                      <a:pt x="203" y="85"/>
                      <a:pt x="206" y="83"/>
                    </a:cubicBezTo>
                    <a:cubicBezTo>
                      <a:pt x="208" y="83"/>
                      <a:pt x="209" y="83"/>
                      <a:pt x="210" y="82"/>
                    </a:cubicBezTo>
                    <a:cubicBezTo>
                      <a:pt x="214" y="81"/>
                      <a:pt x="217" y="79"/>
                      <a:pt x="218" y="80"/>
                    </a:cubicBezTo>
                    <a:cubicBezTo>
                      <a:pt x="218" y="80"/>
                      <a:pt x="220" y="83"/>
                      <a:pt x="221" y="86"/>
                    </a:cubicBezTo>
                    <a:cubicBezTo>
                      <a:pt x="222" y="89"/>
                      <a:pt x="223" y="91"/>
                      <a:pt x="224" y="94"/>
                    </a:cubicBezTo>
                    <a:cubicBezTo>
                      <a:pt x="225" y="97"/>
                      <a:pt x="228" y="99"/>
                      <a:pt x="228" y="99"/>
                    </a:cubicBezTo>
                    <a:cubicBezTo>
                      <a:pt x="228" y="99"/>
                      <a:pt x="228" y="100"/>
                      <a:pt x="229" y="95"/>
                    </a:cubicBezTo>
                    <a:cubicBezTo>
                      <a:pt x="230" y="94"/>
                      <a:pt x="230" y="92"/>
                      <a:pt x="232" y="91"/>
                    </a:cubicBezTo>
                    <a:cubicBezTo>
                      <a:pt x="234" y="89"/>
                      <a:pt x="238" y="87"/>
                      <a:pt x="241" y="84"/>
                    </a:cubicBezTo>
                    <a:cubicBezTo>
                      <a:pt x="246" y="81"/>
                      <a:pt x="251" y="78"/>
                      <a:pt x="257" y="78"/>
                    </a:cubicBezTo>
                    <a:cubicBezTo>
                      <a:pt x="261" y="78"/>
                      <a:pt x="264" y="78"/>
                      <a:pt x="267" y="77"/>
                    </a:cubicBezTo>
                    <a:cubicBezTo>
                      <a:pt x="270" y="77"/>
                      <a:pt x="271" y="76"/>
                      <a:pt x="273" y="75"/>
                    </a:cubicBezTo>
                    <a:cubicBezTo>
                      <a:pt x="279" y="72"/>
                      <a:pt x="285" y="69"/>
                      <a:pt x="286" y="66"/>
                    </a:cubicBezTo>
                    <a:cubicBezTo>
                      <a:pt x="290" y="60"/>
                      <a:pt x="285" y="52"/>
                      <a:pt x="285" y="52"/>
                    </a:cubicBezTo>
                    <a:cubicBezTo>
                      <a:pt x="292" y="46"/>
                      <a:pt x="292" y="46"/>
                      <a:pt x="292" y="46"/>
                    </a:cubicBezTo>
                    <a:cubicBezTo>
                      <a:pt x="284" y="36"/>
                      <a:pt x="284" y="36"/>
                      <a:pt x="284" y="36"/>
                    </a:cubicBezTo>
                    <a:cubicBezTo>
                      <a:pt x="284" y="33"/>
                      <a:pt x="284" y="33"/>
                      <a:pt x="284" y="33"/>
                    </a:cubicBezTo>
                    <a:cubicBezTo>
                      <a:pt x="286" y="28"/>
                      <a:pt x="286" y="28"/>
                      <a:pt x="286" y="28"/>
                    </a:cubicBezTo>
                    <a:cubicBezTo>
                      <a:pt x="281" y="25"/>
                      <a:pt x="281" y="25"/>
                      <a:pt x="281" y="25"/>
                    </a:cubicBezTo>
                    <a:cubicBezTo>
                      <a:pt x="284" y="22"/>
                      <a:pt x="284" y="22"/>
                      <a:pt x="284" y="22"/>
                    </a:cubicBezTo>
                    <a:cubicBezTo>
                      <a:pt x="285" y="16"/>
                      <a:pt x="285" y="16"/>
                      <a:pt x="285" y="16"/>
                    </a:cubicBezTo>
                    <a:cubicBezTo>
                      <a:pt x="288" y="14"/>
                      <a:pt x="288" y="14"/>
                      <a:pt x="288" y="14"/>
                    </a:cubicBezTo>
                    <a:cubicBezTo>
                      <a:pt x="290" y="11"/>
                      <a:pt x="290" y="11"/>
                      <a:pt x="290" y="11"/>
                    </a:cubicBezTo>
                    <a:cubicBezTo>
                      <a:pt x="296" y="9"/>
                      <a:pt x="296" y="9"/>
                      <a:pt x="296" y="9"/>
                    </a:cubicBezTo>
                    <a:cubicBezTo>
                      <a:pt x="310" y="2"/>
                      <a:pt x="310" y="2"/>
                      <a:pt x="310" y="2"/>
                    </a:cubicBezTo>
                    <a:cubicBezTo>
                      <a:pt x="310" y="2"/>
                      <a:pt x="324" y="1"/>
                      <a:pt x="329" y="1"/>
                    </a:cubicBezTo>
                    <a:cubicBezTo>
                      <a:pt x="335" y="2"/>
                      <a:pt x="342" y="2"/>
                      <a:pt x="345" y="2"/>
                    </a:cubicBezTo>
                    <a:cubicBezTo>
                      <a:pt x="349" y="3"/>
                      <a:pt x="352" y="2"/>
                      <a:pt x="356" y="1"/>
                    </a:cubicBezTo>
                    <a:cubicBezTo>
                      <a:pt x="359" y="1"/>
                      <a:pt x="363" y="0"/>
                      <a:pt x="363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39" name="AutoShape 39"/>
              <p:cNvSpPr/>
              <p:nvPr/>
            </p:nvSpPr>
            <p:spPr>
              <a:xfrm>
                <a:off x="8698309" y="2317939"/>
                <a:ext cx="314927" cy="490042"/>
              </a:xfrm>
              <a:custGeom>
                <a:avLst/>
                <a:gdLst/>
                <a:ahLst/>
                <a:cxnLst/>
                <a:rect l="l" t="t" r="r" b="b"/>
                <a:pathLst>
                  <a:path w="241" h="374">
                    <a:moveTo>
                      <a:pt x="215" y="205"/>
                    </a:moveTo>
                    <a:cubicBezTo>
                      <a:pt x="214" y="205"/>
                      <a:pt x="214" y="205"/>
                      <a:pt x="214" y="205"/>
                    </a:cubicBezTo>
                    <a:cubicBezTo>
                      <a:pt x="214" y="205"/>
                      <a:pt x="214" y="205"/>
                      <a:pt x="213" y="205"/>
                    </a:cubicBezTo>
                    <a:cubicBezTo>
                      <a:pt x="213" y="204"/>
                      <a:pt x="212" y="205"/>
                      <a:pt x="212" y="204"/>
                    </a:cubicBezTo>
                    <a:cubicBezTo>
                      <a:pt x="211" y="204"/>
                      <a:pt x="210" y="204"/>
                      <a:pt x="209" y="203"/>
                    </a:cubicBezTo>
                    <a:cubicBezTo>
                      <a:pt x="209" y="202"/>
                      <a:pt x="208" y="201"/>
                      <a:pt x="208" y="201"/>
                    </a:cubicBezTo>
                    <a:cubicBezTo>
                      <a:pt x="208" y="201"/>
                      <a:pt x="207" y="202"/>
                      <a:pt x="206" y="202"/>
                    </a:cubicBezTo>
                    <a:cubicBezTo>
                      <a:pt x="204" y="202"/>
                      <a:pt x="203" y="203"/>
                      <a:pt x="202" y="203"/>
                    </a:cubicBezTo>
                    <a:cubicBezTo>
                      <a:pt x="201" y="203"/>
                      <a:pt x="201" y="203"/>
                      <a:pt x="200" y="203"/>
                    </a:cubicBezTo>
                    <a:cubicBezTo>
                      <a:pt x="199" y="203"/>
                      <a:pt x="199" y="203"/>
                      <a:pt x="198" y="203"/>
                    </a:cubicBezTo>
                    <a:cubicBezTo>
                      <a:pt x="197" y="202"/>
                      <a:pt x="196" y="201"/>
                      <a:pt x="196" y="202"/>
                    </a:cubicBezTo>
                    <a:cubicBezTo>
                      <a:pt x="197" y="204"/>
                      <a:pt x="198" y="205"/>
                      <a:pt x="197" y="204"/>
                    </a:cubicBezTo>
                    <a:cubicBezTo>
                      <a:pt x="196" y="204"/>
                      <a:pt x="194" y="203"/>
                      <a:pt x="194" y="204"/>
                    </a:cubicBezTo>
                    <a:cubicBezTo>
                      <a:pt x="194" y="204"/>
                      <a:pt x="194" y="205"/>
                      <a:pt x="193" y="204"/>
                    </a:cubicBezTo>
                    <a:cubicBezTo>
                      <a:pt x="192" y="204"/>
                      <a:pt x="191" y="203"/>
                      <a:pt x="191" y="202"/>
                    </a:cubicBezTo>
                    <a:cubicBezTo>
                      <a:pt x="190" y="202"/>
                      <a:pt x="189" y="201"/>
                      <a:pt x="188" y="201"/>
                    </a:cubicBezTo>
                    <a:cubicBezTo>
                      <a:pt x="187" y="201"/>
                      <a:pt x="187" y="202"/>
                      <a:pt x="187" y="202"/>
                    </a:cubicBezTo>
                    <a:cubicBezTo>
                      <a:pt x="188" y="202"/>
                      <a:pt x="189" y="203"/>
                      <a:pt x="189" y="203"/>
                    </a:cubicBezTo>
                    <a:cubicBezTo>
                      <a:pt x="189" y="204"/>
                      <a:pt x="188" y="204"/>
                      <a:pt x="188" y="205"/>
                    </a:cubicBezTo>
                    <a:cubicBezTo>
                      <a:pt x="187" y="205"/>
                      <a:pt x="187" y="206"/>
                      <a:pt x="186" y="205"/>
                    </a:cubicBezTo>
                    <a:cubicBezTo>
                      <a:pt x="185" y="204"/>
                      <a:pt x="185" y="204"/>
                      <a:pt x="183" y="203"/>
                    </a:cubicBezTo>
                    <a:cubicBezTo>
                      <a:pt x="182" y="203"/>
                      <a:pt x="181" y="202"/>
                      <a:pt x="181" y="201"/>
                    </a:cubicBezTo>
                    <a:cubicBezTo>
                      <a:pt x="180" y="201"/>
                      <a:pt x="179" y="200"/>
                      <a:pt x="179" y="201"/>
                    </a:cubicBezTo>
                    <a:cubicBezTo>
                      <a:pt x="178" y="202"/>
                      <a:pt x="178" y="202"/>
                      <a:pt x="178" y="203"/>
                    </a:cubicBezTo>
                    <a:cubicBezTo>
                      <a:pt x="178" y="204"/>
                      <a:pt x="178" y="204"/>
                      <a:pt x="178" y="205"/>
                    </a:cubicBezTo>
                    <a:cubicBezTo>
                      <a:pt x="178" y="206"/>
                      <a:pt x="178" y="208"/>
                      <a:pt x="177" y="207"/>
                    </a:cubicBezTo>
                    <a:cubicBezTo>
                      <a:pt x="177" y="206"/>
                      <a:pt x="175" y="206"/>
                      <a:pt x="175" y="205"/>
                    </a:cubicBezTo>
                    <a:cubicBezTo>
                      <a:pt x="175" y="204"/>
                      <a:pt x="176" y="204"/>
                      <a:pt x="175" y="204"/>
                    </a:cubicBezTo>
                    <a:cubicBezTo>
                      <a:pt x="173" y="203"/>
                      <a:pt x="173" y="202"/>
                      <a:pt x="172" y="204"/>
                    </a:cubicBezTo>
                    <a:cubicBezTo>
                      <a:pt x="171" y="205"/>
                      <a:pt x="171" y="204"/>
                      <a:pt x="170" y="204"/>
                    </a:cubicBezTo>
                    <a:cubicBezTo>
                      <a:pt x="170" y="204"/>
                      <a:pt x="169" y="203"/>
                      <a:pt x="168" y="203"/>
                    </a:cubicBezTo>
                    <a:cubicBezTo>
                      <a:pt x="167" y="203"/>
                      <a:pt x="166" y="203"/>
                      <a:pt x="167" y="204"/>
                    </a:cubicBezTo>
                    <a:cubicBezTo>
                      <a:pt x="167" y="205"/>
                      <a:pt x="168" y="207"/>
                      <a:pt x="168" y="207"/>
                    </a:cubicBezTo>
                    <a:cubicBezTo>
                      <a:pt x="169" y="208"/>
                      <a:pt x="169" y="209"/>
                      <a:pt x="170" y="210"/>
                    </a:cubicBezTo>
                    <a:cubicBezTo>
                      <a:pt x="170" y="211"/>
                      <a:pt x="170" y="212"/>
                      <a:pt x="171" y="212"/>
                    </a:cubicBezTo>
                    <a:cubicBezTo>
                      <a:pt x="171" y="213"/>
                      <a:pt x="171" y="214"/>
                      <a:pt x="170" y="214"/>
                    </a:cubicBezTo>
                    <a:cubicBezTo>
                      <a:pt x="170" y="214"/>
                      <a:pt x="169" y="213"/>
                      <a:pt x="169" y="215"/>
                    </a:cubicBezTo>
                    <a:cubicBezTo>
                      <a:pt x="169" y="216"/>
                      <a:pt x="170" y="218"/>
                      <a:pt x="169" y="218"/>
                    </a:cubicBezTo>
                    <a:cubicBezTo>
                      <a:pt x="167" y="218"/>
                      <a:pt x="167" y="218"/>
                      <a:pt x="166" y="218"/>
                    </a:cubicBezTo>
                    <a:cubicBezTo>
                      <a:pt x="166" y="218"/>
                      <a:pt x="166" y="218"/>
                      <a:pt x="166" y="219"/>
                    </a:cubicBezTo>
                    <a:cubicBezTo>
                      <a:pt x="166" y="220"/>
                      <a:pt x="166" y="221"/>
                      <a:pt x="166" y="221"/>
                    </a:cubicBezTo>
                    <a:cubicBezTo>
                      <a:pt x="165" y="221"/>
                      <a:pt x="164" y="221"/>
                      <a:pt x="164" y="220"/>
                    </a:cubicBezTo>
                    <a:cubicBezTo>
                      <a:pt x="164" y="219"/>
                      <a:pt x="164" y="219"/>
                      <a:pt x="164" y="218"/>
                    </a:cubicBezTo>
                    <a:cubicBezTo>
                      <a:pt x="163" y="217"/>
                      <a:pt x="162" y="216"/>
                      <a:pt x="162" y="217"/>
                    </a:cubicBezTo>
                    <a:cubicBezTo>
                      <a:pt x="162" y="218"/>
                      <a:pt x="163" y="218"/>
                      <a:pt x="163" y="219"/>
                    </a:cubicBezTo>
                    <a:cubicBezTo>
                      <a:pt x="163" y="220"/>
                      <a:pt x="163" y="221"/>
                      <a:pt x="164" y="221"/>
                    </a:cubicBezTo>
                    <a:cubicBezTo>
                      <a:pt x="165" y="222"/>
                      <a:pt x="167" y="222"/>
                      <a:pt x="167" y="223"/>
                    </a:cubicBezTo>
                    <a:cubicBezTo>
                      <a:pt x="167" y="224"/>
                      <a:pt x="166" y="224"/>
                      <a:pt x="167" y="225"/>
                    </a:cubicBezTo>
                    <a:cubicBezTo>
                      <a:pt x="167" y="226"/>
                      <a:pt x="167" y="225"/>
                      <a:pt x="168" y="225"/>
                    </a:cubicBezTo>
                    <a:cubicBezTo>
                      <a:pt x="168" y="225"/>
                      <a:pt x="169" y="225"/>
                      <a:pt x="169" y="225"/>
                    </a:cubicBezTo>
                    <a:cubicBezTo>
                      <a:pt x="170" y="226"/>
                      <a:pt x="168" y="227"/>
                      <a:pt x="169" y="227"/>
                    </a:cubicBezTo>
                    <a:cubicBezTo>
                      <a:pt x="169" y="228"/>
                      <a:pt x="170" y="228"/>
                      <a:pt x="169" y="229"/>
                    </a:cubicBezTo>
                    <a:cubicBezTo>
                      <a:pt x="169" y="230"/>
                      <a:pt x="169" y="230"/>
                      <a:pt x="170" y="230"/>
                    </a:cubicBezTo>
                    <a:cubicBezTo>
                      <a:pt x="170" y="231"/>
                      <a:pt x="171" y="231"/>
                      <a:pt x="170" y="232"/>
                    </a:cubicBezTo>
                    <a:cubicBezTo>
                      <a:pt x="170" y="233"/>
                      <a:pt x="170" y="233"/>
                      <a:pt x="169" y="234"/>
                    </a:cubicBezTo>
                    <a:cubicBezTo>
                      <a:pt x="169" y="235"/>
                      <a:pt x="169" y="235"/>
                      <a:pt x="169" y="236"/>
                    </a:cubicBezTo>
                    <a:cubicBezTo>
                      <a:pt x="169" y="237"/>
                      <a:pt x="168" y="237"/>
                      <a:pt x="169" y="238"/>
                    </a:cubicBezTo>
                    <a:cubicBezTo>
                      <a:pt x="170" y="239"/>
                      <a:pt x="170" y="240"/>
                      <a:pt x="169" y="240"/>
                    </a:cubicBezTo>
                    <a:cubicBezTo>
                      <a:pt x="169" y="240"/>
                      <a:pt x="169" y="239"/>
                      <a:pt x="168" y="239"/>
                    </a:cubicBezTo>
                    <a:cubicBezTo>
                      <a:pt x="167" y="238"/>
                      <a:pt x="166" y="237"/>
                      <a:pt x="165" y="237"/>
                    </a:cubicBezTo>
                    <a:cubicBezTo>
                      <a:pt x="164" y="237"/>
                      <a:pt x="165" y="238"/>
                      <a:pt x="164" y="238"/>
                    </a:cubicBezTo>
                    <a:cubicBezTo>
                      <a:pt x="163" y="239"/>
                      <a:pt x="163" y="239"/>
                      <a:pt x="162" y="239"/>
                    </a:cubicBezTo>
                    <a:cubicBezTo>
                      <a:pt x="161" y="240"/>
                      <a:pt x="161" y="240"/>
                      <a:pt x="161" y="241"/>
                    </a:cubicBezTo>
                    <a:cubicBezTo>
                      <a:pt x="161" y="241"/>
                      <a:pt x="162" y="243"/>
                      <a:pt x="162" y="243"/>
                    </a:cubicBezTo>
                    <a:cubicBezTo>
                      <a:pt x="161" y="243"/>
                      <a:pt x="160" y="243"/>
                      <a:pt x="160" y="243"/>
                    </a:cubicBezTo>
                    <a:cubicBezTo>
                      <a:pt x="159" y="243"/>
                      <a:pt x="159" y="244"/>
                      <a:pt x="159" y="244"/>
                    </a:cubicBezTo>
                    <a:cubicBezTo>
                      <a:pt x="159" y="245"/>
                      <a:pt x="160" y="247"/>
                      <a:pt x="159" y="248"/>
                    </a:cubicBezTo>
                    <a:cubicBezTo>
                      <a:pt x="159" y="249"/>
                      <a:pt x="158" y="249"/>
                      <a:pt x="157" y="249"/>
                    </a:cubicBezTo>
                    <a:cubicBezTo>
                      <a:pt x="156" y="249"/>
                      <a:pt x="156" y="250"/>
                      <a:pt x="156" y="250"/>
                    </a:cubicBezTo>
                    <a:cubicBezTo>
                      <a:pt x="156" y="251"/>
                      <a:pt x="157" y="252"/>
                      <a:pt x="157" y="252"/>
                    </a:cubicBezTo>
                    <a:cubicBezTo>
                      <a:pt x="157" y="253"/>
                      <a:pt x="157" y="255"/>
                      <a:pt x="156" y="255"/>
                    </a:cubicBezTo>
                    <a:cubicBezTo>
                      <a:pt x="155" y="255"/>
                      <a:pt x="154" y="255"/>
                      <a:pt x="154" y="254"/>
                    </a:cubicBezTo>
                    <a:cubicBezTo>
                      <a:pt x="153" y="254"/>
                      <a:pt x="152" y="253"/>
                      <a:pt x="152" y="253"/>
                    </a:cubicBezTo>
                    <a:cubicBezTo>
                      <a:pt x="152" y="254"/>
                      <a:pt x="152" y="255"/>
                      <a:pt x="151" y="254"/>
                    </a:cubicBezTo>
                    <a:cubicBezTo>
                      <a:pt x="151" y="254"/>
                      <a:pt x="150" y="253"/>
                      <a:pt x="150" y="254"/>
                    </a:cubicBezTo>
                    <a:cubicBezTo>
                      <a:pt x="150" y="255"/>
                      <a:pt x="150" y="256"/>
                      <a:pt x="152" y="256"/>
                    </a:cubicBezTo>
                    <a:cubicBezTo>
                      <a:pt x="153" y="256"/>
                      <a:pt x="154" y="257"/>
                      <a:pt x="154" y="257"/>
                    </a:cubicBezTo>
                    <a:cubicBezTo>
                      <a:pt x="154" y="258"/>
                      <a:pt x="155" y="259"/>
                      <a:pt x="156" y="260"/>
                    </a:cubicBezTo>
                    <a:cubicBezTo>
                      <a:pt x="157" y="260"/>
                      <a:pt x="158" y="260"/>
                      <a:pt x="158" y="261"/>
                    </a:cubicBezTo>
                    <a:cubicBezTo>
                      <a:pt x="158" y="261"/>
                      <a:pt x="159" y="261"/>
                      <a:pt x="160" y="261"/>
                    </a:cubicBezTo>
                    <a:cubicBezTo>
                      <a:pt x="161" y="262"/>
                      <a:pt x="161" y="262"/>
                      <a:pt x="161" y="263"/>
                    </a:cubicBezTo>
                    <a:cubicBezTo>
                      <a:pt x="161" y="265"/>
                      <a:pt x="160" y="265"/>
                      <a:pt x="160" y="266"/>
                    </a:cubicBezTo>
                    <a:cubicBezTo>
                      <a:pt x="160" y="266"/>
                      <a:pt x="158" y="268"/>
                      <a:pt x="159" y="269"/>
                    </a:cubicBezTo>
                    <a:cubicBezTo>
                      <a:pt x="160" y="269"/>
                      <a:pt x="161" y="269"/>
                      <a:pt x="162" y="270"/>
                    </a:cubicBezTo>
                    <a:cubicBezTo>
                      <a:pt x="162" y="270"/>
                      <a:pt x="162" y="271"/>
                      <a:pt x="161" y="271"/>
                    </a:cubicBezTo>
                    <a:cubicBezTo>
                      <a:pt x="161" y="271"/>
                      <a:pt x="160" y="272"/>
                      <a:pt x="160" y="273"/>
                    </a:cubicBezTo>
                    <a:cubicBezTo>
                      <a:pt x="160" y="274"/>
                      <a:pt x="160" y="275"/>
                      <a:pt x="160" y="276"/>
                    </a:cubicBezTo>
                    <a:cubicBezTo>
                      <a:pt x="160" y="276"/>
                      <a:pt x="160" y="276"/>
                      <a:pt x="160" y="277"/>
                    </a:cubicBezTo>
                    <a:cubicBezTo>
                      <a:pt x="161" y="278"/>
                      <a:pt x="161" y="279"/>
                      <a:pt x="160" y="278"/>
                    </a:cubicBezTo>
                    <a:cubicBezTo>
                      <a:pt x="159" y="278"/>
                      <a:pt x="159" y="276"/>
                      <a:pt x="158" y="276"/>
                    </a:cubicBezTo>
                    <a:cubicBezTo>
                      <a:pt x="157" y="276"/>
                      <a:pt x="158" y="278"/>
                      <a:pt x="159" y="279"/>
                    </a:cubicBezTo>
                    <a:cubicBezTo>
                      <a:pt x="159" y="280"/>
                      <a:pt x="160" y="280"/>
                      <a:pt x="161" y="281"/>
                    </a:cubicBezTo>
                    <a:cubicBezTo>
                      <a:pt x="162" y="281"/>
                      <a:pt x="163" y="282"/>
                      <a:pt x="164" y="282"/>
                    </a:cubicBezTo>
                    <a:cubicBezTo>
                      <a:pt x="165" y="281"/>
                      <a:pt x="164" y="279"/>
                      <a:pt x="165" y="279"/>
                    </a:cubicBezTo>
                    <a:cubicBezTo>
                      <a:pt x="166" y="279"/>
                      <a:pt x="166" y="280"/>
                      <a:pt x="167" y="280"/>
                    </a:cubicBezTo>
                    <a:cubicBezTo>
                      <a:pt x="167" y="280"/>
                      <a:pt x="167" y="278"/>
                      <a:pt x="167" y="278"/>
                    </a:cubicBezTo>
                    <a:cubicBezTo>
                      <a:pt x="168" y="278"/>
                      <a:pt x="168" y="280"/>
                      <a:pt x="169" y="280"/>
                    </a:cubicBezTo>
                    <a:cubicBezTo>
                      <a:pt x="170" y="281"/>
                      <a:pt x="171" y="281"/>
                      <a:pt x="171" y="281"/>
                    </a:cubicBezTo>
                    <a:cubicBezTo>
                      <a:pt x="172" y="281"/>
                      <a:pt x="173" y="280"/>
                      <a:pt x="173" y="280"/>
                    </a:cubicBezTo>
                    <a:cubicBezTo>
                      <a:pt x="174" y="281"/>
                      <a:pt x="174" y="283"/>
                      <a:pt x="175" y="283"/>
                    </a:cubicBezTo>
                    <a:cubicBezTo>
                      <a:pt x="176" y="283"/>
                      <a:pt x="177" y="283"/>
                      <a:pt x="178" y="284"/>
                    </a:cubicBezTo>
                    <a:cubicBezTo>
                      <a:pt x="179" y="284"/>
                      <a:pt x="179" y="285"/>
                      <a:pt x="180" y="285"/>
                    </a:cubicBezTo>
                    <a:cubicBezTo>
                      <a:pt x="180" y="285"/>
                      <a:pt x="181" y="284"/>
                      <a:pt x="181" y="284"/>
                    </a:cubicBezTo>
                    <a:cubicBezTo>
                      <a:pt x="182" y="285"/>
                      <a:pt x="182" y="285"/>
                      <a:pt x="183" y="285"/>
                    </a:cubicBezTo>
                    <a:cubicBezTo>
                      <a:pt x="184" y="284"/>
                      <a:pt x="184" y="284"/>
                      <a:pt x="185" y="285"/>
                    </a:cubicBezTo>
                    <a:cubicBezTo>
                      <a:pt x="185" y="286"/>
                      <a:pt x="186" y="286"/>
                      <a:pt x="187" y="287"/>
                    </a:cubicBezTo>
                    <a:cubicBezTo>
                      <a:pt x="187" y="288"/>
                      <a:pt x="188" y="289"/>
                      <a:pt x="189" y="289"/>
                    </a:cubicBezTo>
                    <a:cubicBezTo>
                      <a:pt x="189" y="289"/>
                      <a:pt x="190" y="289"/>
                      <a:pt x="190" y="291"/>
                    </a:cubicBezTo>
                    <a:cubicBezTo>
                      <a:pt x="190" y="292"/>
                      <a:pt x="190" y="293"/>
                      <a:pt x="191" y="293"/>
                    </a:cubicBezTo>
                    <a:cubicBezTo>
                      <a:pt x="191" y="293"/>
                      <a:pt x="192" y="292"/>
                      <a:pt x="192" y="293"/>
                    </a:cubicBezTo>
                    <a:cubicBezTo>
                      <a:pt x="193" y="294"/>
                      <a:pt x="191" y="294"/>
                      <a:pt x="192" y="295"/>
                    </a:cubicBezTo>
                    <a:cubicBezTo>
                      <a:pt x="193" y="296"/>
                      <a:pt x="194" y="296"/>
                      <a:pt x="193" y="297"/>
                    </a:cubicBezTo>
                    <a:cubicBezTo>
                      <a:pt x="193" y="298"/>
                      <a:pt x="192" y="298"/>
                      <a:pt x="192" y="299"/>
                    </a:cubicBezTo>
                    <a:cubicBezTo>
                      <a:pt x="192" y="300"/>
                      <a:pt x="192" y="300"/>
                      <a:pt x="192" y="301"/>
                    </a:cubicBezTo>
                    <a:cubicBezTo>
                      <a:pt x="192" y="302"/>
                      <a:pt x="191" y="303"/>
                      <a:pt x="192" y="303"/>
                    </a:cubicBezTo>
                    <a:cubicBezTo>
                      <a:pt x="193" y="304"/>
                      <a:pt x="194" y="304"/>
                      <a:pt x="193" y="305"/>
                    </a:cubicBezTo>
                    <a:cubicBezTo>
                      <a:pt x="193" y="306"/>
                      <a:pt x="192" y="305"/>
                      <a:pt x="192" y="306"/>
                    </a:cubicBezTo>
                    <a:cubicBezTo>
                      <a:pt x="191" y="307"/>
                      <a:pt x="191" y="307"/>
                      <a:pt x="191" y="308"/>
                    </a:cubicBezTo>
                    <a:cubicBezTo>
                      <a:pt x="191" y="309"/>
                      <a:pt x="190" y="310"/>
                      <a:pt x="190" y="309"/>
                    </a:cubicBezTo>
                    <a:cubicBezTo>
                      <a:pt x="190" y="308"/>
                      <a:pt x="190" y="307"/>
                      <a:pt x="189" y="307"/>
                    </a:cubicBezTo>
                    <a:cubicBezTo>
                      <a:pt x="189" y="307"/>
                      <a:pt x="189" y="308"/>
                      <a:pt x="189" y="309"/>
                    </a:cubicBezTo>
                    <a:cubicBezTo>
                      <a:pt x="190" y="310"/>
                      <a:pt x="191" y="310"/>
                      <a:pt x="191" y="310"/>
                    </a:cubicBezTo>
                    <a:cubicBezTo>
                      <a:pt x="192" y="310"/>
                      <a:pt x="191" y="308"/>
                      <a:pt x="192" y="309"/>
                    </a:cubicBezTo>
                    <a:cubicBezTo>
                      <a:pt x="194" y="309"/>
                      <a:pt x="193" y="311"/>
                      <a:pt x="192" y="311"/>
                    </a:cubicBezTo>
                    <a:cubicBezTo>
                      <a:pt x="191" y="311"/>
                      <a:pt x="190" y="310"/>
                      <a:pt x="190" y="311"/>
                    </a:cubicBezTo>
                    <a:cubicBezTo>
                      <a:pt x="190" y="312"/>
                      <a:pt x="190" y="312"/>
                      <a:pt x="189" y="312"/>
                    </a:cubicBezTo>
                    <a:cubicBezTo>
                      <a:pt x="188" y="312"/>
                      <a:pt x="188" y="312"/>
                      <a:pt x="188" y="312"/>
                    </a:cubicBezTo>
                    <a:cubicBezTo>
                      <a:pt x="187" y="313"/>
                      <a:pt x="186" y="313"/>
                      <a:pt x="186" y="314"/>
                    </a:cubicBezTo>
                    <a:cubicBezTo>
                      <a:pt x="186" y="315"/>
                      <a:pt x="187" y="316"/>
                      <a:pt x="188" y="316"/>
                    </a:cubicBezTo>
                    <a:cubicBezTo>
                      <a:pt x="188" y="317"/>
                      <a:pt x="188" y="318"/>
                      <a:pt x="189" y="318"/>
                    </a:cubicBezTo>
                    <a:cubicBezTo>
                      <a:pt x="189" y="319"/>
                      <a:pt x="190" y="320"/>
                      <a:pt x="190" y="319"/>
                    </a:cubicBezTo>
                    <a:cubicBezTo>
                      <a:pt x="191" y="319"/>
                      <a:pt x="191" y="320"/>
                      <a:pt x="191" y="321"/>
                    </a:cubicBezTo>
                    <a:cubicBezTo>
                      <a:pt x="192" y="322"/>
                      <a:pt x="191" y="321"/>
                      <a:pt x="190" y="321"/>
                    </a:cubicBezTo>
                    <a:cubicBezTo>
                      <a:pt x="189" y="321"/>
                      <a:pt x="191" y="323"/>
                      <a:pt x="191" y="323"/>
                    </a:cubicBezTo>
                    <a:cubicBezTo>
                      <a:pt x="191" y="324"/>
                      <a:pt x="190" y="325"/>
                      <a:pt x="189" y="325"/>
                    </a:cubicBezTo>
                    <a:cubicBezTo>
                      <a:pt x="189" y="325"/>
                      <a:pt x="189" y="324"/>
                      <a:pt x="188" y="324"/>
                    </a:cubicBezTo>
                    <a:cubicBezTo>
                      <a:pt x="187" y="324"/>
                      <a:pt x="188" y="327"/>
                      <a:pt x="187" y="327"/>
                    </a:cubicBezTo>
                    <a:cubicBezTo>
                      <a:pt x="187" y="328"/>
                      <a:pt x="186" y="327"/>
                      <a:pt x="185" y="327"/>
                    </a:cubicBezTo>
                    <a:cubicBezTo>
                      <a:pt x="184" y="327"/>
                      <a:pt x="184" y="328"/>
                      <a:pt x="184" y="329"/>
                    </a:cubicBezTo>
                    <a:cubicBezTo>
                      <a:pt x="184" y="329"/>
                      <a:pt x="184" y="330"/>
                      <a:pt x="183" y="330"/>
                    </a:cubicBezTo>
                    <a:cubicBezTo>
                      <a:pt x="182" y="330"/>
                      <a:pt x="182" y="330"/>
                      <a:pt x="181" y="329"/>
                    </a:cubicBezTo>
                    <a:cubicBezTo>
                      <a:pt x="180" y="329"/>
                      <a:pt x="179" y="329"/>
                      <a:pt x="179" y="330"/>
                    </a:cubicBezTo>
                    <a:cubicBezTo>
                      <a:pt x="179" y="330"/>
                      <a:pt x="179" y="331"/>
                      <a:pt x="179" y="332"/>
                    </a:cubicBezTo>
                    <a:cubicBezTo>
                      <a:pt x="180" y="332"/>
                      <a:pt x="178" y="332"/>
                      <a:pt x="178" y="332"/>
                    </a:cubicBezTo>
                    <a:cubicBezTo>
                      <a:pt x="177" y="332"/>
                      <a:pt x="176" y="331"/>
                      <a:pt x="176" y="331"/>
                    </a:cubicBezTo>
                    <a:cubicBezTo>
                      <a:pt x="175" y="330"/>
                      <a:pt x="175" y="329"/>
                      <a:pt x="174" y="329"/>
                    </a:cubicBezTo>
                    <a:cubicBezTo>
                      <a:pt x="173" y="329"/>
                      <a:pt x="173" y="331"/>
                      <a:pt x="173" y="331"/>
                    </a:cubicBezTo>
                    <a:cubicBezTo>
                      <a:pt x="173" y="332"/>
                      <a:pt x="172" y="331"/>
                      <a:pt x="171" y="331"/>
                    </a:cubicBezTo>
                    <a:cubicBezTo>
                      <a:pt x="170" y="330"/>
                      <a:pt x="170" y="329"/>
                      <a:pt x="170" y="328"/>
                    </a:cubicBezTo>
                    <a:cubicBezTo>
                      <a:pt x="170" y="327"/>
                      <a:pt x="169" y="327"/>
                      <a:pt x="168" y="327"/>
                    </a:cubicBezTo>
                    <a:cubicBezTo>
                      <a:pt x="167" y="328"/>
                      <a:pt x="168" y="328"/>
                      <a:pt x="168" y="329"/>
                    </a:cubicBezTo>
                    <a:cubicBezTo>
                      <a:pt x="168" y="329"/>
                      <a:pt x="167" y="329"/>
                      <a:pt x="166" y="328"/>
                    </a:cubicBezTo>
                    <a:cubicBezTo>
                      <a:pt x="165" y="328"/>
                      <a:pt x="164" y="328"/>
                      <a:pt x="163" y="328"/>
                    </a:cubicBezTo>
                    <a:cubicBezTo>
                      <a:pt x="162" y="328"/>
                      <a:pt x="162" y="328"/>
                      <a:pt x="161" y="328"/>
                    </a:cubicBezTo>
                    <a:cubicBezTo>
                      <a:pt x="160" y="328"/>
                      <a:pt x="160" y="330"/>
                      <a:pt x="159" y="330"/>
                    </a:cubicBezTo>
                    <a:cubicBezTo>
                      <a:pt x="158" y="330"/>
                      <a:pt x="157" y="332"/>
                      <a:pt x="156" y="333"/>
                    </a:cubicBezTo>
                    <a:cubicBezTo>
                      <a:pt x="156" y="333"/>
                      <a:pt x="157" y="336"/>
                      <a:pt x="157" y="337"/>
                    </a:cubicBezTo>
                    <a:cubicBezTo>
                      <a:pt x="158" y="339"/>
                      <a:pt x="159" y="341"/>
                      <a:pt x="159" y="342"/>
                    </a:cubicBezTo>
                    <a:cubicBezTo>
                      <a:pt x="160" y="343"/>
                      <a:pt x="159" y="343"/>
                      <a:pt x="158" y="343"/>
                    </a:cubicBezTo>
                    <a:cubicBezTo>
                      <a:pt x="157" y="343"/>
                      <a:pt x="158" y="346"/>
                      <a:pt x="157" y="347"/>
                    </a:cubicBezTo>
                    <a:cubicBezTo>
                      <a:pt x="157" y="347"/>
                      <a:pt x="157" y="348"/>
                      <a:pt x="157" y="349"/>
                    </a:cubicBezTo>
                    <a:cubicBezTo>
                      <a:pt x="158" y="349"/>
                      <a:pt x="158" y="350"/>
                      <a:pt x="158" y="351"/>
                    </a:cubicBezTo>
                    <a:cubicBezTo>
                      <a:pt x="158" y="352"/>
                      <a:pt x="159" y="352"/>
                      <a:pt x="160" y="351"/>
                    </a:cubicBezTo>
                    <a:cubicBezTo>
                      <a:pt x="161" y="351"/>
                      <a:pt x="160" y="353"/>
                      <a:pt x="160" y="354"/>
                    </a:cubicBezTo>
                    <a:cubicBezTo>
                      <a:pt x="160" y="354"/>
                      <a:pt x="160" y="355"/>
                      <a:pt x="161" y="355"/>
                    </a:cubicBezTo>
                    <a:cubicBezTo>
                      <a:pt x="161" y="356"/>
                      <a:pt x="161" y="357"/>
                      <a:pt x="161" y="358"/>
                    </a:cubicBezTo>
                    <a:cubicBezTo>
                      <a:pt x="161" y="359"/>
                      <a:pt x="161" y="360"/>
                      <a:pt x="161" y="361"/>
                    </a:cubicBezTo>
                    <a:cubicBezTo>
                      <a:pt x="162" y="362"/>
                      <a:pt x="162" y="362"/>
                      <a:pt x="161" y="363"/>
                    </a:cubicBezTo>
                    <a:cubicBezTo>
                      <a:pt x="160" y="364"/>
                      <a:pt x="161" y="364"/>
                      <a:pt x="160" y="365"/>
                    </a:cubicBezTo>
                    <a:cubicBezTo>
                      <a:pt x="160" y="366"/>
                      <a:pt x="158" y="367"/>
                      <a:pt x="158" y="367"/>
                    </a:cubicBezTo>
                    <a:cubicBezTo>
                      <a:pt x="157" y="368"/>
                      <a:pt x="156" y="368"/>
                      <a:pt x="156" y="369"/>
                    </a:cubicBezTo>
                    <a:cubicBezTo>
                      <a:pt x="156" y="369"/>
                      <a:pt x="155" y="370"/>
                      <a:pt x="154" y="370"/>
                    </a:cubicBezTo>
                    <a:cubicBezTo>
                      <a:pt x="153" y="371"/>
                      <a:pt x="153" y="370"/>
                      <a:pt x="152" y="370"/>
                    </a:cubicBezTo>
                    <a:cubicBezTo>
                      <a:pt x="151" y="370"/>
                      <a:pt x="152" y="371"/>
                      <a:pt x="152" y="371"/>
                    </a:cubicBezTo>
                    <a:cubicBezTo>
                      <a:pt x="152" y="372"/>
                      <a:pt x="152" y="373"/>
                      <a:pt x="152" y="373"/>
                    </a:cubicBezTo>
                    <a:cubicBezTo>
                      <a:pt x="151" y="374"/>
                      <a:pt x="151" y="373"/>
                      <a:pt x="150" y="372"/>
                    </a:cubicBezTo>
                    <a:cubicBezTo>
                      <a:pt x="149" y="372"/>
                      <a:pt x="149" y="372"/>
                      <a:pt x="148" y="371"/>
                    </a:cubicBezTo>
                    <a:cubicBezTo>
                      <a:pt x="148" y="370"/>
                      <a:pt x="148" y="369"/>
                      <a:pt x="147" y="369"/>
                    </a:cubicBezTo>
                    <a:cubicBezTo>
                      <a:pt x="147" y="369"/>
                      <a:pt x="146" y="368"/>
                      <a:pt x="146" y="367"/>
                    </a:cubicBezTo>
                    <a:cubicBezTo>
                      <a:pt x="146" y="367"/>
                      <a:pt x="145" y="366"/>
                      <a:pt x="144" y="365"/>
                    </a:cubicBezTo>
                    <a:cubicBezTo>
                      <a:pt x="144" y="365"/>
                      <a:pt x="143" y="364"/>
                      <a:pt x="143" y="363"/>
                    </a:cubicBezTo>
                    <a:cubicBezTo>
                      <a:pt x="142" y="363"/>
                      <a:pt x="143" y="362"/>
                      <a:pt x="143" y="361"/>
                    </a:cubicBezTo>
                    <a:cubicBezTo>
                      <a:pt x="142" y="360"/>
                      <a:pt x="142" y="359"/>
                      <a:pt x="142" y="358"/>
                    </a:cubicBezTo>
                    <a:cubicBezTo>
                      <a:pt x="142" y="357"/>
                      <a:pt x="141" y="358"/>
                      <a:pt x="140" y="358"/>
                    </a:cubicBezTo>
                    <a:cubicBezTo>
                      <a:pt x="139" y="358"/>
                      <a:pt x="139" y="358"/>
                      <a:pt x="139" y="358"/>
                    </a:cubicBezTo>
                    <a:cubicBezTo>
                      <a:pt x="138" y="357"/>
                      <a:pt x="137" y="356"/>
                      <a:pt x="137" y="356"/>
                    </a:cubicBezTo>
                    <a:cubicBezTo>
                      <a:pt x="137" y="357"/>
                      <a:pt x="136" y="358"/>
                      <a:pt x="135" y="359"/>
                    </a:cubicBezTo>
                    <a:cubicBezTo>
                      <a:pt x="134" y="360"/>
                      <a:pt x="134" y="359"/>
                      <a:pt x="134" y="360"/>
                    </a:cubicBezTo>
                    <a:cubicBezTo>
                      <a:pt x="133" y="362"/>
                      <a:pt x="134" y="361"/>
                      <a:pt x="133" y="362"/>
                    </a:cubicBezTo>
                    <a:cubicBezTo>
                      <a:pt x="132" y="363"/>
                      <a:pt x="132" y="360"/>
                      <a:pt x="132" y="359"/>
                    </a:cubicBezTo>
                    <a:cubicBezTo>
                      <a:pt x="132" y="359"/>
                      <a:pt x="131" y="358"/>
                      <a:pt x="131" y="357"/>
                    </a:cubicBezTo>
                    <a:cubicBezTo>
                      <a:pt x="131" y="356"/>
                      <a:pt x="130" y="355"/>
                      <a:pt x="130" y="355"/>
                    </a:cubicBezTo>
                    <a:cubicBezTo>
                      <a:pt x="129" y="354"/>
                      <a:pt x="130" y="352"/>
                      <a:pt x="130" y="352"/>
                    </a:cubicBezTo>
                    <a:cubicBezTo>
                      <a:pt x="130" y="351"/>
                      <a:pt x="131" y="351"/>
                      <a:pt x="132" y="350"/>
                    </a:cubicBezTo>
                    <a:cubicBezTo>
                      <a:pt x="132" y="349"/>
                      <a:pt x="131" y="349"/>
                      <a:pt x="130" y="349"/>
                    </a:cubicBezTo>
                    <a:cubicBezTo>
                      <a:pt x="129" y="349"/>
                      <a:pt x="129" y="350"/>
                      <a:pt x="128" y="350"/>
                    </a:cubicBezTo>
                    <a:cubicBezTo>
                      <a:pt x="127" y="350"/>
                      <a:pt x="126" y="351"/>
                      <a:pt x="125" y="350"/>
                    </a:cubicBezTo>
                    <a:cubicBezTo>
                      <a:pt x="125" y="350"/>
                      <a:pt x="126" y="349"/>
                      <a:pt x="126" y="348"/>
                    </a:cubicBezTo>
                    <a:cubicBezTo>
                      <a:pt x="125" y="348"/>
                      <a:pt x="125" y="348"/>
                      <a:pt x="124" y="348"/>
                    </a:cubicBezTo>
                    <a:cubicBezTo>
                      <a:pt x="124" y="348"/>
                      <a:pt x="122" y="347"/>
                      <a:pt x="120" y="347"/>
                    </a:cubicBezTo>
                    <a:cubicBezTo>
                      <a:pt x="119" y="347"/>
                      <a:pt x="118" y="346"/>
                      <a:pt x="117" y="346"/>
                    </a:cubicBezTo>
                    <a:cubicBezTo>
                      <a:pt x="117" y="346"/>
                      <a:pt x="116" y="346"/>
                      <a:pt x="115" y="346"/>
                    </a:cubicBezTo>
                    <a:cubicBezTo>
                      <a:pt x="115" y="346"/>
                      <a:pt x="114" y="348"/>
                      <a:pt x="114" y="349"/>
                    </a:cubicBezTo>
                    <a:cubicBezTo>
                      <a:pt x="114" y="350"/>
                      <a:pt x="113" y="351"/>
                      <a:pt x="113" y="351"/>
                    </a:cubicBezTo>
                    <a:cubicBezTo>
                      <a:pt x="112" y="351"/>
                      <a:pt x="112" y="349"/>
                      <a:pt x="112" y="348"/>
                    </a:cubicBezTo>
                    <a:cubicBezTo>
                      <a:pt x="112" y="347"/>
                      <a:pt x="112" y="347"/>
                      <a:pt x="112" y="347"/>
                    </a:cubicBezTo>
                    <a:cubicBezTo>
                      <a:pt x="111" y="347"/>
                      <a:pt x="112" y="346"/>
                      <a:pt x="112" y="345"/>
                    </a:cubicBezTo>
                    <a:cubicBezTo>
                      <a:pt x="112" y="344"/>
                      <a:pt x="111" y="344"/>
                      <a:pt x="110" y="344"/>
                    </a:cubicBezTo>
                    <a:cubicBezTo>
                      <a:pt x="110" y="344"/>
                      <a:pt x="110" y="344"/>
                      <a:pt x="109" y="344"/>
                    </a:cubicBezTo>
                    <a:cubicBezTo>
                      <a:pt x="108" y="343"/>
                      <a:pt x="108" y="343"/>
                      <a:pt x="108" y="342"/>
                    </a:cubicBezTo>
                    <a:cubicBezTo>
                      <a:pt x="109" y="342"/>
                      <a:pt x="109" y="342"/>
                      <a:pt x="108" y="341"/>
                    </a:cubicBezTo>
                    <a:cubicBezTo>
                      <a:pt x="108" y="341"/>
                      <a:pt x="107" y="341"/>
                      <a:pt x="106" y="341"/>
                    </a:cubicBezTo>
                    <a:cubicBezTo>
                      <a:pt x="106" y="340"/>
                      <a:pt x="106" y="340"/>
                      <a:pt x="107" y="340"/>
                    </a:cubicBezTo>
                    <a:cubicBezTo>
                      <a:pt x="107" y="340"/>
                      <a:pt x="107" y="339"/>
                      <a:pt x="107" y="338"/>
                    </a:cubicBezTo>
                    <a:cubicBezTo>
                      <a:pt x="107" y="338"/>
                      <a:pt x="106" y="339"/>
                      <a:pt x="106" y="339"/>
                    </a:cubicBezTo>
                    <a:cubicBezTo>
                      <a:pt x="105" y="338"/>
                      <a:pt x="105" y="338"/>
                      <a:pt x="104" y="337"/>
                    </a:cubicBezTo>
                    <a:cubicBezTo>
                      <a:pt x="103" y="337"/>
                      <a:pt x="104" y="335"/>
                      <a:pt x="104" y="335"/>
                    </a:cubicBezTo>
                    <a:cubicBezTo>
                      <a:pt x="104" y="334"/>
                      <a:pt x="102" y="334"/>
                      <a:pt x="102" y="334"/>
                    </a:cubicBezTo>
                    <a:cubicBezTo>
                      <a:pt x="101" y="333"/>
                      <a:pt x="102" y="332"/>
                      <a:pt x="102" y="332"/>
                    </a:cubicBezTo>
                    <a:cubicBezTo>
                      <a:pt x="103" y="332"/>
                      <a:pt x="103" y="330"/>
                      <a:pt x="104" y="330"/>
                    </a:cubicBezTo>
                    <a:cubicBezTo>
                      <a:pt x="105" y="330"/>
                      <a:pt x="104" y="331"/>
                      <a:pt x="104" y="332"/>
                    </a:cubicBezTo>
                    <a:cubicBezTo>
                      <a:pt x="105" y="333"/>
                      <a:pt x="106" y="333"/>
                      <a:pt x="106" y="332"/>
                    </a:cubicBezTo>
                    <a:cubicBezTo>
                      <a:pt x="106" y="331"/>
                      <a:pt x="107" y="330"/>
                      <a:pt x="107" y="330"/>
                    </a:cubicBezTo>
                    <a:cubicBezTo>
                      <a:pt x="106" y="329"/>
                      <a:pt x="106" y="330"/>
                      <a:pt x="105" y="330"/>
                    </a:cubicBezTo>
                    <a:cubicBezTo>
                      <a:pt x="105" y="330"/>
                      <a:pt x="104" y="329"/>
                      <a:pt x="104" y="329"/>
                    </a:cubicBezTo>
                    <a:cubicBezTo>
                      <a:pt x="103" y="329"/>
                      <a:pt x="102" y="329"/>
                      <a:pt x="102" y="329"/>
                    </a:cubicBezTo>
                    <a:cubicBezTo>
                      <a:pt x="101" y="329"/>
                      <a:pt x="101" y="329"/>
                      <a:pt x="100" y="328"/>
                    </a:cubicBezTo>
                    <a:cubicBezTo>
                      <a:pt x="100" y="328"/>
                      <a:pt x="99" y="329"/>
                      <a:pt x="98" y="329"/>
                    </a:cubicBezTo>
                    <a:cubicBezTo>
                      <a:pt x="98" y="329"/>
                      <a:pt x="96" y="330"/>
                      <a:pt x="95" y="330"/>
                    </a:cubicBezTo>
                    <a:cubicBezTo>
                      <a:pt x="94" y="331"/>
                      <a:pt x="93" y="331"/>
                      <a:pt x="93" y="332"/>
                    </a:cubicBezTo>
                    <a:cubicBezTo>
                      <a:pt x="93" y="332"/>
                      <a:pt x="93" y="333"/>
                      <a:pt x="93" y="333"/>
                    </a:cubicBezTo>
                    <a:cubicBezTo>
                      <a:pt x="92" y="333"/>
                      <a:pt x="92" y="333"/>
                      <a:pt x="92" y="332"/>
                    </a:cubicBezTo>
                    <a:cubicBezTo>
                      <a:pt x="93" y="331"/>
                      <a:pt x="93" y="330"/>
                      <a:pt x="92" y="330"/>
                    </a:cubicBezTo>
                    <a:cubicBezTo>
                      <a:pt x="91" y="330"/>
                      <a:pt x="91" y="331"/>
                      <a:pt x="90" y="330"/>
                    </a:cubicBezTo>
                    <a:cubicBezTo>
                      <a:pt x="89" y="330"/>
                      <a:pt x="88" y="331"/>
                      <a:pt x="88" y="331"/>
                    </a:cubicBezTo>
                    <a:cubicBezTo>
                      <a:pt x="88" y="331"/>
                      <a:pt x="86" y="330"/>
                      <a:pt x="86" y="329"/>
                    </a:cubicBezTo>
                    <a:cubicBezTo>
                      <a:pt x="86" y="328"/>
                      <a:pt x="86" y="328"/>
                      <a:pt x="85" y="328"/>
                    </a:cubicBezTo>
                    <a:cubicBezTo>
                      <a:pt x="84" y="328"/>
                      <a:pt x="85" y="328"/>
                      <a:pt x="85" y="327"/>
                    </a:cubicBezTo>
                    <a:cubicBezTo>
                      <a:pt x="85" y="326"/>
                      <a:pt x="84" y="325"/>
                      <a:pt x="83" y="325"/>
                    </a:cubicBezTo>
                    <a:cubicBezTo>
                      <a:pt x="83" y="325"/>
                      <a:pt x="83" y="323"/>
                      <a:pt x="83" y="322"/>
                    </a:cubicBezTo>
                    <a:cubicBezTo>
                      <a:pt x="83" y="321"/>
                      <a:pt x="82" y="321"/>
                      <a:pt x="81" y="321"/>
                    </a:cubicBezTo>
                    <a:cubicBezTo>
                      <a:pt x="81" y="321"/>
                      <a:pt x="80" y="323"/>
                      <a:pt x="80" y="324"/>
                    </a:cubicBezTo>
                    <a:cubicBezTo>
                      <a:pt x="79" y="325"/>
                      <a:pt x="79" y="324"/>
                      <a:pt x="79" y="323"/>
                    </a:cubicBezTo>
                    <a:cubicBezTo>
                      <a:pt x="79" y="322"/>
                      <a:pt x="79" y="321"/>
                      <a:pt x="79" y="321"/>
                    </a:cubicBezTo>
                    <a:cubicBezTo>
                      <a:pt x="79" y="320"/>
                      <a:pt x="78" y="319"/>
                      <a:pt x="79" y="319"/>
                    </a:cubicBezTo>
                    <a:cubicBezTo>
                      <a:pt x="79" y="319"/>
                      <a:pt x="79" y="319"/>
                      <a:pt x="80" y="319"/>
                    </a:cubicBezTo>
                    <a:cubicBezTo>
                      <a:pt x="80" y="319"/>
                      <a:pt x="80" y="319"/>
                      <a:pt x="80" y="319"/>
                    </a:cubicBezTo>
                    <a:cubicBezTo>
                      <a:pt x="80" y="318"/>
                      <a:pt x="79" y="317"/>
                      <a:pt x="78" y="317"/>
                    </a:cubicBezTo>
                    <a:cubicBezTo>
                      <a:pt x="78" y="317"/>
                      <a:pt x="77" y="317"/>
                      <a:pt x="77" y="317"/>
                    </a:cubicBezTo>
                    <a:cubicBezTo>
                      <a:pt x="76" y="317"/>
                      <a:pt x="75" y="315"/>
                      <a:pt x="75" y="315"/>
                    </a:cubicBezTo>
                    <a:cubicBezTo>
                      <a:pt x="75" y="314"/>
                      <a:pt x="76" y="314"/>
                      <a:pt x="76" y="314"/>
                    </a:cubicBezTo>
                    <a:cubicBezTo>
                      <a:pt x="77" y="313"/>
                      <a:pt x="76" y="312"/>
                      <a:pt x="75" y="312"/>
                    </a:cubicBezTo>
                    <a:cubicBezTo>
                      <a:pt x="75" y="311"/>
                      <a:pt x="75" y="310"/>
                      <a:pt x="75" y="310"/>
                    </a:cubicBezTo>
                    <a:cubicBezTo>
                      <a:pt x="76" y="309"/>
                      <a:pt x="76" y="308"/>
                      <a:pt x="76" y="307"/>
                    </a:cubicBezTo>
                    <a:cubicBezTo>
                      <a:pt x="76" y="305"/>
                      <a:pt x="76" y="304"/>
                      <a:pt x="76" y="303"/>
                    </a:cubicBezTo>
                    <a:cubicBezTo>
                      <a:pt x="76" y="303"/>
                      <a:pt x="76" y="303"/>
                      <a:pt x="77" y="303"/>
                    </a:cubicBezTo>
                    <a:cubicBezTo>
                      <a:pt x="78" y="303"/>
                      <a:pt x="78" y="302"/>
                      <a:pt x="78" y="302"/>
                    </a:cubicBezTo>
                    <a:cubicBezTo>
                      <a:pt x="77" y="301"/>
                      <a:pt x="79" y="300"/>
                      <a:pt x="79" y="300"/>
                    </a:cubicBezTo>
                    <a:cubicBezTo>
                      <a:pt x="80" y="299"/>
                      <a:pt x="80" y="299"/>
                      <a:pt x="81" y="299"/>
                    </a:cubicBezTo>
                    <a:cubicBezTo>
                      <a:pt x="81" y="299"/>
                      <a:pt x="81" y="298"/>
                      <a:pt x="82" y="297"/>
                    </a:cubicBezTo>
                    <a:cubicBezTo>
                      <a:pt x="83" y="296"/>
                      <a:pt x="83" y="296"/>
                      <a:pt x="84" y="296"/>
                    </a:cubicBezTo>
                    <a:cubicBezTo>
                      <a:pt x="84" y="296"/>
                      <a:pt x="85" y="296"/>
                      <a:pt x="85" y="296"/>
                    </a:cubicBezTo>
                    <a:cubicBezTo>
                      <a:pt x="86" y="297"/>
                      <a:pt x="86" y="297"/>
                      <a:pt x="87" y="297"/>
                    </a:cubicBezTo>
                    <a:cubicBezTo>
                      <a:pt x="87" y="297"/>
                      <a:pt x="88" y="294"/>
                      <a:pt x="88" y="293"/>
                    </a:cubicBezTo>
                    <a:cubicBezTo>
                      <a:pt x="89" y="292"/>
                      <a:pt x="88" y="291"/>
                      <a:pt x="88" y="291"/>
                    </a:cubicBezTo>
                    <a:cubicBezTo>
                      <a:pt x="87" y="291"/>
                      <a:pt x="87" y="290"/>
                      <a:pt x="87" y="289"/>
                    </a:cubicBezTo>
                    <a:cubicBezTo>
                      <a:pt x="87" y="288"/>
                      <a:pt x="86" y="286"/>
                      <a:pt x="85" y="286"/>
                    </a:cubicBezTo>
                    <a:cubicBezTo>
                      <a:pt x="84" y="285"/>
                      <a:pt x="85" y="285"/>
                      <a:pt x="85" y="284"/>
                    </a:cubicBezTo>
                    <a:cubicBezTo>
                      <a:pt x="85" y="283"/>
                      <a:pt x="85" y="283"/>
                      <a:pt x="85" y="282"/>
                    </a:cubicBezTo>
                    <a:cubicBezTo>
                      <a:pt x="85" y="281"/>
                      <a:pt x="85" y="281"/>
                      <a:pt x="86" y="280"/>
                    </a:cubicBezTo>
                    <a:cubicBezTo>
                      <a:pt x="87" y="280"/>
                      <a:pt x="85" y="278"/>
                      <a:pt x="85" y="277"/>
                    </a:cubicBezTo>
                    <a:cubicBezTo>
                      <a:pt x="84" y="277"/>
                      <a:pt x="84" y="277"/>
                      <a:pt x="83" y="276"/>
                    </a:cubicBezTo>
                    <a:cubicBezTo>
                      <a:pt x="82" y="276"/>
                      <a:pt x="81" y="274"/>
                      <a:pt x="81" y="273"/>
                    </a:cubicBezTo>
                    <a:cubicBezTo>
                      <a:pt x="80" y="272"/>
                      <a:pt x="81" y="272"/>
                      <a:pt x="81" y="272"/>
                    </a:cubicBezTo>
                    <a:cubicBezTo>
                      <a:pt x="82" y="272"/>
                      <a:pt x="81" y="271"/>
                      <a:pt x="81" y="271"/>
                    </a:cubicBezTo>
                    <a:cubicBezTo>
                      <a:pt x="80" y="271"/>
                      <a:pt x="80" y="269"/>
                      <a:pt x="80" y="268"/>
                    </a:cubicBezTo>
                    <a:cubicBezTo>
                      <a:pt x="80" y="268"/>
                      <a:pt x="80" y="267"/>
                      <a:pt x="79" y="266"/>
                    </a:cubicBezTo>
                    <a:cubicBezTo>
                      <a:pt x="79" y="266"/>
                      <a:pt x="78" y="267"/>
                      <a:pt x="78" y="266"/>
                    </a:cubicBezTo>
                    <a:cubicBezTo>
                      <a:pt x="77" y="266"/>
                      <a:pt x="78" y="265"/>
                      <a:pt x="78" y="263"/>
                    </a:cubicBezTo>
                    <a:cubicBezTo>
                      <a:pt x="78" y="260"/>
                      <a:pt x="75" y="259"/>
                      <a:pt x="75" y="258"/>
                    </a:cubicBezTo>
                    <a:cubicBezTo>
                      <a:pt x="74" y="257"/>
                      <a:pt x="74" y="258"/>
                      <a:pt x="74" y="258"/>
                    </a:cubicBezTo>
                    <a:cubicBezTo>
                      <a:pt x="73" y="258"/>
                      <a:pt x="73" y="258"/>
                      <a:pt x="72" y="258"/>
                    </a:cubicBezTo>
                    <a:cubicBezTo>
                      <a:pt x="71" y="259"/>
                      <a:pt x="70" y="257"/>
                      <a:pt x="70" y="256"/>
                    </a:cubicBezTo>
                    <a:cubicBezTo>
                      <a:pt x="69" y="256"/>
                      <a:pt x="71" y="255"/>
                      <a:pt x="71" y="255"/>
                    </a:cubicBezTo>
                    <a:cubicBezTo>
                      <a:pt x="71" y="255"/>
                      <a:pt x="71" y="254"/>
                      <a:pt x="71" y="253"/>
                    </a:cubicBezTo>
                    <a:cubicBezTo>
                      <a:pt x="71" y="252"/>
                      <a:pt x="70" y="251"/>
                      <a:pt x="70" y="251"/>
                    </a:cubicBezTo>
                    <a:cubicBezTo>
                      <a:pt x="69" y="251"/>
                      <a:pt x="69" y="251"/>
                      <a:pt x="69" y="250"/>
                    </a:cubicBezTo>
                    <a:cubicBezTo>
                      <a:pt x="69" y="250"/>
                      <a:pt x="69" y="249"/>
                      <a:pt x="68" y="249"/>
                    </a:cubicBezTo>
                    <a:cubicBezTo>
                      <a:pt x="67" y="249"/>
                      <a:pt x="68" y="248"/>
                      <a:pt x="68" y="247"/>
                    </a:cubicBezTo>
                    <a:cubicBezTo>
                      <a:pt x="68" y="247"/>
                      <a:pt x="68" y="246"/>
                      <a:pt x="68" y="246"/>
                    </a:cubicBezTo>
                    <a:cubicBezTo>
                      <a:pt x="67" y="246"/>
                      <a:pt x="66" y="245"/>
                      <a:pt x="66" y="244"/>
                    </a:cubicBezTo>
                    <a:cubicBezTo>
                      <a:pt x="66" y="242"/>
                      <a:pt x="66" y="241"/>
                      <a:pt x="67" y="241"/>
                    </a:cubicBezTo>
                    <a:cubicBezTo>
                      <a:pt x="67" y="240"/>
                      <a:pt x="68" y="239"/>
                      <a:pt x="68" y="239"/>
                    </a:cubicBezTo>
                    <a:cubicBezTo>
                      <a:pt x="69" y="239"/>
                      <a:pt x="70" y="239"/>
                      <a:pt x="70" y="239"/>
                    </a:cubicBezTo>
                    <a:cubicBezTo>
                      <a:pt x="71" y="239"/>
                      <a:pt x="71" y="239"/>
                      <a:pt x="71" y="238"/>
                    </a:cubicBezTo>
                    <a:cubicBezTo>
                      <a:pt x="71" y="238"/>
                      <a:pt x="72" y="238"/>
                      <a:pt x="73" y="239"/>
                    </a:cubicBezTo>
                    <a:cubicBezTo>
                      <a:pt x="74" y="239"/>
                      <a:pt x="74" y="239"/>
                      <a:pt x="75" y="239"/>
                    </a:cubicBezTo>
                    <a:cubicBezTo>
                      <a:pt x="75" y="238"/>
                      <a:pt x="76" y="235"/>
                      <a:pt x="76" y="234"/>
                    </a:cubicBezTo>
                    <a:cubicBezTo>
                      <a:pt x="76" y="233"/>
                      <a:pt x="74" y="233"/>
                      <a:pt x="73" y="232"/>
                    </a:cubicBezTo>
                    <a:cubicBezTo>
                      <a:pt x="72" y="231"/>
                      <a:pt x="73" y="230"/>
                      <a:pt x="72" y="230"/>
                    </a:cubicBezTo>
                    <a:cubicBezTo>
                      <a:pt x="72" y="229"/>
                      <a:pt x="71" y="229"/>
                      <a:pt x="71" y="228"/>
                    </a:cubicBezTo>
                    <a:cubicBezTo>
                      <a:pt x="72" y="227"/>
                      <a:pt x="71" y="227"/>
                      <a:pt x="70" y="227"/>
                    </a:cubicBezTo>
                    <a:cubicBezTo>
                      <a:pt x="69" y="226"/>
                      <a:pt x="69" y="225"/>
                      <a:pt x="68" y="225"/>
                    </a:cubicBezTo>
                    <a:cubicBezTo>
                      <a:pt x="68" y="225"/>
                      <a:pt x="68" y="226"/>
                      <a:pt x="67" y="225"/>
                    </a:cubicBezTo>
                    <a:cubicBezTo>
                      <a:pt x="66" y="224"/>
                      <a:pt x="65" y="226"/>
                      <a:pt x="65" y="226"/>
                    </a:cubicBezTo>
                    <a:cubicBezTo>
                      <a:pt x="64" y="226"/>
                      <a:pt x="64" y="224"/>
                      <a:pt x="65" y="223"/>
                    </a:cubicBezTo>
                    <a:cubicBezTo>
                      <a:pt x="65" y="222"/>
                      <a:pt x="65" y="221"/>
                      <a:pt x="64" y="220"/>
                    </a:cubicBezTo>
                    <a:cubicBezTo>
                      <a:pt x="63" y="218"/>
                      <a:pt x="63" y="217"/>
                      <a:pt x="63" y="216"/>
                    </a:cubicBezTo>
                    <a:cubicBezTo>
                      <a:pt x="63" y="216"/>
                      <a:pt x="61" y="216"/>
                      <a:pt x="60" y="216"/>
                    </a:cubicBezTo>
                    <a:cubicBezTo>
                      <a:pt x="59" y="216"/>
                      <a:pt x="57" y="214"/>
                      <a:pt x="56" y="214"/>
                    </a:cubicBezTo>
                    <a:cubicBezTo>
                      <a:pt x="55" y="214"/>
                      <a:pt x="55" y="214"/>
                      <a:pt x="54" y="214"/>
                    </a:cubicBezTo>
                    <a:cubicBezTo>
                      <a:pt x="54" y="215"/>
                      <a:pt x="54" y="215"/>
                      <a:pt x="53" y="215"/>
                    </a:cubicBezTo>
                    <a:cubicBezTo>
                      <a:pt x="52" y="214"/>
                      <a:pt x="52" y="214"/>
                      <a:pt x="52" y="213"/>
                    </a:cubicBezTo>
                    <a:cubicBezTo>
                      <a:pt x="52" y="212"/>
                      <a:pt x="51" y="213"/>
                      <a:pt x="51" y="213"/>
                    </a:cubicBezTo>
                    <a:cubicBezTo>
                      <a:pt x="50" y="213"/>
                      <a:pt x="49" y="213"/>
                      <a:pt x="49" y="213"/>
                    </a:cubicBezTo>
                    <a:cubicBezTo>
                      <a:pt x="48" y="212"/>
                      <a:pt x="48" y="211"/>
                      <a:pt x="48" y="210"/>
                    </a:cubicBezTo>
                    <a:cubicBezTo>
                      <a:pt x="48" y="208"/>
                      <a:pt x="47" y="208"/>
                      <a:pt x="46" y="208"/>
                    </a:cubicBezTo>
                    <a:cubicBezTo>
                      <a:pt x="46" y="207"/>
                      <a:pt x="45" y="207"/>
                      <a:pt x="46" y="206"/>
                    </a:cubicBezTo>
                    <a:cubicBezTo>
                      <a:pt x="46" y="205"/>
                      <a:pt x="44" y="204"/>
                      <a:pt x="44" y="203"/>
                    </a:cubicBezTo>
                    <a:cubicBezTo>
                      <a:pt x="44" y="202"/>
                      <a:pt x="43" y="201"/>
                      <a:pt x="42" y="200"/>
                    </a:cubicBezTo>
                    <a:cubicBezTo>
                      <a:pt x="41" y="200"/>
                      <a:pt x="41" y="198"/>
                      <a:pt x="41" y="197"/>
                    </a:cubicBezTo>
                    <a:cubicBezTo>
                      <a:pt x="41" y="196"/>
                      <a:pt x="39" y="195"/>
                      <a:pt x="38" y="195"/>
                    </a:cubicBezTo>
                    <a:cubicBezTo>
                      <a:pt x="37" y="194"/>
                      <a:pt x="36" y="194"/>
                      <a:pt x="36" y="194"/>
                    </a:cubicBezTo>
                    <a:cubicBezTo>
                      <a:pt x="35" y="193"/>
                      <a:pt x="33" y="195"/>
                      <a:pt x="32" y="196"/>
                    </a:cubicBezTo>
                    <a:cubicBezTo>
                      <a:pt x="32" y="197"/>
                      <a:pt x="30" y="197"/>
                      <a:pt x="30" y="197"/>
                    </a:cubicBezTo>
                    <a:cubicBezTo>
                      <a:pt x="29" y="197"/>
                      <a:pt x="28" y="197"/>
                      <a:pt x="26" y="197"/>
                    </a:cubicBezTo>
                    <a:cubicBezTo>
                      <a:pt x="25" y="197"/>
                      <a:pt x="24" y="197"/>
                      <a:pt x="24" y="196"/>
                    </a:cubicBezTo>
                    <a:cubicBezTo>
                      <a:pt x="23" y="195"/>
                      <a:pt x="23" y="192"/>
                      <a:pt x="23" y="192"/>
                    </a:cubicBezTo>
                    <a:cubicBezTo>
                      <a:pt x="25" y="190"/>
                      <a:pt x="25" y="190"/>
                      <a:pt x="25" y="190"/>
                    </a:cubicBezTo>
                    <a:cubicBezTo>
                      <a:pt x="26" y="189"/>
                      <a:pt x="27" y="188"/>
                      <a:pt x="28" y="187"/>
                    </a:cubicBezTo>
                    <a:cubicBezTo>
                      <a:pt x="28" y="187"/>
                      <a:pt x="29" y="187"/>
                      <a:pt x="30" y="186"/>
                    </a:cubicBezTo>
                    <a:cubicBezTo>
                      <a:pt x="30" y="186"/>
                      <a:pt x="31" y="185"/>
                      <a:pt x="31" y="185"/>
                    </a:cubicBezTo>
                    <a:cubicBezTo>
                      <a:pt x="30" y="185"/>
                      <a:pt x="30" y="185"/>
                      <a:pt x="30" y="185"/>
                    </a:cubicBezTo>
                    <a:cubicBezTo>
                      <a:pt x="29" y="185"/>
                      <a:pt x="28" y="184"/>
                      <a:pt x="28" y="184"/>
                    </a:cubicBezTo>
                    <a:cubicBezTo>
                      <a:pt x="27" y="183"/>
                      <a:pt x="27" y="182"/>
                      <a:pt x="28" y="181"/>
                    </a:cubicBezTo>
                    <a:cubicBezTo>
                      <a:pt x="28" y="181"/>
                      <a:pt x="28" y="180"/>
                      <a:pt x="28" y="179"/>
                    </a:cubicBezTo>
                    <a:cubicBezTo>
                      <a:pt x="29" y="179"/>
                      <a:pt x="26" y="178"/>
                      <a:pt x="25" y="178"/>
                    </a:cubicBezTo>
                    <a:cubicBezTo>
                      <a:pt x="25" y="178"/>
                      <a:pt x="23" y="178"/>
                      <a:pt x="22" y="178"/>
                    </a:cubicBezTo>
                    <a:cubicBezTo>
                      <a:pt x="21" y="177"/>
                      <a:pt x="20" y="177"/>
                      <a:pt x="20" y="177"/>
                    </a:cubicBezTo>
                    <a:cubicBezTo>
                      <a:pt x="19" y="178"/>
                      <a:pt x="18" y="177"/>
                      <a:pt x="18" y="177"/>
                    </a:cubicBezTo>
                    <a:cubicBezTo>
                      <a:pt x="17" y="176"/>
                      <a:pt x="16" y="177"/>
                      <a:pt x="16" y="177"/>
                    </a:cubicBezTo>
                    <a:cubicBezTo>
                      <a:pt x="16" y="178"/>
                      <a:pt x="14" y="178"/>
                      <a:pt x="13" y="178"/>
                    </a:cubicBezTo>
                    <a:cubicBezTo>
                      <a:pt x="12" y="178"/>
                      <a:pt x="11" y="176"/>
                      <a:pt x="11" y="176"/>
                    </a:cubicBezTo>
                    <a:cubicBezTo>
                      <a:pt x="11" y="176"/>
                      <a:pt x="9" y="176"/>
                      <a:pt x="8" y="177"/>
                    </a:cubicBezTo>
                    <a:cubicBezTo>
                      <a:pt x="7" y="177"/>
                      <a:pt x="6" y="178"/>
                      <a:pt x="5" y="178"/>
                    </a:cubicBezTo>
                    <a:cubicBezTo>
                      <a:pt x="5" y="178"/>
                      <a:pt x="4" y="178"/>
                      <a:pt x="2" y="178"/>
                    </a:cubicBezTo>
                    <a:cubicBezTo>
                      <a:pt x="1" y="178"/>
                      <a:pt x="0" y="177"/>
                      <a:pt x="0" y="177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77"/>
                      <a:pt x="2" y="176"/>
                      <a:pt x="4" y="176"/>
                    </a:cubicBezTo>
                    <a:cubicBezTo>
                      <a:pt x="5" y="176"/>
                      <a:pt x="5" y="175"/>
                      <a:pt x="7" y="174"/>
                    </a:cubicBezTo>
                    <a:cubicBezTo>
                      <a:pt x="9" y="174"/>
                      <a:pt x="9" y="174"/>
                      <a:pt x="9" y="173"/>
                    </a:cubicBezTo>
                    <a:cubicBezTo>
                      <a:pt x="9" y="172"/>
                      <a:pt x="10" y="169"/>
                      <a:pt x="10" y="169"/>
                    </a:cubicBezTo>
                    <a:cubicBezTo>
                      <a:pt x="25" y="169"/>
                      <a:pt x="25" y="169"/>
                      <a:pt x="25" y="169"/>
                    </a:cubicBezTo>
                    <a:cubicBezTo>
                      <a:pt x="25" y="169"/>
                      <a:pt x="37" y="167"/>
                      <a:pt x="37" y="167"/>
                    </a:cubicBezTo>
                    <a:cubicBezTo>
                      <a:pt x="38" y="167"/>
                      <a:pt x="41" y="165"/>
                      <a:pt x="44" y="165"/>
                    </a:cubicBezTo>
                    <a:cubicBezTo>
                      <a:pt x="46" y="165"/>
                      <a:pt x="46" y="164"/>
                      <a:pt x="49" y="164"/>
                    </a:cubicBezTo>
                    <a:cubicBezTo>
                      <a:pt x="52" y="164"/>
                      <a:pt x="54" y="163"/>
                      <a:pt x="55" y="162"/>
                    </a:cubicBezTo>
                    <a:cubicBezTo>
                      <a:pt x="56" y="162"/>
                      <a:pt x="63" y="157"/>
                      <a:pt x="64" y="156"/>
                    </a:cubicBezTo>
                    <a:cubicBezTo>
                      <a:pt x="65" y="156"/>
                      <a:pt x="68" y="155"/>
                      <a:pt x="69" y="155"/>
                    </a:cubicBezTo>
                    <a:cubicBezTo>
                      <a:pt x="70" y="154"/>
                      <a:pt x="78" y="151"/>
                      <a:pt x="78" y="151"/>
                    </a:cubicBezTo>
                    <a:cubicBezTo>
                      <a:pt x="78" y="151"/>
                      <a:pt x="83" y="153"/>
                      <a:pt x="84" y="153"/>
                    </a:cubicBezTo>
                    <a:cubicBezTo>
                      <a:pt x="85" y="153"/>
                      <a:pt x="93" y="153"/>
                      <a:pt x="94" y="152"/>
                    </a:cubicBezTo>
                    <a:cubicBezTo>
                      <a:pt x="95" y="151"/>
                      <a:pt x="95" y="151"/>
                      <a:pt x="95" y="151"/>
                    </a:cubicBezTo>
                    <a:cubicBezTo>
                      <a:pt x="95" y="151"/>
                      <a:pt x="95" y="145"/>
                      <a:pt x="96" y="145"/>
                    </a:cubicBezTo>
                    <a:cubicBezTo>
                      <a:pt x="96" y="145"/>
                      <a:pt x="97" y="145"/>
                      <a:pt x="98" y="146"/>
                    </a:cubicBezTo>
                    <a:cubicBezTo>
                      <a:pt x="98" y="146"/>
                      <a:pt x="98" y="147"/>
                      <a:pt x="100" y="146"/>
                    </a:cubicBezTo>
                    <a:cubicBezTo>
                      <a:pt x="101" y="145"/>
                      <a:pt x="104" y="144"/>
                      <a:pt x="105" y="144"/>
                    </a:cubicBezTo>
                    <a:cubicBezTo>
                      <a:pt x="105" y="144"/>
                      <a:pt x="106" y="145"/>
                      <a:pt x="106" y="143"/>
                    </a:cubicBezTo>
                    <a:cubicBezTo>
                      <a:pt x="107" y="142"/>
                      <a:pt x="106" y="141"/>
                      <a:pt x="107" y="140"/>
                    </a:cubicBezTo>
                    <a:cubicBezTo>
                      <a:pt x="108" y="140"/>
                      <a:pt x="109" y="138"/>
                      <a:pt x="108" y="135"/>
                    </a:cubicBezTo>
                    <a:cubicBezTo>
                      <a:pt x="108" y="133"/>
                      <a:pt x="108" y="130"/>
                      <a:pt x="109" y="129"/>
                    </a:cubicBezTo>
                    <a:cubicBezTo>
                      <a:pt x="109" y="128"/>
                      <a:pt x="112" y="125"/>
                      <a:pt x="111" y="125"/>
                    </a:cubicBezTo>
                    <a:cubicBezTo>
                      <a:pt x="110" y="124"/>
                      <a:pt x="107" y="120"/>
                      <a:pt x="106" y="117"/>
                    </a:cubicBezTo>
                    <a:cubicBezTo>
                      <a:pt x="106" y="114"/>
                      <a:pt x="106" y="108"/>
                      <a:pt x="107" y="107"/>
                    </a:cubicBezTo>
                    <a:cubicBezTo>
                      <a:pt x="108" y="106"/>
                      <a:pt x="110" y="105"/>
                      <a:pt x="111" y="105"/>
                    </a:cubicBezTo>
                    <a:cubicBezTo>
                      <a:pt x="111" y="104"/>
                      <a:pt x="112" y="99"/>
                      <a:pt x="112" y="99"/>
                    </a:cubicBezTo>
                    <a:cubicBezTo>
                      <a:pt x="112" y="98"/>
                      <a:pt x="109" y="93"/>
                      <a:pt x="110" y="93"/>
                    </a:cubicBezTo>
                    <a:cubicBezTo>
                      <a:pt x="110" y="92"/>
                      <a:pt x="110" y="90"/>
                      <a:pt x="110" y="90"/>
                    </a:cubicBezTo>
                    <a:cubicBezTo>
                      <a:pt x="110" y="89"/>
                      <a:pt x="110" y="87"/>
                      <a:pt x="110" y="86"/>
                    </a:cubicBezTo>
                    <a:cubicBezTo>
                      <a:pt x="110" y="86"/>
                      <a:pt x="110" y="83"/>
                      <a:pt x="111" y="82"/>
                    </a:cubicBezTo>
                    <a:cubicBezTo>
                      <a:pt x="111" y="81"/>
                      <a:pt x="111" y="80"/>
                      <a:pt x="111" y="79"/>
                    </a:cubicBezTo>
                    <a:cubicBezTo>
                      <a:pt x="112" y="79"/>
                      <a:pt x="113" y="77"/>
                      <a:pt x="112" y="76"/>
                    </a:cubicBezTo>
                    <a:cubicBezTo>
                      <a:pt x="112" y="75"/>
                      <a:pt x="111" y="74"/>
                      <a:pt x="112" y="74"/>
                    </a:cubicBezTo>
                    <a:cubicBezTo>
                      <a:pt x="113" y="73"/>
                      <a:pt x="113" y="73"/>
                      <a:pt x="112" y="72"/>
                    </a:cubicBezTo>
                    <a:cubicBezTo>
                      <a:pt x="112" y="70"/>
                      <a:pt x="111" y="68"/>
                      <a:pt x="112" y="67"/>
                    </a:cubicBezTo>
                    <a:cubicBezTo>
                      <a:pt x="113" y="66"/>
                      <a:pt x="114" y="65"/>
                      <a:pt x="114" y="64"/>
                    </a:cubicBezTo>
                    <a:cubicBezTo>
                      <a:pt x="114" y="64"/>
                      <a:pt x="114" y="63"/>
                      <a:pt x="114" y="62"/>
                    </a:cubicBezTo>
                    <a:cubicBezTo>
                      <a:pt x="114" y="62"/>
                      <a:pt x="113" y="61"/>
                      <a:pt x="114" y="60"/>
                    </a:cubicBezTo>
                    <a:cubicBezTo>
                      <a:pt x="114" y="60"/>
                      <a:pt x="115" y="60"/>
                      <a:pt x="115" y="59"/>
                    </a:cubicBezTo>
                    <a:cubicBezTo>
                      <a:pt x="114" y="57"/>
                      <a:pt x="114" y="55"/>
                      <a:pt x="115" y="55"/>
                    </a:cubicBezTo>
                    <a:cubicBezTo>
                      <a:pt x="116" y="54"/>
                      <a:pt x="117" y="54"/>
                      <a:pt x="117" y="53"/>
                    </a:cubicBezTo>
                    <a:cubicBezTo>
                      <a:pt x="117" y="53"/>
                      <a:pt x="118" y="51"/>
                      <a:pt x="119" y="50"/>
                    </a:cubicBezTo>
                    <a:cubicBezTo>
                      <a:pt x="120" y="50"/>
                      <a:pt x="120" y="49"/>
                      <a:pt x="121" y="49"/>
                    </a:cubicBezTo>
                    <a:cubicBezTo>
                      <a:pt x="121" y="48"/>
                      <a:pt x="122" y="47"/>
                      <a:pt x="121" y="47"/>
                    </a:cubicBezTo>
                    <a:cubicBezTo>
                      <a:pt x="120" y="47"/>
                      <a:pt x="119" y="45"/>
                      <a:pt x="120" y="45"/>
                    </a:cubicBezTo>
                    <a:cubicBezTo>
                      <a:pt x="120" y="44"/>
                      <a:pt x="122" y="43"/>
                      <a:pt x="122" y="42"/>
                    </a:cubicBezTo>
                    <a:cubicBezTo>
                      <a:pt x="122" y="42"/>
                      <a:pt x="122" y="41"/>
                      <a:pt x="123" y="40"/>
                    </a:cubicBezTo>
                    <a:cubicBezTo>
                      <a:pt x="124" y="39"/>
                      <a:pt x="125" y="39"/>
                      <a:pt x="125" y="39"/>
                    </a:cubicBezTo>
                    <a:cubicBezTo>
                      <a:pt x="126" y="38"/>
                      <a:pt x="126" y="37"/>
                      <a:pt x="127" y="36"/>
                    </a:cubicBezTo>
                    <a:cubicBezTo>
                      <a:pt x="127" y="36"/>
                      <a:pt x="128" y="34"/>
                      <a:pt x="127" y="34"/>
                    </a:cubicBezTo>
                    <a:cubicBezTo>
                      <a:pt x="127" y="33"/>
                      <a:pt x="128" y="31"/>
                      <a:pt x="128" y="30"/>
                    </a:cubicBezTo>
                    <a:cubicBezTo>
                      <a:pt x="128" y="29"/>
                      <a:pt x="129" y="27"/>
                      <a:pt x="129" y="26"/>
                    </a:cubicBezTo>
                    <a:cubicBezTo>
                      <a:pt x="129" y="25"/>
                      <a:pt x="130" y="24"/>
                      <a:pt x="131" y="24"/>
                    </a:cubicBezTo>
                    <a:cubicBezTo>
                      <a:pt x="131" y="23"/>
                      <a:pt x="132" y="20"/>
                      <a:pt x="133" y="21"/>
                    </a:cubicBezTo>
                    <a:cubicBezTo>
                      <a:pt x="134" y="22"/>
                      <a:pt x="136" y="24"/>
                      <a:pt x="137" y="23"/>
                    </a:cubicBezTo>
                    <a:cubicBezTo>
                      <a:pt x="137" y="23"/>
                      <a:pt x="139" y="24"/>
                      <a:pt x="140" y="24"/>
                    </a:cubicBezTo>
                    <a:cubicBezTo>
                      <a:pt x="140" y="23"/>
                      <a:pt x="142" y="22"/>
                      <a:pt x="142" y="20"/>
                    </a:cubicBezTo>
                    <a:cubicBezTo>
                      <a:pt x="142" y="19"/>
                      <a:pt x="141" y="18"/>
                      <a:pt x="141" y="17"/>
                    </a:cubicBezTo>
                    <a:cubicBezTo>
                      <a:pt x="141" y="16"/>
                      <a:pt x="141" y="15"/>
                      <a:pt x="141" y="14"/>
                    </a:cubicBezTo>
                    <a:cubicBezTo>
                      <a:pt x="140" y="13"/>
                      <a:pt x="140" y="11"/>
                      <a:pt x="141" y="11"/>
                    </a:cubicBezTo>
                    <a:cubicBezTo>
                      <a:pt x="142" y="11"/>
                      <a:pt x="148" y="10"/>
                      <a:pt x="148" y="10"/>
                    </a:cubicBezTo>
                    <a:cubicBezTo>
                      <a:pt x="149" y="10"/>
                      <a:pt x="152" y="10"/>
                      <a:pt x="152" y="10"/>
                    </a:cubicBezTo>
                    <a:cubicBezTo>
                      <a:pt x="157" y="10"/>
                      <a:pt x="157" y="10"/>
                      <a:pt x="157" y="10"/>
                    </a:cubicBezTo>
                    <a:cubicBezTo>
                      <a:pt x="157" y="10"/>
                      <a:pt x="160" y="6"/>
                      <a:pt x="160" y="6"/>
                    </a:cubicBezTo>
                    <a:cubicBezTo>
                      <a:pt x="161" y="5"/>
                      <a:pt x="162" y="4"/>
                      <a:pt x="162" y="3"/>
                    </a:cubicBezTo>
                    <a:cubicBezTo>
                      <a:pt x="162" y="2"/>
                      <a:pt x="163" y="2"/>
                      <a:pt x="163" y="2"/>
                    </a:cubicBezTo>
                    <a:cubicBezTo>
                      <a:pt x="163" y="2"/>
                      <a:pt x="166" y="3"/>
                      <a:pt x="167" y="3"/>
                    </a:cubicBezTo>
                    <a:cubicBezTo>
                      <a:pt x="168" y="3"/>
                      <a:pt x="169" y="2"/>
                      <a:pt x="170" y="2"/>
                    </a:cubicBezTo>
                    <a:cubicBezTo>
                      <a:pt x="171" y="2"/>
                      <a:pt x="173" y="0"/>
                      <a:pt x="173" y="0"/>
                    </a:cubicBezTo>
                    <a:cubicBezTo>
                      <a:pt x="173" y="0"/>
                      <a:pt x="173" y="0"/>
                      <a:pt x="173" y="0"/>
                    </a:cubicBezTo>
                    <a:cubicBezTo>
                      <a:pt x="174" y="1"/>
                      <a:pt x="174" y="1"/>
                      <a:pt x="174" y="1"/>
                    </a:cubicBezTo>
                    <a:cubicBezTo>
                      <a:pt x="175" y="1"/>
                      <a:pt x="176" y="2"/>
                      <a:pt x="176" y="3"/>
                    </a:cubicBezTo>
                    <a:cubicBezTo>
                      <a:pt x="177" y="4"/>
                      <a:pt x="177" y="5"/>
                      <a:pt x="177" y="8"/>
                    </a:cubicBezTo>
                    <a:cubicBezTo>
                      <a:pt x="178" y="10"/>
                      <a:pt x="176" y="12"/>
                      <a:pt x="176" y="13"/>
                    </a:cubicBezTo>
                    <a:cubicBezTo>
                      <a:pt x="176" y="14"/>
                      <a:pt x="177" y="16"/>
                      <a:pt x="178" y="17"/>
                    </a:cubicBezTo>
                    <a:cubicBezTo>
                      <a:pt x="179" y="18"/>
                      <a:pt x="180" y="20"/>
                      <a:pt x="180" y="21"/>
                    </a:cubicBezTo>
                    <a:cubicBezTo>
                      <a:pt x="181" y="22"/>
                      <a:pt x="181" y="24"/>
                      <a:pt x="181" y="25"/>
                    </a:cubicBezTo>
                    <a:cubicBezTo>
                      <a:pt x="182" y="27"/>
                      <a:pt x="182" y="27"/>
                      <a:pt x="182" y="27"/>
                    </a:cubicBezTo>
                    <a:cubicBezTo>
                      <a:pt x="182" y="27"/>
                      <a:pt x="187" y="28"/>
                      <a:pt x="187" y="28"/>
                    </a:cubicBezTo>
                    <a:cubicBezTo>
                      <a:pt x="188" y="29"/>
                      <a:pt x="190" y="32"/>
                      <a:pt x="189" y="33"/>
                    </a:cubicBezTo>
                    <a:cubicBezTo>
                      <a:pt x="189" y="34"/>
                      <a:pt x="189" y="40"/>
                      <a:pt x="189" y="40"/>
                    </a:cubicBezTo>
                    <a:cubicBezTo>
                      <a:pt x="179" y="49"/>
                      <a:pt x="179" y="49"/>
                      <a:pt x="179" y="49"/>
                    </a:cubicBezTo>
                    <a:cubicBezTo>
                      <a:pt x="175" y="57"/>
                      <a:pt x="175" y="57"/>
                      <a:pt x="175" y="57"/>
                    </a:cubicBezTo>
                    <a:cubicBezTo>
                      <a:pt x="171" y="61"/>
                      <a:pt x="171" y="61"/>
                      <a:pt x="171" y="61"/>
                    </a:cubicBezTo>
                    <a:cubicBezTo>
                      <a:pt x="171" y="61"/>
                      <a:pt x="169" y="71"/>
                      <a:pt x="168" y="71"/>
                    </a:cubicBezTo>
                    <a:cubicBezTo>
                      <a:pt x="168" y="71"/>
                      <a:pt x="167" y="83"/>
                      <a:pt x="167" y="83"/>
                    </a:cubicBezTo>
                    <a:cubicBezTo>
                      <a:pt x="164" y="90"/>
                      <a:pt x="164" y="90"/>
                      <a:pt x="164" y="90"/>
                    </a:cubicBezTo>
                    <a:cubicBezTo>
                      <a:pt x="156" y="97"/>
                      <a:pt x="156" y="97"/>
                      <a:pt x="156" y="97"/>
                    </a:cubicBezTo>
                    <a:cubicBezTo>
                      <a:pt x="156" y="97"/>
                      <a:pt x="158" y="98"/>
                      <a:pt x="159" y="99"/>
                    </a:cubicBezTo>
                    <a:cubicBezTo>
                      <a:pt x="159" y="99"/>
                      <a:pt x="162" y="102"/>
                      <a:pt x="163" y="102"/>
                    </a:cubicBezTo>
                    <a:cubicBezTo>
                      <a:pt x="164" y="103"/>
                      <a:pt x="173" y="106"/>
                      <a:pt x="174" y="107"/>
                    </a:cubicBezTo>
                    <a:cubicBezTo>
                      <a:pt x="176" y="108"/>
                      <a:pt x="176" y="109"/>
                      <a:pt x="178" y="109"/>
                    </a:cubicBezTo>
                    <a:cubicBezTo>
                      <a:pt x="180" y="110"/>
                      <a:pt x="186" y="112"/>
                      <a:pt x="187" y="112"/>
                    </a:cubicBezTo>
                    <a:cubicBezTo>
                      <a:pt x="188" y="113"/>
                      <a:pt x="195" y="114"/>
                      <a:pt x="195" y="114"/>
                    </a:cubicBezTo>
                    <a:cubicBezTo>
                      <a:pt x="195" y="114"/>
                      <a:pt x="195" y="113"/>
                      <a:pt x="197" y="113"/>
                    </a:cubicBezTo>
                    <a:cubicBezTo>
                      <a:pt x="198" y="112"/>
                      <a:pt x="202" y="111"/>
                      <a:pt x="202" y="111"/>
                    </a:cubicBezTo>
                    <a:cubicBezTo>
                      <a:pt x="202" y="111"/>
                      <a:pt x="202" y="110"/>
                      <a:pt x="203" y="110"/>
                    </a:cubicBezTo>
                    <a:cubicBezTo>
                      <a:pt x="204" y="110"/>
                      <a:pt x="206" y="110"/>
                      <a:pt x="207" y="111"/>
                    </a:cubicBezTo>
                    <a:cubicBezTo>
                      <a:pt x="207" y="112"/>
                      <a:pt x="208" y="113"/>
                      <a:pt x="211" y="114"/>
                    </a:cubicBezTo>
                    <a:cubicBezTo>
                      <a:pt x="213" y="115"/>
                      <a:pt x="214" y="115"/>
                      <a:pt x="215" y="116"/>
                    </a:cubicBezTo>
                    <a:cubicBezTo>
                      <a:pt x="217" y="116"/>
                      <a:pt x="217" y="116"/>
                      <a:pt x="218" y="118"/>
                    </a:cubicBezTo>
                    <a:cubicBezTo>
                      <a:pt x="218" y="119"/>
                      <a:pt x="219" y="121"/>
                      <a:pt x="220" y="121"/>
                    </a:cubicBezTo>
                    <a:cubicBezTo>
                      <a:pt x="221" y="122"/>
                      <a:pt x="224" y="124"/>
                      <a:pt x="224" y="124"/>
                    </a:cubicBezTo>
                    <a:cubicBezTo>
                      <a:pt x="224" y="124"/>
                      <a:pt x="222" y="128"/>
                      <a:pt x="223" y="129"/>
                    </a:cubicBezTo>
                    <a:cubicBezTo>
                      <a:pt x="223" y="130"/>
                      <a:pt x="225" y="130"/>
                      <a:pt x="225" y="129"/>
                    </a:cubicBezTo>
                    <a:cubicBezTo>
                      <a:pt x="226" y="129"/>
                      <a:pt x="227" y="128"/>
                      <a:pt x="228" y="129"/>
                    </a:cubicBezTo>
                    <a:cubicBezTo>
                      <a:pt x="229" y="130"/>
                      <a:pt x="233" y="133"/>
                      <a:pt x="233" y="133"/>
                    </a:cubicBezTo>
                    <a:cubicBezTo>
                      <a:pt x="239" y="135"/>
                      <a:pt x="239" y="135"/>
                      <a:pt x="239" y="135"/>
                    </a:cubicBezTo>
                    <a:cubicBezTo>
                      <a:pt x="239" y="135"/>
                      <a:pt x="239" y="135"/>
                      <a:pt x="239" y="135"/>
                    </a:cubicBezTo>
                    <a:cubicBezTo>
                      <a:pt x="239" y="135"/>
                      <a:pt x="241" y="137"/>
                      <a:pt x="241" y="138"/>
                    </a:cubicBezTo>
                    <a:cubicBezTo>
                      <a:pt x="241" y="139"/>
                      <a:pt x="240" y="139"/>
                      <a:pt x="240" y="139"/>
                    </a:cubicBezTo>
                    <a:cubicBezTo>
                      <a:pt x="240" y="140"/>
                      <a:pt x="239" y="141"/>
                      <a:pt x="239" y="142"/>
                    </a:cubicBezTo>
                    <a:cubicBezTo>
                      <a:pt x="239" y="143"/>
                      <a:pt x="238" y="144"/>
                      <a:pt x="238" y="144"/>
                    </a:cubicBezTo>
                    <a:cubicBezTo>
                      <a:pt x="237" y="144"/>
                      <a:pt x="237" y="144"/>
                      <a:pt x="237" y="144"/>
                    </a:cubicBezTo>
                    <a:cubicBezTo>
                      <a:pt x="236" y="143"/>
                      <a:pt x="235" y="142"/>
                      <a:pt x="235" y="142"/>
                    </a:cubicBezTo>
                    <a:cubicBezTo>
                      <a:pt x="235" y="142"/>
                      <a:pt x="234" y="142"/>
                      <a:pt x="235" y="143"/>
                    </a:cubicBezTo>
                    <a:cubicBezTo>
                      <a:pt x="235" y="143"/>
                      <a:pt x="235" y="143"/>
                      <a:pt x="234" y="144"/>
                    </a:cubicBezTo>
                    <a:cubicBezTo>
                      <a:pt x="234" y="144"/>
                      <a:pt x="233" y="144"/>
                      <a:pt x="232" y="144"/>
                    </a:cubicBezTo>
                    <a:cubicBezTo>
                      <a:pt x="231" y="144"/>
                      <a:pt x="229" y="145"/>
                      <a:pt x="229" y="146"/>
                    </a:cubicBezTo>
                    <a:cubicBezTo>
                      <a:pt x="229" y="147"/>
                      <a:pt x="229" y="148"/>
                      <a:pt x="228" y="149"/>
                    </a:cubicBezTo>
                    <a:cubicBezTo>
                      <a:pt x="228" y="150"/>
                      <a:pt x="227" y="151"/>
                      <a:pt x="226" y="152"/>
                    </a:cubicBezTo>
                    <a:cubicBezTo>
                      <a:pt x="226" y="152"/>
                      <a:pt x="225" y="152"/>
                      <a:pt x="224" y="152"/>
                    </a:cubicBezTo>
                    <a:cubicBezTo>
                      <a:pt x="223" y="152"/>
                      <a:pt x="222" y="151"/>
                      <a:pt x="221" y="152"/>
                    </a:cubicBezTo>
                    <a:cubicBezTo>
                      <a:pt x="221" y="152"/>
                      <a:pt x="221" y="153"/>
                      <a:pt x="221" y="153"/>
                    </a:cubicBezTo>
                    <a:cubicBezTo>
                      <a:pt x="222" y="154"/>
                      <a:pt x="224" y="154"/>
                      <a:pt x="224" y="154"/>
                    </a:cubicBezTo>
                    <a:cubicBezTo>
                      <a:pt x="224" y="155"/>
                      <a:pt x="224" y="155"/>
                      <a:pt x="223" y="155"/>
                    </a:cubicBezTo>
                    <a:cubicBezTo>
                      <a:pt x="222" y="155"/>
                      <a:pt x="222" y="155"/>
                      <a:pt x="221" y="156"/>
                    </a:cubicBezTo>
                    <a:cubicBezTo>
                      <a:pt x="220" y="157"/>
                      <a:pt x="220" y="159"/>
                      <a:pt x="219" y="159"/>
                    </a:cubicBezTo>
                    <a:cubicBezTo>
                      <a:pt x="218" y="159"/>
                      <a:pt x="217" y="159"/>
                      <a:pt x="217" y="159"/>
                    </a:cubicBezTo>
                    <a:cubicBezTo>
                      <a:pt x="216" y="159"/>
                      <a:pt x="216" y="159"/>
                      <a:pt x="216" y="159"/>
                    </a:cubicBezTo>
                    <a:cubicBezTo>
                      <a:pt x="216" y="159"/>
                      <a:pt x="217" y="162"/>
                      <a:pt x="218" y="162"/>
                    </a:cubicBezTo>
                    <a:cubicBezTo>
                      <a:pt x="219" y="162"/>
                      <a:pt x="221" y="161"/>
                      <a:pt x="220" y="162"/>
                    </a:cubicBezTo>
                    <a:cubicBezTo>
                      <a:pt x="220" y="163"/>
                      <a:pt x="219" y="167"/>
                      <a:pt x="217" y="168"/>
                    </a:cubicBezTo>
                    <a:cubicBezTo>
                      <a:pt x="216" y="169"/>
                      <a:pt x="214" y="169"/>
                      <a:pt x="214" y="171"/>
                    </a:cubicBezTo>
                    <a:cubicBezTo>
                      <a:pt x="214" y="172"/>
                      <a:pt x="214" y="175"/>
                      <a:pt x="214" y="176"/>
                    </a:cubicBezTo>
                    <a:cubicBezTo>
                      <a:pt x="214" y="177"/>
                      <a:pt x="213" y="178"/>
                      <a:pt x="213" y="179"/>
                    </a:cubicBezTo>
                    <a:cubicBezTo>
                      <a:pt x="213" y="180"/>
                      <a:pt x="213" y="183"/>
                      <a:pt x="213" y="184"/>
                    </a:cubicBezTo>
                    <a:cubicBezTo>
                      <a:pt x="212" y="184"/>
                      <a:pt x="212" y="185"/>
                      <a:pt x="213" y="186"/>
                    </a:cubicBezTo>
                    <a:cubicBezTo>
                      <a:pt x="213" y="186"/>
                      <a:pt x="215" y="188"/>
                      <a:pt x="216" y="190"/>
                    </a:cubicBezTo>
                    <a:cubicBezTo>
                      <a:pt x="216" y="191"/>
                      <a:pt x="217" y="193"/>
                      <a:pt x="216" y="193"/>
                    </a:cubicBezTo>
                    <a:cubicBezTo>
                      <a:pt x="215" y="193"/>
                      <a:pt x="214" y="192"/>
                      <a:pt x="213" y="193"/>
                    </a:cubicBezTo>
                    <a:cubicBezTo>
                      <a:pt x="213" y="193"/>
                      <a:pt x="214" y="194"/>
                      <a:pt x="215" y="194"/>
                    </a:cubicBezTo>
                    <a:cubicBezTo>
                      <a:pt x="216" y="195"/>
                      <a:pt x="217" y="196"/>
                      <a:pt x="218" y="197"/>
                    </a:cubicBezTo>
                    <a:cubicBezTo>
                      <a:pt x="219" y="198"/>
                      <a:pt x="219" y="201"/>
                      <a:pt x="218" y="202"/>
                    </a:cubicBezTo>
                    <a:cubicBezTo>
                      <a:pt x="218" y="203"/>
                      <a:pt x="217" y="205"/>
                      <a:pt x="216" y="204"/>
                    </a:cubicBezTo>
                    <a:cubicBezTo>
                      <a:pt x="216" y="203"/>
                      <a:pt x="215" y="202"/>
                      <a:pt x="214" y="202"/>
                    </a:cubicBezTo>
                    <a:cubicBezTo>
                      <a:pt x="214" y="203"/>
                      <a:pt x="214" y="204"/>
                      <a:pt x="215" y="204"/>
                    </a:cubicBezTo>
                    <a:cubicBezTo>
                      <a:pt x="215" y="205"/>
                      <a:pt x="215" y="205"/>
                      <a:pt x="215" y="205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0" name="AutoShape 40"/>
              <p:cNvSpPr/>
              <p:nvPr/>
            </p:nvSpPr>
            <p:spPr>
              <a:xfrm>
                <a:off x="8812699" y="2278396"/>
                <a:ext cx="546531" cy="937717"/>
              </a:xfrm>
              <a:custGeom>
                <a:avLst/>
                <a:gdLst/>
                <a:ahLst/>
                <a:cxnLst/>
                <a:rect l="l" t="t" r="r" b="b"/>
                <a:pathLst>
                  <a:path w="417" h="716">
                    <a:moveTo>
                      <a:pt x="126" y="236"/>
                    </a:moveTo>
                    <a:cubicBezTo>
                      <a:pt x="127" y="236"/>
                      <a:pt x="127" y="236"/>
                      <a:pt x="127" y="236"/>
                    </a:cubicBezTo>
                    <a:cubicBezTo>
                      <a:pt x="127" y="236"/>
                      <a:pt x="127" y="236"/>
                      <a:pt x="127" y="235"/>
                    </a:cubicBezTo>
                    <a:cubicBezTo>
                      <a:pt x="126" y="235"/>
                      <a:pt x="126" y="234"/>
                      <a:pt x="126" y="233"/>
                    </a:cubicBezTo>
                    <a:cubicBezTo>
                      <a:pt x="127" y="233"/>
                      <a:pt x="128" y="234"/>
                      <a:pt x="128" y="235"/>
                    </a:cubicBezTo>
                    <a:cubicBezTo>
                      <a:pt x="129" y="236"/>
                      <a:pt x="130" y="234"/>
                      <a:pt x="130" y="233"/>
                    </a:cubicBezTo>
                    <a:cubicBezTo>
                      <a:pt x="131" y="232"/>
                      <a:pt x="131" y="229"/>
                      <a:pt x="130" y="228"/>
                    </a:cubicBezTo>
                    <a:cubicBezTo>
                      <a:pt x="129" y="227"/>
                      <a:pt x="128" y="226"/>
                      <a:pt x="127" y="225"/>
                    </a:cubicBezTo>
                    <a:cubicBezTo>
                      <a:pt x="126" y="225"/>
                      <a:pt x="125" y="224"/>
                      <a:pt x="125" y="224"/>
                    </a:cubicBezTo>
                    <a:cubicBezTo>
                      <a:pt x="126" y="223"/>
                      <a:pt x="127" y="224"/>
                      <a:pt x="128" y="224"/>
                    </a:cubicBezTo>
                    <a:cubicBezTo>
                      <a:pt x="129" y="224"/>
                      <a:pt x="128" y="222"/>
                      <a:pt x="128" y="221"/>
                    </a:cubicBezTo>
                    <a:cubicBezTo>
                      <a:pt x="127" y="219"/>
                      <a:pt x="125" y="217"/>
                      <a:pt x="125" y="217"/>
                    </a:cubicBezTo>
                    <a:cubicBezTo>
                      <a:pt x="124" y="216"/>
                      <a:pt x="124" y="215"/>
                      <a:pt x="125" y="215"/>
                    </a:cubicBezTo>
                    <a:cubicBezTo>
                      <a:pt x="125" y="214"/>
                      <a:pt x="125" y="211"/>
                      <a:pt x="125" y="210"/>
                    </a:cubicBezTo>
                    <a:cubicBezTo>
                      <a:pt x="125" y="209"/>
                      <a:pt x="126" y="208"/>
                      <a:pt x="126" y="207"/>
                    </a:cubicBezTo>
                    <a:cubicBezTo>
                      <a:pt x="126" y="206"/>
                      <a:pt x="126" y="203"/>
                      <a:pt x="126" y="202"/>
                    </a:cubicBezTo>
                    <a:cubicBezTo>
                      <a:pt x="126" y="200"/>
                      <a:pt x="128" y="200"/>
                      <a:pt x="129" y="199"/>
                    </a:cubicBezTo>
                    <a:cubicBezTo>
                      <a:pt x="131" y="198"/>
                      <a:pt x="132" y="194"/>
                      <a:pt x="132" y="193"/>
                    </a:cubicBezTo>
                    <a:cubicBezTo>
                      <a:pt x="133" y="192"/>
                      <a:pt x="131" y="193"/>
                      <a:pt x="130" y="193"/>
                    </a:cubicBezTo>
                    <a:cubicBezTo>
                      <a:pt x="129" y="193"/>
                      <a:pt x="128" y="190"/>
                      <a:pt x="128" y="190"/>
                    </a:cubicBez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90"/>
                      <a:pt x="130" y="190"/>
                      <a:pt x="131" y="190"/>
                    </a:cubicBezTo>
                    <a:cubicBezTo>
                      <a:pt x="132" y="190"/>
                      <a:pt x="132" y="188"/>
                      <a:pt x="133" y="187"/>
                    </a:cubicBezTo>
                    <a:cubicBezTo>
                      <a:pt x="134" y="186"/>
                      <a:pt x="134" y="186"/>
                      <a:pt x="135" y="186"/>
                    </a:cubicBezTo>
                    <a:cubicBezTo>
                      <a:pt x="136" y="186"/>
                      <a:pt x="136" y="186"/>
                      <a:pt x="136" y="185"/>
                    </a:cubicBezTo>
                    <a:cubicBezTo>
                      <a:pt x="136" y="185"/>
                      <a:pt x="134" y="185"/>
                      <a:pt x="133" y="184"/>
                    </a:cubicBezTo>
                    <a:cubicBezTo>
                      <a:pt x="133" y="184"/>
                      <a:pt x="133" y="183"/>
                      <a:pt x="133" y="183"/>
                    </a:cubicBezTo>
                    <a:cubicBezTo>
                      <a:pt x="134" y="182"/>
                      <a:pt x="135" y="183"/>
                      <a:pt x="136" y="183"/>
                    </a:cubicBezTo>
                    <a:cubicBezTo>
                      <a:pt x="137" y="183"/>
                      <a:pt x="138" y="183"/>
                      <a:pt x="138" y="183"/>
                    </a:cubicBezTo>
                    <a:cubicBezTo>
                      <a:pt x="139" y="182"/>
                      <a:pt x="140" y="181"/>
                      <a:pt x="140" y="180"/>
                    </a:cubicBezTo>
                    <a:cubicBezTo>
                      <a:pt x="141" y="179"/>
                      <a:pt x="141" y="178"/>
                      <a:pt x="141" y="177"/>
                    </a:cubicBezTo>
                    <a:cubicBezTo>
                      <a:pt x="141" y="176"/>
                      <a:pt x="143" y="175"/>
                      <a:pt x="144" y="175"/>
                    </a:cubicBezTo>
                    <a:cubicBezTo>
                      <a:pt x="145" y="175"/>
                      <a:pt x="146" y="175"/>
                      <a:pt x="146" y="175"/>
                    </a:cubicBezTo>
                    <a:cubicBezTo>
                      <a:pt x="147" y="174"/>
                      <a:pt x="147" y="174"/>
                      <a:pt x="147" y="174"/>
                    </a:cubicBezTo>
                    <a:cubicBezTo>
                      <a:pt x="146" y="173"/>
                      <a:pt x="147" y="173"/>
                      <a:pt x="147" y="173"/>
                    </a:cubicBezTo>
                    <a:cubicBezTo>
                      <a:pt x="147" y="173"/>
                      <a:pt x="148" y="174"/>
                      <a:pt x="149" y="175"/>
                    </a:cubicBezTo>
                    <a:cubicBezTo>
                      <a:pt x="149" y="175"/>
                      <a:pt x="149" y="175"/>
                      <a:pt x="150" y="175"/>
                    </a:cubicBezTo>
                    <a:cubicBezTo>
                      <a:pt x="150" y="175"/>
                      <a:pt x="151" y="174"/>
                      <a:pt x="151" y="173"/>
                    </a:cubicBezTo>
                    <a:cubicBezTo>
                      <a:pt x="151" y="172"/>
                      <a:pt x="152" y="171"/>
                      <a:pt x="152" y="170"/>
                    </a:cubicBezTo>
                    <a:cubicBezTo>
                      <a:pt x="152" y="170"/>
                      <a:pt x="153" y="170"/>
                      <a:pt x="153" y="169"/>
                    </a:cubicBezTo>
                    <a:cubicBezTo>
                      <a:pt x="153" y="168"/>
                      <a:pt x="151" y="166"/>
                      <a:pt x="151" y="166"/>
                    </a:cubicBezTo>
                    <a:cubicBezTo>
                      <a:pt x="151" y="166"/>
                      <a:pt x="151" y="166"/>
                      <a:pt x="151" y="166"/>
                    </a:cubicBezTo>
                    <a:cubicBezTo>
                      <a:pt x="151" y="166"/>
                      <a:pt x="153" y="166"/>
                      <a:pt x="153" y="165"/>
                    </a:cubicBezTo>
                    <a:cubicBezTo>
                      <a:pt x="153" y="165"/>
                      <a:pt x="154" y="164"/>
                      <a:pt x="154" y="164"/>
                    </a:cubicBezTo>
                    <a:cubicBezTo>
                      <a:pt x="155" y="164"/>
                      <a:pt x="155" y="166"/>
                      <a:pt x="156" y="166"/>
                    </a:cubicBezTo>
                    <a:cubicBezTo>
                      <a:pt x="157" y="167"/>
                      <a:pt x="157" y="168"/>
                      <a:pt x="160" y="169"/>
                    </a:cubicBezTo>
                    <a:cubicBezTo>
                      <a:pt x="163" y="169"/>
                      <a:pt x="164" y="169"/>
                      <a:pt x="165" y="170"/>
                    </a:cubicBezTo>
                    <a:cubicBezTo>
                      <a:pt x="167" y="170"/>
                      <a:pt x="168" y="171"/>
                      <a:pt x="168" y="171"/>
                    </a:cubicBezTo>
                    <a:cubicBezTo>
                      <a:pt x="169" y="171"/>
                      <a:pt x="172" y="172"/>
                      <a:pt x="172" y="172"/>
                    </a:cubicBezTo>
                    <a:cubicBezTo>
                      <a:pt x="173" y="172"/>
                      <a:pt x="175" y="172"/>
                      <a:pt x="175" y="173"/>
                    </a:cubicBezTo>
                    <a:cubicBezTo>
                      <a:pt x="175" y="173"/>
                      <a:pt x="175" y="175"/>
                      <a:pt x="176" y="176"/>
                    </a:cubicBezTo>
                    <a:cubicBezTo>
                      <a:pt x="176" y="176"/>
                      <a:pt x="176" y="177"/>
                      <a:pt x="177" y="177"/>
                    </a:cubicBezTo>
                    <a:cubicBezTo>
                      <a:pt x="177" y="178"/>
                      <a:pt x="178" y="179"/>
                      <a:pt x="178" y="180"/>
                    </a:cubicBezTo>
                    <a:cubicBezTo>
                      <a:pt x="178" y="180"/>
                      <a:pt x="179" y="181"/>
                      <a:pt x="178" y="182"/>
                    </a:cubicBezTo>
                    <a:cubicBezTo>
                      <a:pt x="178" y="183"/>
                      <a:pt x="178" y="183"/>
                      <a:pt x="178" y="183"/>
                    </a:cubicBezTo>
                    <a:cubicBezTo>
                      <a:pt x="179" y="185"/>
                      <a:pt x="179" y="185"/>
                      <a:pt x="179" y="185"/>
                    </a:cubicBezTo>
                    <a:cubicBezTo>
                      <a:pt x="181" y="185"/>
                      <a:pt x="181" y="185"/>
                      <a:pt x="181" y="185"/>
                    </a:cubicBezTo>
                    <a:cubicBezTo>
                      <a:pt x="181" y="185"/>
                      <a:pt x="184" y="186"/>
                      <a:pt x="184" y="186"/>
                    </a:cubicBezTo>
                    <a:cubicBezTo>
                      <a:pt x="185" y="186"/>
                      <a:pt x="186" y="187"/>
                      <a:pt x="186" y="187"/>
                    </a:cubicBezTo>
                    <a:cubicBezTo>
                      <a:pt x="187" y="188"/>
                      <a:pt x="187" y="187"/>
                      <a:pt x="188" y="187"/>
                    </a:cubicBezTo>
                    <a:cubicBezTo>
                      <a:pt x="188" y="187"/>
                      <a:pt x="189" y="186"/>
                      <a:pt x="189" y="186"/>
                    </a:cubicBezTo>
                    <a:cubicBezTo>
                      <a:pt x="190" y="186"/>
                      <a:pt x="191" y="186"/>
                      <a:pt x="191" y="185"/>
                    </a:cubicBezTo>
                    <a:cubicBezTo>
                      <a:pt x="191" y="185"/>
                      <a:pt x="191" y="184"/>
                      <a:pt x="192" y="184"/>
                    </a:cubicBezTo>
                    <a:cubicBezTo>
                      <a:pt x="193" y="183"/>
                      <a:pt x="196" y="183"/>
                      <a:pt x="197" y="183"/>
                    </a:cubicBezTo>
                    <a:cubicBezTo>
                      <a:pt x="198" y="184"/>
                      <a:pt x="198" y="184"/>
                      <a:pt x="198" y="185"/>
                    </a:cubicBezTo>
                    <a:cubicBezTo>
                      <a:pt x="198" y="185"/>
                      <a:pt x="201" y="186"/>
                      <a:pt x="201" y="186"/>
                    </a:cubicBezTo>
                    <a:cubicBezTo>
                      <a:pt x="202" y="185"/>
                      <a:pt x="202" y="185"/>
                      <a:pt x="203" y="185"/>
                    </a:cubicBezTo>
                    <a:cubicBezTo>
                      <a:pt x="204" y="185"/>
                      <a:pt x="205" y="184"/>
                      <a:pt x="206" y="184"/>
                    </a:cubicBezTo>
                    <a:cubicBezTo>
                      <a:pt x="208" y="184"/>
                      <a:pt x="208" y="184"/>
                      <a:pt x="209" y="183"/>
                    </a:cubicBezTo>
                    <a:cubicBezTo>
                      <a:pt x="209" y="183"/>
                      <a:pt x="212" y="181"/>
                      <a:pt x="213" y="181"/>
                    </a:cubicBezTo>
                    <a:cubicBezTo>
                      <a:pt x="214" y="181"/>
                      <a:pt x="215" y="180"/>
                      <a:pt x="215" y="180"/>
                    </a:cubicBezTo>
                    <a:cubicBezTo>
                      <a:pt x="215" y="180"/>
                      <a:pt x="217" y="181"/>
                      <a:pt x="218" y="182"/>
                    </a:cubicBezTo>
                    <a:cubicBezTo>
                      <a:pt x="219" y="183"/>
                      <a:pt x="221" y="184"/>
                      <a:pt x="221" y="184"/>
                    </a:cubicBezTo>
                    <a:cubicBezTo>
                      <a:pt x="221" y="184"/>
                      <a:pt x="224" y="182"/>
                      <a:pt x="225" y="182"/>
                    </a:cubicBezTo>
                    <a:cubicBezTo>
                      <a:pt x="225" y="182"/>
                      <a:pt x="227" y="182"/>
                      <a:pt x="227" y="182"/>
                    </a:cubicBezTo>
                    <a:cubicBezTo>
                      <a:pt x="228" y="180"/>
                      <a:pt x="228" y="180"/>
                      <a:pt x="228" y="180"/>
                    </a:cubicBezTo>
                    <a:cubicBezTo>
                      <a:pt x="230" y="180"/>
                      <a:pt x="230" y="180"/>
                      <a:pt x="230" y="180"/>
                    </a:cubicBezTo>
                    <a:cubicBezTo>
                      <a:pt x="230" y="180"/>
                      <a:pt x="231" y="181"/>
                      <a:pt x="231" y="181"/>
                    </a:cubicBezTo>
                    <a:cubicBezTo>
                      <a:pt x="232" y="180"/>
                      <a:pt x="234" y="179"/>
                      <a:pt x="233" y="177"/>
                    </a:cubicBezTo>
                    <a:cubicBezTo>
                      <a:pt x="233" y="176"/>
                      <a:pt x="232" y="175"/>
                      <a:pt x="232" y="174"/>
                    </a:cubicBezTo>
                    <a:cubicBezTo>
                      <a:pt x="232" y="173"/>
                      <a:pt x="232" y="172"/>
                      <a:pt x="233" y="172"/>
                    </a:cubicBezTo>
                    <a:cubicBezTo>
                      <a:pt x="233" y="171"/>
                      <a:pt x="234" y="170"/>
                      <a:pt x="233" y="169"/>
                    </a:cubicBezTo>
                    <a:cubicBezTo>
                      <a:pt x="233" y="168"/>
                      <a:pt x="233" y="165"/>
                      <a:pt x="233" y="164"/>
                    </a:cubicBezTo>
                    <a:cubicBezTo>
                      <a:pt x="233" y="163"/>
                      <a:pt x="233" y="161"/>
                      <a:pt x="233" y="160"/>
                    </a:cubicBezTo>
                    <a:cubicBezTo>
                      <a:pt x="233" y="159"/>
                      <a:pt x="232" y="157"/>
                      <a:pt x="233" y="156"/>
                    </a:cubicBezTo>
                    <a:cubicBezTo>
                      <a:pt x="233" y="156"/>
                      <a:pt x="234" y="153"/>
                      <a:pt x="234" y="153"/>
                    </a:cubicBezTo>
                    <a:cubicBezTo>
                      <a:pt x="234" y="153"/>
                      <a:pt x="234" y="151"/>
                      <a:pt x="234" y="151"/>
                    </a:cubicBezTo>
                    <a:cubicBezTo>
                      <a:pt x="234" y="150"/>
                      <a:pt x="234" y="150"/>
                      <a:pt x="234" y="150"/>
                    </a:cubicBezTo>
                    <a:cubicBezTo>
                      <a:pt x="232" y="147"/>
                      <a:pt x="232" y="147"/>
                      <a:pt x="232" y="147"/>
                    </a:cubicBezTo>
                    <a:cubicBezTo>
                      <a:pt x="232" y="147"/>
                      <a:pt x="234" y="147"/>
                      <a:pt x="236" y="147"/>
                    </a:cubicBezTo>
                    <a:cubicBezTo>
                      <a:pt x="237" y="148"/>
                      <a:pt x="238" y="149"/>
                      <a:pt x="238" y="150"/>
                    </a:cubicBezTo>
                    <a:cubicBezTo>
                      <a:pt x="238" y="151"/>
                      <a:pt x="239" y="154"/>
                      <a:pt x="240" y="154"/>
                    </a:cubicBezTo>
                    <a:cubicBezTo>
                      <a:pt x="240" y="154"/>
                      <a:pt x="241" y="155"/>
                      <a:pt x="241" y="156"/>
                    </a:cubicBezTo>
                    <a:cubicBezTo>
                      <a:pt x="241" y="156"/>
                      <a:pt x="242" y="157"/>
                      <a:pt x="242" y="158"/>
                    </a:cubicBezTo>
                    <a:cubicBezTo>
                      <a:pt x="242" y="158"/>
                      <a:pt x="243" y="158"/>
                      <a:pt x="243" y="158"/>
                    </a:cubicBezTo>
                    <a:cubicBezTo>
                      <a:pt x="244" y="158"/>
                      <a:pt x="244" y="158"/>
                      <a:pt x="245" y="158"/>
                    </a:cubicBezTo>
                    <a:cubicBezTo>
                      <a:pt x="245" y="158"/>
                      <a:pt x="245" y="157"/>
                      <a:pt x="245" y="156"/>
                    </a:cubicBezTo>
                    <a:cubicBezTo>
                      <a:pt x="245" y="155"/>
                      <a:pt x="245" y="154"/>
                      <a:pt x="246" y="154"/>
                    </a:cubicBezTo>
                    <a:cubicBezTo>
                      <a:pt x="247" y="154"/>
                      <a:pt x="248" y="154"/>
                      <a:pt x="248" y="153"/>
                    </a:cubicBezTo>
                    <a:cubicBezTo>
                      <a:pt x="248" y="152"/>
                      <a:pt x="249" y="152"/>
                      <a:pt x="249" y="151"/>
                    </a:cubicBezTo>
                    <a:cubicBezTo>
                      <a:pt x="249" y="151"/>
                      <a:pt x="250" y="149"/>
                      <a:pt x="250" y="149"/>
                    </a:cubicBezTo>
                    <a:cubicBezTo>
                      <a:pt x="251" y="149"/>
                      <a:pt x="251" y="148"/>
                      <a:pt x="251" y="148"/>
                    </a:cubicBezTo>
                    <a:cubicBezTo>
                      <a:pt x="251" y="148"/>
                      <a:pt x="250" y="146"/>
                      <a:pt x="250" y="146"/>
                    </a:cubicBezTo>
                    <a:cubicBezTo>
                      <a:pt x="251" y="142"/>
                      <a:pt x="251" y="142"/>
                      <a:pt x="251" y="142"/>
                    </a:cubicBezTo>
                    <a:cubicBezTo>
                      <a:pt x="246" y="138"/>
                      <a:pt x="246" y="138"/>
                      <a:pt x="246" y="138"/>
                    </a:cubicBezTo>
                    <a:cubicBezTo>
                      <a:pt x="246" y="138"/>
                      <a:pt x="243" y="137"/>
                      <a:pt x="242" y="136"/>
                    </a:cubicBezTo>
                    <a:cubicBezTo>
                      <a:pt x="242" y="135"/>
                      <a:pt x="242" y="133"/>
                      <a:pt x="242" y="132"/>
                    </a:cubicBezTo>
                    <a:cubicBezTo>
                      <a:pt x="243" y="131"/>
                      <a:pt x="244" y="129"/>
                      <a:pt x="244" y="128"/>
                    </a:cubicBezTo>
                    <a:cubicBezTo>
                      <a:pt x="243" y="127"/>
                      <a:pt x="244" y="125"/>
                      <a:pt x="244" y="124"/>
                    </a:cubicBezTo>
                    <a:cubicBezTo>
                      <a:pt x="245" y="123"/>
                      <a:pt x="245" y="122"/>
                      <a:pt x="245" y="122"/>
                    </a:cubicBezTo>
                    <a:cubicBezTo>
                      <a:pt x="245" y="121"/>
                      <a:pt x="246" y="119"/>
                      <a:pt x="246" y="118"/>
                    </a:cubicBezTo>
                    <a:cubicBezTo>
                      <a:pt x="247" y="118"/>
                      <a:pt x="247" y="118"/>
                      <a:pt x="248" y="118"/>
                    </a:cubicBezTo>
                    <a:cubicBezTo>
                      <a:pt x="248" y="117"/>
                      <a:pt x="249" y="115"/>
                      <a:pt x="250" y="115"/>
                    </a:cubicBezTo>
                    <a:cubicBezTo>
                      <a:pt x="250" y="114"/>
                      <a:pt x="248" y="112"/>
                      <a:pt x="249" y="112"/>
                    </a:cubicBezTo>
                    <a:cubicBezTo>
                      <a:pt x="249" y="112"/>
                      <a:pt x="251" y="111"/>
                      <a:pt x="251" y="110"/>
                    </a:cubicBezTo>
                    <a:cubicBezTo>
                      <a:pt x="252" y="109"/>
                      <a:pt x="252" y="109"/>
                      <a:pt x="253" y="109"/>
                    </a:cubicBezTo>
                    <a:cubicBezTo>
                      <a:pt x="253" y="109"/>
                      <a:pt x="254" y="108"/>
                      <a:pt x="254" y="107"/>
                    </a:cubicBezTo>
                    <a:cubicBezTo>
                      <a:pt x="255" y="107"/>
                      <a:pt x="255" y="104"/>
                      <a:pt x="256" y="104"/>
                    </a:cubicBezTo>
                    <a:cubicBezTo>
                      <a:pt x="257" y="104"/>
                      <a:pt x="258" y="104"/>
                      <a:pt x="258" y="104"/>
                    </a:cubicBezTo>
                    <a:cubicBezTo>
                      <a:pt x="258" y="104"/>
                      <a:pt x="257" y="103"/>
                      <a:pt x="258" y="103"/>
                    </a:cubicBezTo>
                    <a:cubicBezTo>
                      <a:pt x="259" y="102"/>
                      <a:pt x="262" y="95"/>
                      <a:pt x="264" y="95"/>
                    </a:cubicBezTo>
                    <a:cubicBezTo>
                      <a:pt x="265" y="94"/>
                      <a:pt x="265" y="95"/>
                      <a:pt x="266" y="96"/>
                    </a:cubicBezTo>
                    <a:cubicBezTo>
                      <a:pt x="266" y="96"/>
                      <a:pt x="267" y="96"/>
                      <a:pt x="268" y="96"/>
                    </a:cubicBezTo>
                    <a:cubicBezTo>
                      <a:pt x="268" y="96"/>
                      <a:pt x="270" y="94"/>
                      <a:pt x="270" y="93"/>
                    </a:cubicBezTo>
                    <a:cubicBezTo>
                      <a:pt x="269" y="93"/>
                      <a:pt x="267" y="91"/>
                      <a:pt x="267" y="90"/>
                    </a:cubicBezTo>
                    <a:cubicBezTo>
                      <a:pt x="267" y="89"/>
                      <a:pt x="268" y="88"/>
                      <a:pt x="269" y="87"/>
                    </a:cubicBezTo>
                    <a:cubicBezTo>
                      <a:pt x="270" y="86"/>
                      <a:pt x="272" y="86"/>
                      <a:pt x="272" y="85"/>
                    </a:cubicBezTo>
                    <a:cubicBezTo>
                      <a:pt x="272" y="84"/>
                      <a:pt x="275" y="80"/>
                      <a:pt x="276" y="79"/>
                    </a:cubicBezTo>
                    <a:cubicBezTo>
                      <a:pt x="276" y="78"/>
                      <a:pt x="277" y="77"/>
                      <a:pt x="278" y="77"/>
                    </a:cubicBezTo>
                    <a:cubicBezTo>
                      <a:pt x="278" y="76"/>
                      <a:pt x="279" y="75"/>
                      <a:pt x="279" y="75"/>
                    </a:cubicBezTo>
                    <a:cubicBezTo>
                      <a:pt x="279" y="75"/>
                      <a:pt x="282" y="77"/>
                      <a:pt x="282" y="77"/>
                    </a:cubicBezTo>
                    <a:cubicBezTo>
                      <a:pt x="283" y="77"/>
                      <a:pt x="285" y="74"/>
                      <a:pt x="285" y="74"/>
                    </a:cubicBezTo>
                    <a:cubicBezTo>
                      <a:pt x="286" y="72"/>
                      <a:pt x="286" y="72"/>
                      <a:pt x="286" y="72"/>
                    </a:cubicBezTo>
                    <a:cubicBezTo>
                      <a:pt x="286" y="72"/>
                      <a:pt x="287" y="74"/>
                      <a:pt x="287" y="73"/>
                    </a:cubicBezTo>
                    <a:cubicBezTo>
                      <a:pt x="287" y="72"/>
                      <a:pt x="288" y="70"/>
                      <a:pt x="289" y="69"/>
                    </a:cubicBezTo>
                    <a:cubicBezTo>
                      <a:pt x="289" y="68"/>
                      <a:pt x="291" y="65"/>
                      <a:pt x="291" y="65"/>
                    </a:cubicBezTo>
                    <a:cubicBezTo>
                      <a:pt x="291" y="64"/>
                      <a:pt x="291" y="63"/>
                      <a:pt x="291" y="62"/>
                    </a:cubicBezTo>
                    <a:cubicBezTo>
                      <a:pt x="290" y="61"/>
                      <a:pt x="289" y="61"/>
                      <a:pt x="289" y="60"/>
                    </a:cubicBezTo>
                    <a:cubicBezTo>
                      <a:pt x="290" y="60"/>
                      <a:pt x="290" y="59"/>
                      <a:pt x="290" y="60"/>
                    </a:cubicBezTo>
                    <a:cubicBezTo>
                      <a:pt x="291" y="60"/>
                      <a:pt x="291" y="59"/>
                      <a:pt x="291" y="59"/>
                    </a:cubicBezTo>
                    <a:cubicBezTo>
                      <a:pt x="292" y="58"/>
                      <a:pt x="292" y="57"/>
                      <a:pt x="292" y="57"/>
                    </a:cubicBezTo>
                    <a:cubicBezTo>
                      <a:pt x="293" y="57"/>
                      <a:pt x="293" y="57"/>
                      <a:pt x="294" y="57"/>
                    </a:cubicBezTo>
                    <a:cubicBezTo>
                      <a:pt x="294" y="56"/>
                      <a:pt x="296" y="53"/>
                      <a:pt x="297" y="53"/>
                    </a:cubicBezTo>
                    <a:cubicBezTo>
                      <a:pt x="297" y="52"/>
                      <a:pt x="298" y="52"/>
                      <a:pt x="298" y="51"/>
                    </a:cubicBezTo>
                    <a:cubicBezTo>
                      <a:pt x="299" y="51"/>
                      <a:pt x="302" y="47"/>
                      <a:pt x="302" y="47"/>
                    </a:cubicBezTo>
                    <a:cubicBezTo>
                      <a:pt x="303" y="47"/>
                      <a:pt x="304" y="48"/>
                      <a:pt x="304" y="48"/>
                    </a:cubicBezTo>
                    <a:cubicBezTo>
                      <a:pt x="304" y="49"/>
                      <a:pt x="304" y="49"/>
                      <a:pt x="305" y="49"/>
                    </a:cubicBezTo>
                    <a:cubicBezTo>
                      <a:pt x="306" y="49"/>
                      <a:pt x="307" y="49"/>
                      <a:pt x="307" y="48"/>
                    </a:cubicBezTo>
                    <a:cubicBezTo>
                      <a:pt x="306" y="47"/>
                      <a:pt x="306" y="47"/>
                      <a:pt x="305" y="46"/>
                    </a:cubicBezTo>
                    <a:cubicBezTo>
                      <a:pt x="305" y="46"/>
                      <a:pt x="305" y="46"/>
                      <a:pt x="305" y="45"/>
                    </a:cubicBezTo>
                    <a:cubicBezTo>
                      <a:pt x="306" y="44"/>
                      <a:pt x="306" y="43"/>
                      <a:pt x="306" y="43"/>
                    </a:cubicBezTo>
                    <a:cubicBezTo>
                      <a:pt x="307" y="43"/>
                      <a:pt x="308" y="43"/>
                      <a:pt x="308" y="42"/>
                    </a:cubicBezTo>
                    <a:cubicBezTo>
                      <a:pt x="309" y="42"/>
                      <a:pt x="309" y="41"/>
                      <a:pt x="309" y="41"/>
                    </a:cubicBezTo>
                    <a:cubicBezTo>
                      <a:pt x="309" y="41"/>
                      <a:pt x="307" y="40"/>
                      <a:pt x="307" y="39"/>
                    </a:cubicBezTo>
                    <a:cubicBezTo>
                      <a:pt x="306" y="39"/>
                      <a:pt x="305" y="38"/>
                      <a:pt x="304" y="38"/>
                    </a:cubicBezTo>
                    <a:cubicBezTo>
                      <a:pt x="304" y="37"/>
                      <a:pt x="303" y="37"/>
                      <a:pt x="303" y="36"/>
                    </a:cubicBezTo>
                    <a:cubicBezTo>
                      <a:pt x="303" y="36"/>
                      <a:pt x="303" y="35"/>
                      <a:pt x="303" y="35"/>
                    </a:cubicBezTo>
                    <a:cubicBezTo>
                      <a:pt x="304" y="34"/>
                      <a:pt x="305" y="34"/>
                      <a:pt x="305" y="34"/>
                    </a:cubicBezTo>
                    <a:cubicBezTo>
                      <a:pt x="306" y="35"/>
                      <a:pt x="307" y="36"/>
                      <a:pt x="308" y="37"/>
                    </a:cubicBezTo>
                    <a:cubicBezTo>
                      <a:pt x="308" y="38"/>
                      <a:pt x="309" y="39"/>
                      <a:pt x="309" y="39"/>
                    </a:cubicBezTo>
                    <a:cubicBezTo>
                      <a:pt x="310" y="39"/>
                      <a:pt x="312" y="39"/>
                      <a:pt x="312" y="39"/>
                    </a:cubicBezTo>
                    <a:cubicBezTo>
                      <a:pt x="313" y="39"/>
                      <a:pt x="314" y="39"/>
                      <a:pt x="315" y="38"/>
                    </a:cubicBezTo>
                    <a:cubicBezTo>
                      <a:pt x="315" y="38"/>
                      <a:pt x="317" y="38"/>
                      <a:pt x="317" y="37"/>
                    </a:cubicBezTo>
                    <a:cubicBezTo>
                      <a:pt x="318" y="37"/>
                      <a:pt x="318" y="36"/>
                      <a:pt x="319" y="35"/>
                    </a:cubicBezTo>
                    <a:cubicBezTo>
                      <a:pt x="321" y="35"/>
                      <a:pt x="323" y="33"/>
                      <a:pt x="323" y="33"/>
                    </a:cubicBezTo>
                    <a:cubicBezTo>
                      <a:pt x="324" y="33"/>
                      <a:pt x="326" y="32"/>
                      <a:pt x="326" y="32"/>
                    </a:cubicBezTo>
                    <a:cubicBezTo>
                      <a:pt x="326" y="32"/>
                      <a:pt x="325" y="27"/>
                      <a:pt x="324" y="26"/>
                    </a:cubicBezTo>
                    <a:cubicBezTo>
                      <a:pt x="324" y="25"/>
                      <a:pt x="323" y="23"/>
                      <a:pt x="322" y="23"/>
                    </a:cubicBezTo>
                    <a:cubicBezTo>
                      <a:pt x="320" y="22"/>
                      <a:pt x="320" y="22"/>
                      <a:pt x="320" y="21"/>
                    </a:cubicBezTo>
                    <a:cubicBezTo>
                      <a:pt x="319" y="20"/>
                      <a:pt x="319" y="19"/>
                      <a:pt x="319" y="19"/>
                    </a:cubicBezTo>
                    <a:cubicBezTo>
                      <a:pt x="320" y="18"/>
                      <a:pt x="320" y="16"/>
                      <a:pt x="321" y="17"/>
                    </a:cubicBezTo>
                    <a:cubicBezTo>
                      <a:pt x="322" y="17"/>
                      <a:pt x="325" y="18"/>
                      <a:pt x="325" y="18"/>
                    </a:cubicBezTo>
                    <a:cubicBezTo>
                      <a:pt x="326" y="18"/>
                      <a:pt x="326" y="17"/>
                      <a:pt x="326" y="18"/>
                    </a:cubicBezTo>
                    <a:cubicBezTo>
                      <a:pt x="327" y="19"/>
                      <a:pt x="327" y="19"/>
                      <a:pt x="328" y="19"/>
                    </a:cubicBezTo>
                    <a:cubicBezTo>
                      <a:pt x="329" y="19"/>
                      <a:pt x="330" y="19"/>
                      <a:pt x="330" y="19"/>
                    </a:cubicBezTo>
                    <a:cubicBezTo>
                      <a:pt x="330" y="19"/>
                      <a:pt x="328" y="20"/>
                      <a:pt x="329" y="21"/>
                    </a:cubicBezTo>
                    <a:cubicBezTo>
                      <a:pt x="330" y="22"/>
                      <a:pt x="332" y="23"/>
                      <a:pt x="332" y="24"/>
                    </a:cubicBezTo>
                    <a:cubicBezTo>
                      <a:pt x="333" y="24"/>
                      <a:pt x="334" y="25"/>
                      <a:pt x="335" y="26"/>
                    </a:cubicBezTo>
                    <a:cubicBezTo>
                      <a:pt x="336" y="27"/>
                      <a:pt x="337" y="27"/>
                      <a:pt x="337" y="28"/>
                    </a:cubicBezTo>
                    <a:cubicBezTo>
                      <a:pt x="338" y="29"/>
                      <a:pt x="338" y="29"/>
                      <a:pt x="339" y="28"/>
                    </a:cubicBezTo>
                    <a:cubicBezTo>
                      <a:pt x="339" y="28"/>
                      <a:pt x="341" y="26"/>
                      <a:pt x="341" y="26"/>
                    </a:cubicBezTo>
                    <a:cubicBezTo>
                      <a:pt x="340" y="25"/>
                      <a:pt x="340" y="25"/>
                      <a:pt x="340" y="24"/>
                    </a:cubicBezTo>
                    <a:cubicBezTo>
                      <a:pt x="340" y="23"/>
                      <a:pt x="341" y="22"/>
                      <a:pt x="342" y="22"/>
                    </a:cubicBezTo>
                    <a:cubicBezTo>
                      <a:pt x="343" y="22"/>
                      <a:pt x="343" y="22"/>
                      <a:pt x="344" y="23"/>
                    </a:cubicBezTo>
                    <a:cubicBezTo>
                      <a:pt x="345" y="24"/>
                      <a:pt x="345" y="24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7" y="21"/>
                      <a:pt x="347" y="22"/>
                      <a:pt x="348" y="22"/>
                    </a:cubicBezTo>
                    <a:cubicBezTo>
                      <a:pt x="349" y="23"/>
                      <a:pt x="350" y="24"/>
                      <a:pt x="350" y="25"/>
                    </a:cubicBezTo>
                    <a:cubicBezTo>
                      <a:pt x="350" y="26"/>
                      <a:pt x="351" y="26"/>
                      <a:pt x="351" y="27"/>
                    </a:cubicBezTo>
                    <a:cubicBezTo>
                      <a:pt x="351" y="28"/>
                      <a:pt x="352" y="29"/>
                      <a:pt x="353" y="30"/>
                    </a:cubicBezTo>
                    <a:cubicBezTo>
                      <a:pt x="353" y="31"/>
                      <a:pt x="355" y="32"/>
                      <a:pt x="356" y="31"/>
                    </a:cubicBezTo>
                    <a:cubicBezTo>
                      <a:pt x="357" y="31"/>
                      <a:pt x="357" y="30"/>
                      <a:pt x="358" y="31"/>
                    </a:cubicBezTo>
                    <a:cubicBezTo>
                      <a:pt x="359" y="31"/>
                      <a:pt x="359" y="31"/>
                      <a:pt x="360" y="31"/>
                    </a:cubicBezTo>
                    <a:cubicBezTo>
                      <a:pt x="360" y="30"/>
                      <a:pt x="361" y="29"/>
                      <a:pt x="361" y="29"/>
                    </a:cubicBezTo>
                    <a:cubicBezTo>
                      <a:pt x="362" y="28"/>
                      <a:pt x="362" y="28"/>
                      <a:pt x="362" y="27"/>
                    </a:cubicBezTo>
                    <a:cubicBezTo>
                      <a:pt x="362" y="26"/>
                      <a:pt x="362" y="26"/>
                      <a:pt x="362" y="25"/>
                    </a:cubicBezTo>
                    <a:cubicBezTo>
                      <a:pt x="362" y="24"/>
                      <a:pt x="363" y="22"/>
                      <a:pt x="364" y="22"/>
                    </a:cubicBezTo>
                    <a:cubicBezTo>
                      <a:pt x="364" y="21"/>
                      <a:pt x="365" y="18"/>
                      <a:pt x="366" y="18"/>
                    </a:cubicBezTo>
                    <a:cubicBezTo>
                      <a:pt x="367" y="18"/>
                      <a:pt x="367" y="17"/>
                      <a:pt x="368" y="16"/>
                    </a:cubicBezTo>
                    <a:cubicBezTo>
                      <a:pt x="368" y="15"/>
                      <a:pt x="369" y="14"/>
                      <a:pt x="369" y="13"/>
                    </a:cubicBezTo>
                    <a:cubicBezTo>
                      <a:pt x="369" y="12"/>
                      <a:pt x="370" y="12"/>
                      <a:pt x="370" y="11"/>
                    </a:cubicBezTo>
                    <a:cubicBezTo>
                      <a:pt x="370" y="10"/>
                      <a:pt x="372" y="9"/>
                      <a:pt x="372" y="8"/>
                    </a:cubicBezTo>
                    <a:cubicBezTo>
                      <a:pt x="373" y="8"/>
                      <a:pt x="373" y="9"/>
                      <a:pt x="374" y="8"/>
                    </a:cubicBezTo>
                    <a:cubicBezTo>
                      <a:pt x="375" y="8"/>
                      <a:pt x="376" y="8"/>
                      <a:pt x="377" y="7"/>
                    </a:cubicBezTo>
                    <a:cubicBezTo>
                      <a:pt x="378" y="7"/>
                      <a:pt x="379" y="6"/>
                      <a:pt x="379" y="5"/>
                    </a:cubicBezTo>
                    <a:cubicBezTo>
                      <a:pt x="379" y="5"/>
                      <a:pt x="379" y="4"/>
                      <a:pt x="380" y="4"/>
                    </a:cubicBezTo>
                    <a:cubicBezTo>
                      <a:pt x="381" y="4"/>
                      <a:pt x="381" y="3"/>
                      <a:pt x="381" y="3"/>
                    </a:cubicBezTo>
                    <a:cubicBezTo>
                      <a:pt x="381" y="3"/>
                      <a:pt x="382" y="2"/>
                      <a:pt x="382" y="3"/>
                    </a:cubicBezTo>
                    <a:cubicBezTo>
                      <a:pt x="382" y="3"/>
                      <a:pt x="382" y="4"/>
                      <a:pt x="382" y="4"/>
                    </a:cubicBezTo>
                    <a:cubicBezTo>
                      <a:pt x="383" y="4"/>
                      <a:pt x="384" y="3"/>
                      <a:pt x="385" y="3"/>
                    </a:cubicBezTo>
                    <a:cubicBezTo>
                      <a:pt x="385" y="4"/>
                      <a:pt x="386" y="4"/>
                      <a:pt x="387" y="3"/>
                    </a:cubicBezTo>
                    <a:cubicBezTo>
                      <a:pt x="387" y="3"/>
                      <a:pt x="387" y="2"/>
                      <a:pt x="387" y="2"/>
                    </a:cubicBezTo>
                    <a:cubicBezTo>
                      <a:pt x="388" y="1"/>
                      <a:pt x="388" y="0"/>
                      <a:pt x="389" y="1"/>
                    </a:cubicBezTo>
                    <a:cubicBezTo>
                      <a:pt x="389" y="2"/>
                      <a:pt x="390" y="2"/>
                      <a:pt x="390" y="3"/>
                    </a:cubicBezTo>
                    <a:cubicBezTo>
                      <a:pt x="390" y="4"/>
                      <a:pt x="390" y="5"/>
                      <a:pt x="389" y="6"/>
                    </a:cubicBezTo>
                    <a:cubicBezTo>
                      <a:pt x="389" y="7"/>
                      <a:pt x="389" y="6"/>
                      <a:pt x="388" y="7"/>
                    </a:cubicBezTo>
                    <a:cubicBezTo>
                      <a:pt x="388" y="8"/>
                      <a:pt x="387" y="9"/>
                      <a:pt x="387" y="9"/>
                    </a:cubicBezTo>
                    <a:cubicBezTo>
                      <a:pt x="386" y="10"/>
                      <a:pt x="386" y="10"/>
                      <a:pt x="387" y="10"/>
                    </a:cubicBezTo>
                    <a:cubicBezTo>
                      <a:pt x="387" y="11"/>
                      <a:pt x="387" y="11"/>
                      <a:pt x="387" y="11"/>
                    </a:cubicBezTo>
                    <a:cubicBezTo>
                      <a:pt x="386" y="11"/>
                      <a:pt x="386" y="11"/>
                      <a:pt x="386" y="12"/>
                    </a:cubicBezTo>
                    <a:cubicBezTo>
                      <a:pt x="386" y="12"/>
                      <a:pt x="386" y="13"/>
                      <a:pt x="386" y="13"/>
                    </a:cubicBezTo>
                    <a:cubicBezTo>
                      <a:pt x="385" y="13"/>
                      <a:pt x="384" y="14"/>
                      <a:pt x="384" y="14"/>
                    </a:cubicBezTo>
                    <a:cubicBezTo>
                      <a:pt x="384" y="14"/>
                      <a:pt x="384" y="17"/>
                      <a:pt x="385" y="17"/>
                    </a:cubicBezTo>
                    <a:cubicBezTo>
                      <a:pt x="385" y="17"/>
                      <a:pt x="387" y="16"/>
                      <a:pt x="387" y="17"/>
                    </a:cubicBezTo>
                    <a:cubicBezTo>
                      <a:pt x="387" y="19"/>
                      <a:pt x="386" y="20"/>
                      <a:pt x="386" y="20"/>
                    </a:cubicBezTo>
                    <a:cubicBezTo>
                      <a:pt x="387" y="21"/>
                      <a:pt x="388" y="22"/>
                      <a:pt x="389" y="21"/>
                    </a:cubicBezTo>
                    <a:cubicBezTo>
                      <a:pt x="390" y="20"/>
                      <a:pt x="390" y="20"/>
                      <a:pt x="390" y="20"/>
                    </a:cubicBezTo>
                    <a:cubicBezTo>
                      <a:pt x="391" y="20"/>
                      <a:pt x="392" y="20"/>
                      <a:pt x="393" y="21"/>
                    </a:cubicBezTo>
                    <a:cubicBezTo>
                      <a:pt x="394" y="21"/>
                      <a:pt x="394" y="22"/>
                      <a:pt x="393" y="23"/>
                    </a:cubicBezTo>
                    <a:cubicBezTo>
                      <a:pt x="393" y="24"/>
                      <a:pt x="393" y="25"/>
                      <a:pt x="394" y="25"/>
                    </a:cubicBezTo>
                    <a:cubicBezTo>
                      <a:pt x="395" y="25"/>
                      <a:pt x="396" y="25"/>
                      <a:pt x="397" y="25"/>
                    </a:cubicBezTo>
                    <a:cubicBezTo>
                      <a:pt x="397" y="25"/>
                      <a:pt x="399" y="26"/>
                      <a:pt x="398" y="27"/>
                    </a:cubicBezTo>
                    <a:cubicBezTo>
                      <a:pt x="396" y="28"/>
                      <a:pt x="395" y="28"/>
                      <a:pt x="395" y="29"/>
                    </a:cubicBezTo>
                    <a:cubicBezTo>
                      <a:pt x="396" y="30"/>
                      <a:pt x="396" y="30"/>
                      <a:pt x="396" y="31"/>
                    </a:cubicBezTo>
                    <a:cubicBezTo>
                      <a:pt x="396" y="32"/>
                      <a:pt x="396" y="32"/>
                      <a:pt x="395" y="34"/>
                    </a:cubicBezTo>
                    <a:cubicBezTo>
                      <a:pt x="394" y="36"/>
                      <a:pt x="393" y="37"/>
                      <a:pt x="393" y="39"/>
                    </a:cubicBezTo>
                    <a:cubicBezTo>
                      <a:pt x="393" y="40"/>
                      <a:pt x="393" y="43"/>
                      <a:pt x="392" y="44"/>
                    </a:cubicBezTo>
                    <a:cubicBezTo>
                      <a:pt x="392" y="45"/>
                      <a:pt x="392" y="48"/>
                      <a:pt x="390" y="49"/>
                    </a:cubicBezTo>
                    <a:cubicBezTo>
                      <a:pt x="389" y="51"/>
                      <a:pt x="389" y="51"/>
                      <a:pt x="387" y="52"/>
                    </a:cubicBezTo>
                    <a:cubicBezTo>
                      <a:pt x="385" y="52"/>
                      <a:pt x="384" y="52"/>
                      <a:pt x="383" y="53"/>
                    </a:cubicBezTo>
                    <a:cubicBezTo>
                      <a:pt x="382" y="55"/>
                      <a:pt x="381" y="55"/>
                      <a:pt x="382" y="57"/>
                    </a:cubicBezTo>
                    <a:cubicBezTo>
                      <a:pt x="382" y="58"/>
                      <a:pt x="384" y="60"/>
                      <a:pt x="384" y="61"/>
                    </a:cubicBezTo>
                    <a:cubicBezTo>
                      <a:pt x="384" y="62"/>
                      <a:pt x="385" y="64"/>
                      <a:pt x="384" y="66"/>
                    </a:cubicBezTo>
                    <a:cubicBezTo>
                      <a:pt x="384" y="68"/>
                      <a:pt x="383" y="70"/>
                      <a:pt x="382" y="72"/>
                    </a:cubicBezTo>
                    <a:cubicBezTo>
                      <a:pt x="381" y="74"/>
                      <a:pt x="381" y="74"/>
                      <a:pt x="381" y="76"/>
                    </a:cubicBezTo>
                    <a:cubicBezTo>
                      <a:pt x="381" y="78"/>
                      <a:pt x="380" y="79"/>
                      <a:pt x="380" y="80"/>
                    </a:cubicBezTo>
                    <a:cubicBezTo>
                      <a:pt x="379" y="82"/>
                      <a:pt x="378" y="84"/>
                      <a:pt x="377" y="85"/>
                    </a:cubicBezTo>
                    <a:cubicBezTo>
                      <a:pt x="376" y="86"/>
                      <a:pt x="376" y="88"/>
                      <a:pt x="377" y="89"/>
                    </a:cubicBezTo>
                    <a:cubicBezTo>
                      <a:pt x="377" y="90"/>
                      <a:pt x="378" y="90"/>
                      <a:pt x="379" y="93"/>
                    </a:cubicBezTo>
                    <a:cubicBezTo>
                      <a:pt x="379" y="96"/>
                      <a:pt x="379" y="97"/>
                      <a:pt x="378" y="97"/>
                    </a:cubicBezTo>
                    <a:cubicBezTo>
                      <a:pt x="376" y="98"/>
                      <a:pt x="376" y="98"/>
                      <a:pt x="377" y="99"/>
                    </a:cubicBezTo>
                    <a:cubicBezTo>
                      <a:pt x="377" y="101"/>
                      <a:pt x="377" y="103"/>
                      <a:pt x="376" y="104"/>
                    </a:cubicBezTo>
                    <a:cubicBezTo>
                      <a:pt x="374" y="105"/>
                      <a:pt x="374" y="104"/>
                      <a:pt x="373" y="104"/>
                    </a:cubicBezTo>
                    <a:cubicBezTo>
                      <a:pt x="372" y="103"/>
                      <a:pt x="371" y="103"/>
                      <a:pt x="370" y="105"/>
                    </a:cubicBezTo>
                    <a:cubicBezTo>
                      <a:pt x="369" y="106"/>
                      <a:pt x="369" y="108"/>
                      <a:pt x="368" y="110"/>
                    </a:cubicBezTo>
                    <a:cubicBezTo>
                      <a:pt x="368" y="112"/>
                      <a:pt x="368" y="112"/>
                      <a:pt x="367" y="113"/>
                    </a:cubicBezTo>
                    <a:cubicBezTo>
                      <a:pt x="365" y="113"/>
                      <a:pt x="365" y="114"/>
                      <a:pt x="364" y="115"/>
                    </a:cubicBezTo>
                    <a:cubicBezTo>
                      <a:pt x="363" y="116"/>
                      <a:pt x="362" y="119"/>
                      <a:pt x="361" y="118"/>
                    </a:cubicBezTo>
                    <a:cubicBezTo>
                      <a:pt x="359" y="117"/>
                      <a:pt x="357" y="117"/>
                      <a:pt x="357" y="118"/>
                    </a:cubicBezTo>
                    <a:cubicBezTo>
                      <a:pt x="357" y="119"/>
                      <a:pt x="356" y="119"/>
                      <a:pt x="356" y="121"/>
                    </a:cubicBezTo>
                    <a:cubicBezTo>
                      <a:pt x="356" y="123"/>
                      <a:pt x="357" y="124"/>
                      <a:pt x="356" y="125"/>
                    </a:cubicBezTo>
                    <a:cubicBezTo>
                      <a:pt x="356" y="126"/>
                      <a:pt x="355" y="127"/>
                      <a:pt x="354" y="127"/>
                    </a:cubicBezTo>
                    <a:cubicBezTo>
                      <a:pt x="354" y="127"/>
                      <a:pt x="352" y="127"/>
                      <a:pt x="352" y="129"/>
                    </a:cubicBezTo>
                    <a:cubicBezTo>
                      <a:pt x="352" y="131"/>
                      <a:pt x="353" y="133"/>
                      <a:pt x="353" y="135"/>
                    </a:cubicBezTo>
                    <a:cubicBezTo>
                      <a:pt x="353" y="137"/>
                      <a:pt x="353" y="140"/>
                      <a:pt x="353" y="142"/>
                    </a:cubicBezTo>
                    <a:cubicBezTo>
                      <a:pt x="353" y="143"/>
                      <a:pt x="353" y="146"/>
                      <a:pt x="353" y="147"/>
                    </a:cubicBezTo>
                    <a:cubicBezTo>
                      <a:pt x="353" y="148"/>
                      <a:pt x="354" y="149"/>
                      <a:pt x="356" y="150"/>
                    </a:cubicBezTo>
                    <a:cubicBezTo>
                      <a:pt x="357" y="151"/>
                      <a:pt x="360" y="152"/>
                      <a:pt x="361" y="153"/>
                    </a:cubicBezTo>
                    <a:cubicBezTo>
                      <a:pt x="361" y="155"/>
                      <a:pt x="363" y="157"/>
                      <a:pt x="363" y="158"/>
                    </a:cubicBezTo>
                    <a:cubicBezTo>
                      <a:pt x="364" y="160"/>
                      <a:pt x="366" y="163"/>
                      <a:pt x="366" y="163"/>
                    </a:cubicBezTo>
                    <a:cubicBezTo>
                      <a:pt x="367" y="164"/>
                      <a:pt x="369" y="165"/>
                      <a:pt x="370" y="165"/>
                    </a:cubicBezTo>
                    <a:cubicBezTo>
                      <a:pt x="371" y="165"/>
                      <a:pt x="372" y="166"/>
                      <a:pt x="372" y="167"/>
                    </a:cubicBezTo>
                    <a:cubicBezTo>
                      <a:pt x="372" y="168"/>
                      <a:pt x="373" y="168"/>
                      <a:pt x="371" y="169"/>
                    </a:cubicBezTo>
                    <a:cubicBezTo>
                      <a:pt x="369" y="169"/>
                      <a:pt x="369" y="169"/>
                      <a:pt x="369" y="170"/>
                    </a:cubicBezTo>
                    <a:cubicBezTo>
                      <a:pt x="369" y="172"/>
                      <a:pt x="370" y="172"/>
                      <a:pt x="371" y="172"/>
                    </a:cubicBezTo>
                    <a:cubicBezTo>
                      <a:pt x="372" y="172"/>
                      <a:pt x="374" y="173"/>
                      <a:pt x="375" y="174"/>
                    </a:cubicBezTo>
                    <a:cubicBezTo>
                      <a:pt x="375" y="174"/>
                      <a:pt x="376" y="175"/>
                      <a:pt x="376" y="175"/>
                    </a:cubicBezTo>
                    <a:cubicBezTo>
                      <a:pt x="376" y="176"/>
                      <a:pt x="375" y="176"/>
                      <a:pt x="374" y="176"/>
                    </a:cubicBezTo>
                    <a:cubicBezTo>
                      <a:pt x="373" y="177"/>
                      <a:pt x="374" y="178"/>
                      <a:pt x="374" y="179"/>
                    </a:cubicBezTo>
                    <a:cubicBezTo>
                      <a:pt x="374" y="181"/>
                      <a:pt x="375" y="181"/>
                      <a:pt x="375" y="182"/>
                    </a:cubicBezTo>
                    <a:cubicBezTo>
                      <a:pt x="376" y="183"/>
                      <a:pt x="376" y="184"/>
                      <a:pt x="375" y="185"/>
                    </a:cubicBezTo>
                    <a:cubicBezTo>
                      <a:pt x="374" y="186"/>
                      <a:pt x="374" y="188"/>
                      <a:pt x="374" y="189"/>
                    </a:cubicBezTo>
                    <a:cubicBezTo>
                      <a:pt x="374" y="191"/>
                      <a:pt x="374" y="193"/>
                      <a:pt x="372" y="194"/>
                    </a:cubicBezTo>
                    <a:cubicBezTo>
                      <a:pt x="371" y="195"/>
                      <a:pt x="369" y="195"/>
                      <a:pt x="368" y="195"/>
                    </a:cubicBezTo>
                    <a:cubicBezTo>
                      <a:pt x="367" y="195"/>
                      <a:pt x="366" y="195"/>
                      <a:pt x="366" y="197"/>
                    </a:cubicBezTo>
                    <a:cubicBezTo>
                      <a:pt x="365" y="198"/>
                      <a:pt x="365" y="200"/>
                      <a:pt x="365" y="201"/>
                    </a:cubicBezTo>
                    <a:cubicBezTo>
                      <a:pt x="366" y="201"/>
                      <a:pt x="366" y="203"/>
                      <a:pt x="368" y="203"/>
                    </a:cubicBezTo>
                    <a:cubicBezTo>
                      <a:pt x="370" y="203"/>
                      <a:pt x="371" y="203"/>
                      <a:pt x="371" y="204"/>
                    </a:cubicBezTo>
                    <a:cubicBezTo>
                      <a:pt x="371" y="205"/>
                      <a:pt x="371" y="205"/>
                      <a:pt x="370" y="206"/>
                    </a:cubicBezTo>
                    <a:cubicBezTo>
                      <a:pt x="368" y="207"/>
                      <a:pt x="368" y="207"/>
                      <a:pt x="368" y="209"/>
                    </a:cubicBezTo>
                    <a:cubicBezTo>
                      <a:pt x="368" y="211"/>
                      <a:pt x="367" y="212"/>
                      <a:pt x="366" y="214"/>
                    </a:cubicBezTo>
                    <a:cubicBezTo>
                      <a:pt x="365" y="216"/>
                      <a:pt x="363" y="219"/>
                      <a:pt x="362" y="220"/>
                    </a:cubicBezTo>
                    <a:cubicBezTo>
                      <a:pt x="361" y="222"/>
                      <a:pt x="361" y="222"/>
                      <a:pt x="359" y="225"/>
                    </a:cubicBezTo>
                    <a:cubicBezTo>
                      <a:pt x="357" y="227"/>
                      <a:pt x="357" y="228"/>
                      <a:pt x="356" y="229"/>
                    </a:cubicBezTo>
                    <a:cubicBezTo>
                      <a:pt x="356" y="230"/>
                      <a:pt x="356" y="230"/>
                      <a:pt x="355" y="231"/>
                    </a:cubicBezTo>
                    <a:cubicBezTo>
                      <a:pt x="355" y="231"/>
                      <a:pt x="353" y="232"/>
                      <a:pt x="352" y="232"/>
                    </a:cubicBezTo>
                    <a:cubicBezTo>
                      <a:pt x="350" y="233"/>
                      <a:pt x="349" y="234"/>
                      <a:pt x="349" y="234"/>
                    </a:cubicBezTo>
                    <a:cubicBezTo>
                      <a:pt x="349" y="235"/>
                      <a:pt x="349" y="235"/>
                      <a:pt x="351" y="235"/>
                    </a:cubicBezTo>
                    <a:cubicBezTo>
                      <a:pt x="352" y="236"/>
                      <a:pt x="352" y="237"/>
                      <a:pt x="353" y="238"/>
                    </a:cubicBezTo>
                    <a:cubicBezTo>
                      <a:pt x="353" y="239"/>
                      <a:pt x="353" y="240"/>
                      <a:pt x="353" y="241"/>
                    </a:cubicBezTo>
                    <a:cubicBezTo>
                      <a:pt x="353" y="243"/>
                      <a:pt x="353" y="244"/>
                      <a:pt x="352" y="245"/>
                    </a:cubicBezTo>
                    <a:cubicBezTo>
                      <a:pt x="351" y="246"/>
                      <a:pt x="349" y="246"/>
                      <a:pt x="351" y="247"/>
                    </a:cubicBezTo>
                    <a:cubicBezTo>
                      <a:pt x="352" y="248"/>
                      <a:pt x="353" y="248"/>
                      <a:pt x="354" y="249"/>
                    </a:cubicBezTo>
                    <a:cubicBezTo>
                      <a:pt x="354" y="251"/>
                      <a:pt x="354" y="253"/>
                      <a:pt x="353" y="254"/>
                    </a:cubicBezTo>
                    <a:cubicBezTo>
                      <a:pt x="353" y="256"/>
                      <a:pt x="353" y="256"/>
                      <a:pt x="353" y="257"/>
                    </a:cubicBezTo>
                    <a:cubicBezTo>
                      <a:pt x="354" y="257"/>
                      <a:pt x="355" y="258"/>
                      <a:pt x="356" y="259"/>
                    </a:cubicBezTo>
                    <a:cubicBezTo>
                      <a:pt x="356" y="260"/>
                      <a:pt x="356" y="260"/>
                      <a:pt x="355" y="261"/>
                    </a:cubicBezTo>
                    <a:cubicBezTo>
                      <a:pt x="355" y="262"/>
                      <a:pt x="355" y="262"/>
                      <a:pt x="355" y="263"/>
                    </a:cubicBezTo>
                    <a:cubicBezTo>
                      <a:pt x="355" y="263"/>
                      <a:pt x="355" y="265"/>
                      <a:pt x="353" y="264"/>
                    </a:cubicBezTo>
                    <a:cubicBezTo>
                      <a:pt x="351" y="262"/>
                      <a:pt x="352" y="264"/>
                      <a:pt x="352" y="265"/>
                    </a:cubicBezTo>
                    <a:cubicBezTo>
                      <a:pt x="353" y="266"/>
                      <a:pt x="355" y="266"/>
                      <a:pt x="355" y="268"/>
                    </a:cubicBezTo>
                    <a:cubicBezTo>
                      <a:pt x="356" y="269"/>
                      <a:pt x="357" y="270"/>
                      <a:pt x="358" y="271"/>
                    </a:cubicBezTo>
                    <a:cubicBezTo>
                      <a:pt x="359" y="272"/>
                      <a:pt x="360" y="273"/>
                      <a:pt x="360" y="274"/>
                    </a:cubicBezTo>
                    <a:cubicBezTo>
                      <a:pt x="361" y="276"/>
                      <a:pt x="361" y="278"/>
                      <a:pt x="361" y="280"/>
                    </a:cubicBezTo>
                    <a:cubicBezTo>
                      <a:pt x="360" y="281"/>
                      <a:pt x="360" y="283"/>
                      <a:pt x="360" y="284"/>
                    </a:cubicBezTo>
                    <a:cubicBezTo>
                      <a:pt x="359" y="284"/>
                      <a:pt x="359" y="285"/>
                      <a:pt x="359" y="286"/>
                    </a:cubicBezTo>
                    <a:cubicBezTo>
                      <a:pt x="360" y="287"/>
                      <a:pt x="360" y="288"/>
                      <a:pt x="360" y="289"/>
                    </a:cubicBezTo>
                    <a:cubicBezTo>
                      <a:pt x="360" y="290"/>
                      <a:pt x="359" y="291"/>
                      <a:pt x="359" y="292"/>
                    </a:cubicBezTo>
                    <a:cubicBezTo>
                      <a:pt x="359" y="292"/>
                      <a:pt x="358" y="294"/>
                      <a:pt x="359" y="295"/>
                    </a:cubicBezTo>
                    <a:cubicBezTo>
                      <a:pt x="359" y="296"/>
                      <a:pt x="359" y="299"/>
                      <a:pt x="360" y="299"/>
                    </a:cubicBezTo>
                    <a:cubicBezTo>
                      <a:pt x="360" y="300"/>
                      <a:pt x="360" y="301"/>
                      <a:pt x="360" y="302"/>
                    </a:cubicBezTo>
                    <a:cubicBezTo>
                      <a:pt x="360" y="303"/>
                      <a:pt x="360" y="305"/>
                      <a:pt x="359" y="307"/>
                    </a:cubicBezTo>
                    <a:cubicBezTo>
                      <a:pt x="359" y="308"/>
                      <a:pt x="359" y="310"/>
                      <a:pt x="359" y="311"/>
                    </a:cubicBezTo>
                    <a:cubicBezTo>
                      <a:pt x="359" y="312"/>
                      <a:pt x="359" y="314"/>
                      <a:pt x="360" y="315"/>
                    </a:cubicBezTo>
                    <a:cubicBezTo>
                      <a:pt x="360" y="316"/>
                      <a:pt x="361" y="317"/>
                      <a:pt x="361" y="318"/>
                    </a:cubicBezTo>
                    <a:cubicBezTo>
                      <a:pt x="362" y="319"/>
                      <a:pt x="362" y="322"/>
                      <a:pt x="363" y="323"/>
                    </a:cubicBezTo>
                    <a:cubicBezTo>
                      <a:pt x="363" y="325"/>
                      <a:pt x="363" y="328"/>
                      <a:pt x="364" y="330"/>
                    </a:cubicBezTo>
                    <a:cubicBezTo>
                      <a:pt x="364" y="332"/>
                      <a:pt x="364" y="332"/>
                      <a:pt x="364" y="333"/>
                    </a:cubicBezTo>
                    <a:cubicBezTo>
                      <a:pt x="364" y="335"/>
                      <a:pt x="365" y="336"/>
                      <a:pt x="366" y="336"/>
                    </a:cubicBezTo>
                    <a:cubicBezTo>
                      <a:pt x="367" y="336"/>
                      <a:pt x="368" y="337"/>
                      <a:pt x="368" y="338"/>
                    </a:cubicBezTo>
                    <a:cubicBezTo>
                      <a:pt x="368" y="339"/>
                      <a:pt x="368" y="341"/>
                      <a:pt x="369" y="341"/>
                    </a:cubicBezTo>
                    <a:cubicBezTo>
                      <a:pt x="369" y="342"/>
                      <a:pt x="369" y="343"/>
                      <a:pt x="370" y="345"/>
                    </a:cubicBezTo>
                    <a:cubicBezTo>
                      <a:pt x="370" y="347"/>
                      <a:pt x="370" y="350"/>
                      <a:pt x="371" y="351"/>
                    </a:cubicBezTo>
                    <a:cubicBezTo>
                      <a:pt x="371" y="352"/>
                      <a:pt x="371" y="354"/>
                      <a:pt x="372" y="355"/>
                    </a:cubicBezTo>
                    <a:cubicBezTo>
                      <a:pt x="373" y="356"/>
                      <a:pt x="374" y="358"/>
                      <a:pt x="372" y="362"/>
                    </a:cubicBezTo>
                    <a:cubicBezTo>
                      <a:pt x="370" y="365"/>
                      <a:pt x="370" y="371"/>
                      <a:pt x="368" y="374"/>
                    </a:cubicBezTo>
                    <a:cubicBezTo>
                      <a:pt x="365" y="378"/>
                      <a:pt x="365" y="378"/>
                      <a:pt x="365" y="380"/>
                    </a:cubicBezTo>
                    <a:cubicBezTo>
                      <a:pt x="365" y="381"/>
                      <a:pt x="364" y="383"/>
                      <a:pt x="362" y="386"/>
                    </a:cubicBezTo>
                    <a:cubicBezTo>
                      <a:pt x="360" y="389"/>
                      <a:pt x="359" y="391"/>
                      <a:pt x="358" y="394"/>
                    </a:cubicBezTo>
                    <a:cubicBezTo>
                      <a:pt x="358" y="396"/>
                      <a:pt x="357" y="406"/>
                      <a:pt x="356" y="408"/>
                    </a:cubicBezTo>
                    <a:cubicBezTo>
                      <a:pt x="356" y="410"/>
                      <a:pt x="356" y="413"/>
                      <a:pt x="354" y="416"/>
                    </a:cubicBezTo>
                    <a:cubicBezTo>
                      <a:pt x="351" y="419"/>
                      <a:pt x="349" y="421"/>
                      <a:pt x="349" y="424"/>
                    </a:cubicBezTo>
                    <a:cubicBezTo>
                      <a:pt x="349" y="426"/>
                      <a:pt x="351" y="433"/>
                      <a:pt x="351" y="435"/>
                    </a:cubicBezTo>
                    <a:cubicBezTo>
                      <a:pt x="352" y="437"/>
                      <a:pt x="351" y="441"/>
                      <a:pt x="351" y="443"/>
                    </a:cubicBezTo>
                    <a:cubicBezTo>
                      <a:pt x="351" y="445"/>
                      <a:pt x="350" y="447"/>
                      <a:pt x="351" y="449"/>
                    </a:cubicBezTo>
                    <a:cubicBezTo>
                      <a:pt x="352" y="450"/>
                      <a:pt x="355" y="451"/>
                      <a:pt x="356" y="451"/>
                    </a:cubicBezTo>
                    <a:cubicBezTo>
                      <a:pt x="357" y="451"/>
                      <a:pt x="361" y="451"/>
                      <a:pt x="361" y="451"/>
                    </a:cubicBezTo>
                    <a:cubicBezTo>
                      <a:pt x="361" y="452"/>
                      <a:pt x="361" y="452"/>
                      <a:pt x="361" y="452"/>
                    </a:cubicBezTo>
                    <a:cubicBezTo>
                      <a:pt x="361" y="452"/>
                      <a:pt x="360" y="455"/>
                      <a:pt x="361" y="455"/>
                    </a:cubicBezTo>
                    <a:cubicBezTo>
                      <a:pt x="361" y="455"/>
                      <a:pt x="363" y="454"/>
                      <a:pt x="363" y="455"/>
                    </a:cubicBezTo>
                    <a:cubicBezTo>
                      <a:pt x="363" y="456"/>
                      <a:pt x="362" y="456"/>
                      <a:pt x="361" y="457"/>
                    </a:cubicBezTo>
                    <a:cubicBezTo>
                      <a:pt x="360" y="458"/>
                      <a:pt x="360" y="460"/>
                      <a:pt x="361" y="461"/>
                    </a:cubicBezTo>
                    <a:cubicBezTo>
                      <a:pt x="362" y="463"/>
                      <a:pt x="364" y="464"/>
                      <a:pt x="364" y="466"/>
                    </a:cubicBezTo>
                    <a:cubicBezTo>
                      <a:pt x="364" y="467"/>
                      <a:pt x="365" y="467"/>
                      <a:pt x="366" y="468"/>
                    </a:cubicBezTo>
                    <a:cubicBezTo>
                      <a:pt x="367" y="469"/>
                      <a:pt x="367" y="469"/>
                      <a:pt x="368" y="469"/>
                    </a:cubicBezTo>
                    <a:cubicBezTo>
                      <a:pt x="369" y="468"/>
                      <a:pt x="369" y="468"/>
                      <a:pt x="369" y="469"/>
                    </a:cubicBezTo>
                    <a:cubicBezTo>
                      <a:pt x="369" y="469"/>
                      <a:pt x="369" y="471"/>
                      <a:pt x="370" y="472"/>
                    </a:cubicBezTo>
                    <a:cubicBezTo>
                      <a:pt x="370" y="473"/>
                      <a:pt x="372" y="474"/>
                      <a:pt x="372" y="474"/>
                    </a:cubicBezTo>
                    <a:cubicBezTo>
                      <a:pt x="372" y="475"/>
                      <a:pt x="372" y="476"/>
                      <a:pt x="371" y="476"/>
                    </a:cubicBezTo>
                    <a:cubicBezTo>
                      <a:pt x="370" y="476"/>
                      <a:pt x="369" y="476"/>
                      <a:pt x="369" y="477"/>
                    </a:cubicBezTo>
                    <a:cubicBezTo>
                      <a:pt x="369" y="478"/>
                      <a:pt x="368" y="479"/>
                      <a:pt x="368" y="479"/>
                    </a:cubicBezTo>
                    <a:cubicBezTo>
                      <a:pt x="367" y="479"/>
                      <a:pt x="366" y="480"/>
                      <a:pt x="366" y="480"/>
                    </a:cubicBezTo>
                    <a:cubicBezTo>
                      <a:pt x="366" y="481"/>
                      <a:pt x="367" y="482"/>
                      <a:pt x="367" y="483"/>
                    </a:cubicBezTo>
                    <a:cubicBezTo>
                      <a:pt x="367" y="483"/>
                      <a:pt x="368" y="484"/>
                      <a:pt x="369" y="484"/>
                    </a:cubicBezTo>
                    <a:cubicBezTo>
                      <a:pt x="371" y="484"/>
                      <a:pt x="372" y="485"/>
                      <a:pt x="372" y="485"/>
                    </a:cubicBezTo>
                    <a:cubicBezTo>
                      <a:pt x="373" y="485"/>
                      <a:pt x="376" y="485"/>
                      <a:pt x="376" y="486"/>
                    </a:cubicBezTo>
                    <a:cubicBezTo>
                      <a:pt x="376" y="487"/>
                      <a:pt x="377" y="488"/>
                      <a:pt x="378" y="488"/>
                    </a:cubicBezTo>
                    <a:cubicBezTo>
                      <a:pt x="378" y="488"/>
                      <a:pt x="380" y="489"/>
                      <a:pt x="380" y="489"/>
                    </a:cubicBezTo>
                    <a:cubicBezTo>
                      <a:pt x="381" y="489"/>
                      <a:pt x="383" y="490"/>
                      <a:pt x="383" y="491"/>
                    </a:cubicBezTo>
                    <a:cubicBezTo>
                      <a:pt x="383" y="491"/>
                      <a:pt x="381" y="493"/>
                      <a:pt x="381" y="494"/>
                    </a:cubicBezTo>
                    <a:cubicBezTo>
                      <a:pt x="380" y="495"/>
                      <a:pt x="379" y="495"/>
                      <a:pt x="379" y="496"/>
                    </a:cubicBezTo>
                    <a:cubicBezTo>
                      <a:pt x="380" y="498"/>
                      <a:pt x="379" y="500"/>
                      <a:pt x="379" y="501"/>
                    </a:cubicBezTo>
                    <a:cubicBezTo>
                      <a:pt x="379" y="502"/>
                      <a:pt x="380" y="503"/>
                      <a:pt x="381" y="503"/>
                    </a:cubicBezTo>
                    <a:cubicBezTo>
                      <a:pt x="382" y="502"/>
                      <a:pt x="382" y="501"/>
                      <a:pt x="382" y="502"/>
                    </a:cubicBezTo>
                    <a:cubicBezTo>
                      <a:pt x="383" y="502"/>
                      <a:pt x="384" y="505"/>
                      <a:pt x="384" y="506"/>
                    </a:cubicBezTo>
                    <a:cubicBezTo>
                      <a:pt x="384" y="506"/>
                      <a:pt x="384" y="507"/>
                      <a:pt x="385" y="507"/>
                    </a:cubicBezTo>
                    <a:cubicBezTo>
                      <a:pt x="386" y="508"/>
                      <a:pt x="387" y="508"/>
                      <a:pt x="386" y="509"/>
                    </a:cubicBezTo>
                    <a:cubicBezTo>
                      <a:pt x="386" y="510"/>
                      <a:pt x="384" y="509"/>
                      <a:pt x="384" y="511"/>
                    </a:cubicBezTo>
                    <a:cubicBezTo>
                      <a:pt x="383" y="512"/>
                      <a:pt x="383" y="512"/>
                      <a:pt x="383" y="513"/>
                    </a:cubicBezTo>
                    <a:cubicBezTo>
                      <a:pt x="382" y="513"/>
                      <a:pt x="380" y="513"/>
                      <a:pt x="380" y="514"/>
                    </a:cubicBezTo>
                    <a:cubicBezTo>
                      <a:pt x="380" y="515"/>
                      <a:pt x="382" y="516"/>
                      <a:pt x="382" y="517"/>
                    </a:cubicBezTo>
                    <a:cubicBezTo>
                      <a:pt x="382" y="518"/>
                      <a:pt x="383" y="519"/>
                      <a:pt x="384" y="518"/>
                    </a:cubicBezTo>
                    <a:cubicBezTo>
                      <a:pt x="385" y="518"/>
                      <a:pt x="385" y="518"/>
                      <a:pt x="387" y="518"/>
                    </a:cubicBezTo>
                    <a:cubicBezTo>
                      <a:pt x="389" y="519"/>
                      <a:pt x="390" y="520"/>
                      <a:pt x="391" y="521"/>
                    </a:cubicBezTo>
                    <a:cubicBezTo>
                      <a:pt x="392" y="522"/>
                      <a:pt x="392" y="522"/>
                      <a:pt x="394" y="522"/>
                    </a:cubicBezTo>
                    <a:cubicBezTo>
                      <a:pt x="395" y="522"/>
                      <a:pt x="397" y="524"/>
                      <a:pt x="397" y="525"/>
                    </a:cubicBezTo>
                    <a:cubicBezTo>
                      <a:pt x="397" y="526"/>
                      <a:pt x="399" y="529"/>
                      <a:pt x="399" y="531"/>
                    </a:cubicBezTo>
                    <a:cubicBezTo>
                      <a:pt x="399" y="533"/>
                      <a:pt x="400" y="534"/>
                      <a:pt x="401" y="534"/>
                    </a:cubicBezTo>
                    <a:cubicBezTo>
                      <a:pt x="401" y="535"/>
                      <a:pt x="404" y="536"/>
                      <a:pt x="405" y="537"/>
                    </a:cubicBezTo>
                    <a:cubicBezTo>
                      <a:pt x="405" y="537"/>
                      <a:pt x="409" y="538"/>
                      <a:pt x="409" y="539"/>
                    </a:cubicBezTo>
                    <a:cubicBezTo>
                      <a:pt x="410" y="539"/>
                      <a:pt x="413" y="540"/>
                      <a:pt x="413" y="542"/>
                    </a:cubicBezTo>
                    <a:cubicBezTo>
                      <a:pt x="413" y="544"/>
                      <a:pt x="412" y="545"/>
                      <a:pt x="413" y="545"/>
                    </a:cubicBezTo>
                    <a:cubicBezTo>
                      <a:pt x="414" y="546"/>
                      <a:pt x="415" y="548"/>
                      <a:pt x="415" y="548"/>
                    </a:cubicBezTo>
                    <a:cubicBezTo>
                      <a:pt x="415" y="549"/>
                      <a:pt x="415" y="550"/>
                      <a:pt x="415" y="552"/>
                    </a:cubicBezTo>
                    <a:cubicBezTo>
                      <a:pt x="414" y="554"/>
                      <a:pt x="413" y="553"/>
                      <a:pt x="414" y="554"/>
                    </a:cubicBezTo>
                    <a:cubicBezTo>
                      <a:pt x="414" y="555"/>
                      <a:pt x="414" y="557"/>
                      <a:pt x="415" y="558"/>
                    </a:cubicBezTo>
                    <a:cubicBezTo>
                      <a:pt x="417" y="559"/>
                      <a:pt x="416" y="561"/>
                      <a:pt x="416" y="562"/>
                    </a:cubicBezTo>
                    <a:cubicBezTo>
                      <a:pt x="416" y="563"/>
                      <a:pt x="416" y="563"/>
                      <a:pt x="415" y="564"/>
                    </a:cubicBezTo>
                    <a:cubicBezTo>
                      <a:pt x="414" y="564"/>
                      <a:pt x="414" y="565"/>
                      <a:pt x="414" y="566"/>
                    </a:cubicBezTo>
                    <a:cubicBezTo>
                      <a:pt x="414" y="566"/>
                      <a:pt x="413" y="568"/>
                      <a:pt x="413" y="568"/>
                    </a:cubicBezTo>
                    <a:cubicBezTo>
                      <a:pt x="413" y="568"/>
                      <a:pt x="413" y="569"/>
                      <a:pt x="413" y="570"/>
                    </a:cubicBezTo>
                    <a:cubicBezTo>
                      <a:pt x="414" y="570"/>
                      <a:pt x="414" y="570"/>
                      <a:pt x="414" y="570"/>
                    </a:cubicBezTo>
                    <a:cubicBezTo>
                      <a:pt x="414" y="570"/>
                      <a:pt x="413" y="570"/>
                      <a:pt x="412" y="570"/>
                    </a:cubicBezTo>
                    <a:cubicBezTo>
                      <a:pt x="412" y="570"/>
                      <a:pt x="411" y="570"/>
                      <a:pt x="411" y="571"/>
                    </a:cubicBezTo>
                    <a:cubicBezTo>
                      <a:pt x="411" y="571"/>
                      <a:pt x="410" y="572"/>
                      <a:pt x="410" y="573"/>
                    </a:cubicBezTo>
                    <a:cubicBezTo>
                      <a:pt x="410" y="573"/>
                      <a:pt x="409" y="574"/>
                      <a:pt x="408" y="575"/>
                    </a:cubicBezTo>
                    <a:cubicBezTo>
                      <a:pt x="408" y="575"/>
                      <a:pt x="407" y="575"/>
                      <a:pt x="407" y="575"/>
                    </a:cubicBezTo>
                    <a:cubicBezTo>
                      <a:pt x="406" y="575"/>
                      <a:pt x="405" y="574"/>
                      <a:pt x="404" y="575"/>
                    </a:cubicBezTo>
                    <a:cubicBezTo>
                      <a:pt x="403" y="575"/>
                      <a:pt x="403" y="575"/>
                      <a:pt x="402" y="575"/>
                    </a:cubicBezTo>
                    <a:cubicBezTo>
                      <a:pt x="401" y="575"/>
                      <a:pt x="401" y="577"/>
                      <a:pt x="401" y="578"/>
                    </a:cubicBezTo>
                    <a:cubicBezTo>
                      <a:pt x="401" y="579"/>
                      <a:pt x="402" y="580"/>
                      <a:pt x="401" y="580"/>
                    </a:cubicBezTo>
                    <a:cubicBezTo>
                      <a:pt x="400" y="580"/>
                      <a:pt x="400" y="580"/>
                      <a:pt x="400" y="580"/>
                    </a:cubicBezTo>
                    <a:cubicBezTo>
                      <a:pt x="399" y="580"/>
                      <a:pt x="398" y="581"/>
                      <a:pt x="398" y="580"/>
                    </a:cubicBezTo>
                    <a:cubicBezTo>
                      <a:pt x="397" y="580"/>
                      <a:pt x="396" y="581"/>
                      <a:pt x="396" y="581"/>
                    </a:cubicBezTo>
                    <a:cubicBezTo>
                      <a:pt x="395" y="582"/>
                      <a:pt x="394" y="582"/>
                      <a:pt x="394" y="583"/>
                    </a:cubicBezTo>
                    <a:cubicBezTo>
                      <a:pt x="394" y="584"/>
                      <a:pt x="394" y="586"/>
                      <a:pt x="394" y="586"/>
                    </a:cubicBezTo>
                    <a:cubicBezTo>
                      <a:pt x="393" y="586"/>
                      <a:pt x="392" y="585"/>
                      <a:pt x="391" y="584"/>
                    </a:cubicBezTo>
                    <a:cubicBezTo>
                      <a:pt x="391" y="584"/>
                      <a:pt x="390" y="582"/>
                      <a:pt x="389" y="582"/>
                    </a:cubicBezTo>
                    <a:cubicBezTo>
                      <a:pt x="389" y="581"/>
                      <a:pt x="389" y="580"/>
                      <a:pt x="388" y="580"/>
                    </a:cubicBezTo>
                    <a:cubicBezTo>
                      <a:pt x="388" y="580"/>
                      <a:pt x="388" y="580"/>
                      <a:pt x="388" y="581"/>
                    </a:cubicBezTo>
                    <a:cubicBezTo>
                      <a:pt x="388" y="582"/>
                      <a:pt x="387" y="582"/>
                      <a:pt x="386" y="582"/>
                    </a:cubicBezTo>
                    <a:cubicBezTo>
                      <a:pt x="385" y="581"/>
                      <a:pt x="384" y="581"/>
                      <a:pt x="384" y="581"/>
                    </a:cubicBezTo>
                    <a:cubicBezTo>
                      <a:pt x="384" y="580"/>
                      <a:pt x="384" y="579"/>
                      <a:pt x="384" y="578"/>
                    </a:cubicBezTo>
                    <a:cubicBezTo>
                      <a:pt x="384" y="577"/>
                      <a:pt x="384" y="577"/>
                      <a:pt x="384" y="576"/>
                    </a:cubicBezTo>
                    <a:cubicBezTo>
                      <a:pt x="384" y="575"/>
                      <a:pt x="383" y="574"/>
                      <a:pt x="383" y="573"/>
                    </a:cubicBezTo>
                    <a:cubicBezTo>
                      <a:pt x="382" y="572"/>
                      <a:pt x="380" y="572"/>
                      <a:pt x="379" y="572"/>
                    </a:cubicBezTo>
                    <a:cubicBezTo>
                      <a:pt x="379" y="572"/>
                      <a:pt x="379" y="573"/>
                      <a:pt x="379" y="574"/>
                    </a:cubicBezTo>
                    <a:cubicBezTo>
                      <a:pt x="379" y="574"/>
                      <a:pt x="378" y="574"/>
                      <a:pt x="378" y="574"/>
                    </a:cubicBezTo>
                    <a:cubicBezTo>
                      <a:pt x="378" y="574"/>
                      <a:pt x="377" y="575"/>
                      <a:pt x="377" y="575"/>
                    </a:cubicBezTo>
                    <a:cubicBezTo>
                      <a:pt x="377" y="576"/>
                      <a:pt x="376" y="578"/>
                      <a:pt x="375" y="578"/>
                    </a:cubicBezTo>
                    <a:cubicBezTo>
                      <a:pt x="375" y="579"/>
                      <a:pt x="375" y="580"/>
                      <a:pt x="374" y="579"/>
                    </a:cubicBezTo>
                    <a:cubicBezTo>
                      <a:pt x="373" y="579"/>
                      <a:pt x="372" y="579"/>
                      <a:pt x="372" y="580"/>
                    </a:cubicBezTo>
                    <a:cubicBezTo>
                      <a:pt x="371" y="580"/>
                      <a:pt x="371" y="580"/>
                      <a:pt x="370" y="580"/>
                    </a:cubicBezTo>
                    <a:cubicBezTo>
                      <a:pt x="369" y="580"/>
                      <a:pt x="368" y="580"/>
                      <a:pt x="368" y="579"/>
                    </a:cubicBezTo>
                    <a:cubicBezTo>
                      <a:pt x="367" y="579"/>
                      <a:pt x="367" y="580"/>
                      <a:pt x="366" y="580"/>
                    </a:cubicBezTo>
                    <a:cubicBezTo>
                      <a:pt x="365" y="581"/>
                      <a:pt x="365" y="581"/>
                      <a:pt x="365" y="581"/>
                    </a:cubicBezTo>
                    <a:cubicBezTo>
                      <a:pt x="365" y="582"/>
                      <a:pt x="363" y="581"/>
                      <a:pt x="362" y="581"/>
                    </a:cubicBezTo>
                    <a:cubicBezTo>
                      <a:pt x="362" y="580"/>
                      <a:pt x="360" y="581"/>
                      <a:pt x="359" y="581"/>
                    </a:cubicBezTo>
                    <a:cubicBezTo>
                      <a:pt x="359" y="582"/>
                      <a:pt x="357" y="582"/>
                      <a:pt x="357" y="582"/>
                    </a:cubicBezTo>
                    <a:cubicBezTo>
                      <a:pt x="356" y="582"/>
                      <a:pt x="355" y="582"/>
                      <a:pt x="355" y="581"/>
                    </a:cubicBezTo>
                    <a:cubicBezTo>
                      <a:pt x="355" y="580"/>
                      <a:pt x="353" y="580"/>
                      <a:pt x="353" y="579"/>
                    </a:cubicBezTo>
                    <a:cubicBezTo>
                      <a:pt x="352" y="579"/>
                      <a:pt x="352" y="578"/>
                      <a:pt x="352" y="577"/>
                    </a:cubicBezTo>
                    <a:cubicBezTo>
                      <a:pt x="351" y="577"/>
                      <a:pt x="349" y="579"/>
                      <a:pt x="349" y="579"/>
                    </a:cubicBezTo>
                    <a:cubicBezTo>
                      <a:pt x="348" y="579"/>
                      <a:pt x="346" y="578"/>
                      <a:pt x="346" y="578"/>
                    </a:cubicBezTo>
                    <a:cubicBezTo>
                      <a:pt x="345" y="578"/>
                      <a:pt x="344" y="578"/>
                      <a:pt x="344" y="579"/>
                    </a:cubicBezTo>
                    <a:cubicBezTo>
                      <a:pt x="344" y="580"/>
                      <a:pt x="343" y="580"/>
                      <a:pt x="342" y="580"/>
                    </a:cubicBezTo>
                    <a:cubicBezTo>
                      <a:pt x="341" y="580"/>
                      <a:pt x="341" y="578"/>
                      <a:pt x="340" y="578"/>
                    </a:cubicBezTo>
                    <a:cubicBezTo>
                      <a:pt x="340" y="578"/>
                      <a:pt x="339" y="579"/>
                      <a:pt x="338" y="579"/>
                    </a:cubicBezTo>
                    <a:cubicBezTo>
                      <a:pt x="338" y="580"/>
                      <a:pt x="336" y="578"/>
                      <a:pt x="334" y="577"/>
                    </a:cubicBezTo>
                    <a:cubicBezTo>
                      <a:pt x="333" y="577"/>
                      <a:pt x="331" y="576"/>
                      <a:pt x="330" y="576"/>
                    </a:cubicBezTo>
                    <a:cubicBezTo>
                      <a:pt x="328" y="575"/>
                      <a:pt x="326" y="576"/>
                      <a:pt x="324" y="576"/>
                    </a:cubicBezTo>
                    <a:cubicBezTo>
                      <a:pt x="323" y="576"/>
                      <a:pt x="320" y="577"/>
                      <a:pt x="319" y="577"/>
                    </a:cubicBezTo>
                    <a:cubicBezTo>
                      <a:pt x="318" y="577"/>
                      <a:pt x="317" y="577"/>
                      <a:pt x="317" y="576"/>
                    </a:cubicBezTo>
                    <a:cubicBezTo>
                      <a:pt x="316" y="576"/>
                      <a:pt x="317" y="575"/>
                      <a:pt x="315" y="575"/>
                    </a:cubicBezTo>
                    <a:cubicBezTo>
                      <a:pt x="314" y="575"/>
                      <a:pt x="314" y="576"/>
                      <a:pt x="313" y="576"/>
                    </a:cubicBezTo>
                    <a:cubicBezTo>
                      <a:pt x="313" y="576"/>
                      <a:pt x="312" y="575"/>
                      <a:pt x="312" y="574"/>
                    </a:cubicBezTo>
                    <a:cubicBezTo>
                      <a:pt x="312" y="574"/>
                      <a:pt x="311" y="574"/>
                      <a:pt x="310" y="575"/>
                    </a:cubicBezTo>
                    <a:cubicBezTo>
                      <a:pt x="310" y="576"/>
                      <a:pt x="310" y="576"/>
                      <a:pt x="310" y="577"/>
                    </a:cubicBezTo>
                    <a:cubicBezTo>
                      <a:pt x="310" y="578"/>
                      <a:pt x="309" y="578"/>
                      <a:pt x="307" y="578"/>
                    </a:cubicBezTo>
                    <a:cubicBezTo>
                      <a:pt x="306" y="578"/>
                      <a:pt x="304" y="577"/>
                      <a:pt x="303" y="577"/>
                    </a:cubicBezTo>
                    <a:cubicBezTo>
                      <a:pt x="303" y="577"/>
                      <a:pt x="302" y="579"/>
                      <a:pt x="302" y="579"/>
                    </a:cubicBezTo>
                    <a:cubicBezTo>
                      <a:pt x="302" y="580"/>
                      <a:pt x="301" y="580"/>
                      <a:pt x="301" y="581"/>
                    </a:cubicBezTo>
                    <a:cubicBezTo>
                      <a:pt x="300" y="581"/>
                      <a:pt x="300" y="581"/>
                      <a:pt x="300" y="582"/>
                    </a:cubicBezTo>
                    <a:cubicBezTo>
                      <a:pt x="300" y="583"/>
                      <a:pt x="300" y="583"/>
                      <a:pt x="299" y="583"/>
                    </a:cubicBezTo>
                    <a:cubicBezTo>
                      <a:pt x="298" y="584"/>
                      <a:pt x="298" y="585"/>
                      <a:pt x="298" y="585"/>
                    </a:cubicBezTo>
                    <a:cubicBezTo>
                      <a:pt x="297" y="586"/>
                      <a:pt x="298" y="586"/>
                      <a:pt x="300" y="586"/>
                    </a:cubicBezTo>
                    <a:cubicBezTo>
                      <a:pt x="301" y="586"/>
                      <a:pt x="304" y="587"/>
                      <a:pt x="305" y="587"/>
                    </a:cubicBezTo>
                    <a:cubicBezTo>
                      <a:pt x="306" y="587"/>
                      <a:pt x="308" y="588"/>
                      <a:pt x="308" y="588"/>
                    </a:cubicBezTo>
                    <a:cubicBezTo>
                      <a:pt x="309" y="588"/>
                      <a:pt x="310" y="589"/>
                      <a:pt x="311" y="589"/>
                    </a:cubicBezTo>
                    <a:cubicBezTo>
                      <a:pt x="312" y="589"/>
                      <a:pt x="312" y="588"/>
                      <a:pt x="313" y="588"/>
                    </a:cubicBezTo>
                    <a:cubicBezTo>
                      <a:pt x="314" y="588"/>
                      <a:pt x="315" y="588"/>
                      <a:pt x="316" y="588"/>
                    </a:cubicBezTo>
                    <a:cubicBezTo>
                      <a:pt x="317" y="588"/>
                      <a:pt x="317" y="589"/>
                      <a:pt x="317" y="589"/>
                    </a:cubicBezTo>
                    <a:cubicBezTo>
                      <a:pt x="318" y="589"/>
                      <a:pt x="319" y="589"/>
                      <a:pt x="319" y="590"/>
                    </a:cubicBezTo>
                    <a:cubicBezTo>
                      <a:pt x="320" y="590"/>
                      <a:pt x="321" y="590"/>
                      <a:pt x="321" y="591"/>
                    </a:cubicBezTo>
                    <a:cubicBezTo>
                      <a:pt x="322" y="592"/>
                      <a:pt x="323" y="592"/>
                      <a:pt x="324" y="592"/>
                    </a:cubicBezTo>
                    <a:cubicBezTo>
                      <a:pt x="325" y="592"/>
                      <a:pt x="325" y="592"/>
                      <a:pt x="325" y="593"/>
                    </a:cubicBezTo>
                    <a:cubicBezTo>
                      <a:pt x="324" y="594"/>
                      <a:pt x="324" y="595"/>
                      <a:pt x="324" y="596"/>
                    </a:cubicBezTo>
                    <a:cubicBezTo>
                      <a:pt x="324" y="596"/>
                      <a:pt x="324" y="598"/>
                      <a:pt x="324" y="599"/>
                    </a:cubicBezTo>
                    <a:cubicBezTo>
                      <a:pt x="324" y="600"/>
                      <a:pt x="323" y="602"/>
                      <a:pt x="323" y="603"/>
                    </a:cubicBezTo>
                    <a:cubicBezTo>
                      <a:pt x="323" y="604"/>
                      <a:pt x="323" y="605"/>
                      <a:pt x="323" y="605"/>
                    </a:cubicBezTo>
                    <a:cubicBezTo>
                      <a:pt x="323" y="606"/>
                      <a:pt x="323" y="606"/>
                      <a:pt x="323" y="606"/>
                    </a:cubicBezTo>
                    <a:cubicBezTo>
                      <a:pt x="323" y="607"/>
                      <a:pt x="324" y="607"/>
                      <a:pt x="324" y="608"/>
                    </a:cubicBezTo>
                    <a:cubicBezTo>
                      <a:pt x="325" y="609"/>
                      <a:pt x="326" y="609"/>
                      <a:pt x="328" y="608"/>
                    </a:cubicBezTo>
                    <a:cubicBezTo>
                      <a:pt x="330" y="607"/>
                      <a:pt x="332" y="606"/>
                      <a:pt x="333" y="606"/>
                    </a:cubicBezTo>
                    <a:cubicBezTo>
                      <a:pt x="334" y="606"/>
                      <a:pt x="336" y="608"/>
                      <a:pt x="339" y="608"/>
                    </a:cubicBezTo>
                    <a:cubicBezTo>
                      <a:pt x="343" y="608"/>
                      <a:pt x="342" y="609"/>
                      <a:pt x="344" y="610"/>
                    </a:cubicBezTo>
                    <a:cubicBezTo>
                      <a:pt x="346" y="610"/>
                      <a:pt x="348" y="611"/>
                      <a:pt x="349" y="612"/>
                    </a:cubicBezTo>
                    <a:cubicBezTo>
                      <a:pt x="350" y="613"/>
                      <a:pt x="350" y="613"/>
                      <a:pt x="352" y="613"/>
                    </a:cubicBezTo>
                    <a:cubicBezTo>
                      <a:pt x="352" y="614"/>
                      <a:pt x="352" y="614"/>
                      <a:pt x="352" y="614"/>
                    </a:cubicBezTo>
                    <a:cubicBezTo>
                      <a:pt x="352" y="615"/>
                      <a:pt x="351" y="616"/>
                      <a:pt x="351" y="616"/>
                    </a:cubicBezTo>
                    <a:cubicBezTo>
                      <a:pt x="350" y="616"/>
                      <a:pt x="351" y="616"/>
                      <a:pt x="351" y="617"/>
                    </a:cubicBezTo>
                    <a:cubicBezTo>
                      <a:pt x="351" y="618"/>
                      <a:pt x="352" y="618"/>
                      <a:pt x="353" y="618"/>
                    </a:cubicBezTo>
                    <a:cubicBezTo>
                      <a:pt x="354" y="618"/>
                      <a:pt x="353" y="619"/>
                      <a:pt x="353" y="619"/>
                    </a:cubicBezTo>
                    <a:cubicBezTo>
                      <a:pt x="353" y="620"/>
                      <a:pt x="354" y="620"/>
                      <a:pt x="354" y="621"/>
                    </a:cubicBezTo>
                    <a:cubicBezTo>
                      <a:pt x="354" y="622"/>
                      <a:pt x="354" y="622"/>
                      <a:pt x="354" y="623"/>
                    </a:cubicBezTo>
                    <a:cubicBezTo>
                      <a:pt x="353" y="623"/>
                      <a:pt x="353" y="624"/>
                      <a:pt x="353" y="625"/>
                    </a:cubicBezTo>
                    <a:cubicBezTo>
                      <a:pt x="353" y="626"/>
                      <a:pt x="353" y="626"/>
                      <a:pt x="354" y="626"/>
                    </a:cubicBezTo>
                    <a:cubicBezTo>
                      <a:pt x="354" y="627"/>
                      <a:pt x="355" y="627"/>
                      <a:pt x="355" y="628"/>
                    </a:cubicBezTo>
                    <a:cubicBezTo>
                      <a:pt x="356" y="628"/>
                      <a:pt x="356" y="629"/>
                      <a:pt x="357" y="629"/>
                    </a:cubicBezTo>
                    <a:cubicBezTo>
                      <a:pt x="358" y="629"/>
                      <a:pt x="357" y="630"/>
                      <a:pt x="356" y="631"/>
                    </a:cubicBezTo>
                    <a:cubicBezTo>
                      <a:pt x="355" y="631"/>
                      <a:pt x="354" y="633"/>
                      <a:pt x="354" y="633"/>
                    </a:cubicBezTo>
                    <a:cubicBezTo>
                      <a:pt x="353" y="633"/>
                      <a:pt x="353" y="633"/>
                      <a:pt x="353" y="633"/>
                    </a:cubicBezTo>
                    <a:cubicBezTo>
                      <a:pt x="353" y="632"/>
                      <a:pt x="352" y="632"/>
                      <a:pt x="351" y="631"/>
                    </a:cubicBezTo>
                    <a:cubicBezTo>
                      <a:pt x="351" y="631"/>
                      <a:pt x="349" y="631"/>
                      <a:pt x="349" y="631"/>
                    </a:cubicBezTo>
                    <a:cubicBezTo>
                      <a:pt x="348" y="631"/>
                      <a:pt x="348" y="633"/>
                      <a:pt x="349" y="633"/>
                    </a:cubicBezTo>
                    <a:cubicBezTo>
                      <a:pt x="349" y="634"/>
                      <a:pt x="349" y="634"/>
                      <a:pt x="348" y="634"/>
                    </a:cubicBezTo>
                    <a:cubicBezTo>
                      <a:pt x="348" y="635"/>
                      <a:pt x="347" y="635"/>
                      <a:pt x="347" y="635"/>
                    </a:cubicBezTo>
                    <a:cubicBezTo>
                      <a:pt x="346" y="636"/>
                      <a:pt x="346" y="637"/>
                      <a:pt x="346" y="637"/>
                    </a:cubicBezTo>
                    <a:cubicBezTo>
                      <a:pt x="345" y="637"/>
                      <a:pt x="345" y="637"/>
                      <a:pt x="345" y="638"/>
                    </a:cubicBezTo>
                    <a:cubicBezTo>
                      <a:pt x="344" y="638"/>
                      <a:pt x="342" y="638"/>
                      <a:pt x="341" y="638"/>
                    </a:cubicBezTo>
                    <a:cubicBezTo>
                      <a:pt x="340" y="637"/>
                      <a:pt x="340" y="636"/>
                      <a:pt x="340" y="636"/>
                    </a:cubicBezTo>
                    <a:cubicBezTo>
                      <a:pt x="340" y="635"/>
                      <a:pt x="339" y="636"/>
                      <a:pt x="339" y="636"/>
                    </a:cubicBezTo>
                    <a:cubicBezTo>
                      <a:pt x="338" y="636"/>
                      <a:pt x="337" y="635"/>
                      <a:pt x="337" y="634"/>
                    </a:cubicBezTo>
                    <a:cubicBezTo>
                      <a:pt x="336" y="634"/>
                      <a:pt x="335" y="634"/>
                      <a:pt x="335" y="634"/>
                    </a:cubicBezTo>
                    <a:cubicBezTo>
                      <a:pt x="334" y="634"/>
                      <a:pt x="333" y="634"/>
                      <a:pt x="333" y="635"/>
                    </a:cubicBezTo>
                    <a:cubicBezTo>
                      <a:pt x="332" y="635"/>
                      <a:pt x="331" y="636"/>
                      <a:pt x="330" y="635"/>
                    </a:cubicBezTo>
                    <a:cubicBezTo>
                      <a:pt x="330" y="635"/>
                      <a:pt x="330" y="635"/>
                      <a:pt x="329" y="636"/>
                    </a:cubicBezTo>
                    <a:cubicBezTo>
                      <a:pt x="328" y="637"/>
                      <a:pt x="327" y="636"/>
                      <a:pt x="326" y="636"/>
                    </a:cubicBezTo>
                    <a:cubicBezTo>
                      <a:pt x="325" y="636"/>
                      <a:pt x="324" y="635"/>
                      <a:pt x="323" y="635"/>
                    </a:cubicBezTo>
                    <a:cubicBezTo>
                      <a:pt x="323" y="635"/>
                      <a:pt x="322" y="635"/>
                      <a:pt x="321" y="634"/>
                    </a:cubicBezTo>
                    <a:cubicBezTo>
                      <a:pt x="321" y="634"/>
                      <a:pt x="321" y="634"/>
                      <a:pt x="320" y="634"/>
                    </a:cubicBezTo>
                    <a:cubicBezTo>
                      <a:pt x="319" y="634"/>
                      <a:pt x="318" y="635"/>
                      <a:pt x="318" y="635"/>
                    </a:cubicBezTo>
                    <a:cubicBezTo>
                      <a:pt x="317" y="635"/>
                      <a:pt x="315" y="635"/>
                      <a:pt x="314" y="635"/>
                    </a:cubicBezTo>
                    <a:cubicBezTo>
                      <a:pt x="313" y="635"/>
                      <a:pt x="313" y="635"/>
                      <a:pt x="313" y="636"/>
                    </a:cubicBezTo>
                    <a:cubicBezTo>
                      <a:pt x="313" y="636"/>
                      <a:pt x="313" y="637"/>
                      <a:pt x="313" y="637"/>
                    </a:cubicBezTo>
                    <a:cubicBezTo>
                      <a:pt x="313" y="638"/>
                      <a:pt x="313" y="638"/>
                      <a:pt x="314" y="638"/>
                    </a:cubicBezTo>
                    <a:cubicBezTo>
                      <a:pt x="315" y="639"/>
                      <a:pt x="315" y="639"/>
                      <a:pt x="315" y="640"/>
                    </a:cubicBezTo>
                    <a:cubicBezTo>
                      <a:pt x="314" y="640"/>
                      <a:pt x="314" y="641"/>
                      <a:pt x="313" y="642"/>
                    </a:cubicBezTo>
                    <a:cubicBezTo>
                      <a:pt x="313" y="642"/>
                      <a:pt x="312" y="642"/>
                      <a:pt x="311" y="642"/>
                    </a:cubicBezTo>
                    <a:cubicBezTo>
                      <a:pt x="310" y="642"/>
                      <a:pt x="310" y="644"/>
                      <a:pt x="310" y="645"/>
                    </a:cubicBezTo>
                    <a:cubicBezTo>
                      <a:pt x="309" y="645"/>
                      <a:pt x="309" y="646"/>
                      <a:pt x="308" y="647"/>
                    </a:cubicBezTo>
                    <a:cubicBezTo>
                      <a:pt x="308" y="647"/>
                      <a:pt x="308" y="648"/>
                      <a:pt x="307" y="649"/>
                    </a:cubicBezTo>
                    <a:cubicBezTo>
                      <a:pt x="306" y="650"/>
                      <a:pt x="307" y="651"/>
                      <a:pt x="307" y="652"/>
                    </a:cubicBezTo>
                    <a:cubicBezTo>
                      <a:pt x="307" y="653"/>
                      <a:pt x="306" y="653"/>
                      <a:pt x="305" y="653"/>
                    </a:cubicBezTo>
                    <a:cubicBezTo>
                      <a:pt x="304" y="654"/>
                      <a:pt x="305" y="656"/>
                      <a:pt x="306" y="657"/>
                    </a:cubicBezTo>
                    <a:cubicBezTo>
                      <a:pt x="306" y="658"/>
                      <a:pt x="306" y="659"/>
                      <a:pt x="306" y="660"/>
                    </a:cubicBezTo>
                    <a:cubicBezTo>
                      <a:pt x="306" y="660"/>
                      <a:pt x="305" y="661"/>
                      <a:pt x="305" y="662"/>
                    </a:cubicBezTo>
                    <a:cubicBezTo>
                      <a:pt x="304" y="663"/>
                      <a:pt x="305" y="663"/>
                      <a:pt x="306" y="663"/>
                    </a:cubicBezTo>
                    <a:cubicBezTo>
                      <a:pt x="306" y="663"/>
                      <a:pt x="306" y="664"/>
                      <a:pt x="306" y="664"/>
                    </a:cubicBezTo>
                    <a:cubicBezTo>
                      <a:pt x="306" y="664"/>
                      <a:pt x="307" y="665"/>
                      <a:pt x="307" y="665"/>
                    </a:cubicBezTo>
                    <a:cubicBezTo>
                      <a:pt x="308" y="665"/>
                      <a:pt x="308" y="666"/>
                      <a:pt x="308" y="666"/>
                    </a:cubicBezTo>
                    <a:cubicBezTo>
                      <a:pt x="308" y="667"/>
                      <a:pt x="309" y="668"/>
                      <a:pt x="309" y="668"/>
                    </a:cubicBezTo>
                    <a:cubicBezTo>
                      <a:pt x="310" y="669"/>
                      <a:pt x="311" y="669"/>
                      <a:pt x="311" y="669"/>
                    </a:cubicBezTo>
                    <a:cubicBezTo>
                      <a:pt x="312" y="669"/>
                      <a:pt x="313" y="670"/>
                      <a:pt x="313" y="670"/>
                    </a:cubicBezTo>
                    <a:cubicBezTo>
                      <a:pt x="313" y="670"/>
                      <a:pt x="313" y="672"/>
                      <a:pt x="313" y="673"/>
                    </a:cubicBezTo>
                    <a:cubicBezTo>
                      <a:pt x="312" y="674"/>
                      <a:pt x="313" y="674"/>
                      <a:pt x="313" y="676"/>
                    </a:cubicBezTo>
                    <a:cubicBezTo>
                      <a:pt x="313" y="677"/>
                      <a:pt x="314" y="678"/>
                      <a:pt x="314" y="678"/>
                    </a:cubicBezTo>
                    <a:cubicBezTo>
                      <a:pt x="315" y="679"/>
                      <a:pt x="315" y="679"/>
                      <a:pt x="315" y="680"/>
                    </a:cubicBezTo>
                    <a:cubicBezTo>
                      <a:pt x="315" y="680"/>
                      <a:pt x="315" y="680"/>
                      <a:pt x="315" y="681"/>
                    </a:cubicBezTo>
                    <a:cubicBezTo>
                      <a:pt x="315" y="682"/>
                      <a:pt x="314" y="682"/>
                      <a:pt x="314" y="682"/>
                    </a:cubicBezTo>
                    <a:cubicBezTo>
                      <a:pt x="313" y="683"/>
                      <a:pt x="313" y="684"/>
                      <a:pt x="313" y="686"/>
                    </a:cubicBezTo>
                    <a:cubicBezTo>
                      <a:pt x="312" y="688"/>
                      <a:pt x="314" y="689"/>
                      <a:pt x="315" y="690"/>
                    </a:cubicBezTo>
                    <a:cubicBezTo>
                      <a:pt x="316" y="691"/>
                      <a:pt x="316" y="693"/>
                      <a:pt x="316" y="694"/>
                    </a:cubicBezTo>
                    <a:cubicBezTo>
                      <a:pt x="316" y="695"/>
                      <a:pt x="315" y="696"/>
                      <a:pt x="314" y="696"/>
                    </a:cubicBezTo>
                    <a:cubicBezTo>
                      <a:pt x="314" y="696"/>
                      <a:pt x="313" y="696"/>
                      <a:pt x="313" y="698"/>
                    </a:cubicBezTo>
                    <a:cubicBezTo>
                      <a:pt x="313" y="699"/>
                      <a:pt x="314" y="699"/>
                      <a:pt x="315" y="699"/>
                    </a:cubicBezTo>
                    <a:cubicBezTo>
                      <a:pt x="315" y="699"/>
                      <a:pt x="316" y="700"/>
                      <a:pt x="316" y="701"/>
                    </a:cubicBezTo>
                    <a:cubicBezTo>
                      <a:pt x="316" y="702"/>
                      <a:pt x="316" y="703"/>
                      <a:pt x="317" y="704"/>
                    </a:cubicBezTo>
                    <a:cubicBezTo>
                      <a:pt x="317" y="705"/>
                      <a:pt x="317" y="706"/>
                      <a:pt x="317" y="706"/>
                    </a:cubicBezTo>
                    <a:cubicBezTo>
                      <a:pt x="317" y="706"/>
                      <a:pt x="316" y="706"/>
                      <a:pt x="315" y="706"/>
                    </a:cubicBezTo>
                    <a:cubicBezTo>
                      <a:pt x="314" y="706"/>
                      <a:pt x="314" y="709"/>
                      <a:pt x="314" y="710"/>
                    </a:cubicBezTo>
                    <a:cubicBezTo>
                      <a:pt x="314" y="711"/>
                      <a:pt x="315" y="711"/>
                      <a:pt x="315" y="711"/>
                    </a:cubicBezTo>
                    <a:cubicBezTo>
                      <a:pt x="315" y="712"/>
                      <a:pt x="314" y="713"/>
                      <a:pt x="314" y="713"/>
                    </a:cubicBezTo>
                    <a:cubicBezTo>
                      <a:pt x="313" y="713"/>
                      <a:pt x="313" y="713"/>
                      <a:pt x="313" y="713"/>
                    </a:cubicBezTo>
                    <a:cubicBezTo>
                      <a:pt x="313" y="713"/>
                      <a:pt x="313" y="713"/>
                      <a:pt x="312" y="713"/>
                    </a:cubicBezTo>
                    <a:cubicBezTo>
                      <a:pt x="312" y="713"/>
                      <a:pt x="311" y="714"/>
                      <a:pt x="311" y="713"/>
                    </a:cubicBezTo>
                    <a:cubicBezTo>
                      <a:pt x="311" y="713"/>
                      <a:pt x="309" y="714"/>
                      <a:pt x="308" y="714"/>
                    </a:cubicBezTo>
                    <a:cubicBezTo>
                      <a:pt x="308" y="714"/>
                      <a:pt x="308" y="714"/>
                      <a:pt x="307" y="714"/>
                    </a:cubicBezTo>
                    <a:cubicBezTo>
                      <a:pt x="307" y="714"/>
                      <a:pt x="307" y="714"/>
                      <a:pt x="306" y="714"/>
                    </a:cubicBezTo>
                    <a:cubicBezTo>
                      <a:pt x="305" y="714"/>
                      <a:pt x="305" y="715"/>
                      <a:pt x="305" y="715"/>
                    </a:cubicBezTo>
                    <a:cubicBezTo>
                      <a:pt x="304" y="715"/>
                      <a:pt x="304" y="714"/>
                      <a:pt x="304" y="714"/>
                    </a:cubicBezTo>
                    <a:cubicBezTo>
                      <a:pt x="304" y="714"/>
                      <a:pt x="302" y="714"/>
                      <a:pt x="301" y="714"/>
                    </a:cubicBezTo>
                    <a:cubicBezTo>
                      <a:pt x="301" y="714"/>
                      <a:pt x="301" y="715"/>
                      <a:pt x="301" y="715"/>
                    </a:cubicBezTo>
                    <a:cubicBezTo>
                      <a:pt x="301" y="716"/>
                      <a:pt x="300" y="716"/>
                      <a:pt x="299" y="716"/>
                    </a:cubicBezTo>
                    <a:cubicBezTo>
                      <a:pt x="298" y="716"/>
                      <a:pt x="297" y="716"/>
                      <a:pt x="297" y="716"/>
                    </a:cubicBezTo>
                    <a:cubicBezTo>
                      <a:pt x="296" y="715"/>
                      <a:pt x="294" y="716"/>
                      <a:pt x="293" y="716"/>
                    </a:cubicBezTo>
                    <a:cubicBezTo>
                      <a:pt x="293" y="716"/>
                      <a:pt x="291" y="715"/>
                      <a:pt x="291" y="715"/>
                    </a:cubicBezTo>
                    <a:cubicBezTo>
                      <a:pt x="290" y="715"/>
                      <a:pt x="290" y="714"/>
                      <a:pt x="290" y="714"/>
                    </a:cubicBezTo>
                    <a:cubicBezTo>
                      <a:pt x="291" y="713"/>
                      <a:pt x="290" y="712"/>
                      <a:pt x="290" y="712"/>
                    </a:cubicBezTo>
                    <a:cubicBezTo>
                      <a:pt x="290" y="712"/>
                      <a:pt x="289" y="711"/>
                      <a:pt x="289" y="711"/>
                    </a:cubicBezTo>
                    <a:cubicBezTo>
                      <a:pt x="288" y="711"/>
                      <a:pt x="288" y="711"/>
                      <a:pt x="288" y="711"/>
                    </a:cubicBezTo>
                    <a:cubicBezTo>
                      <a:pt x="288" y="710"/>
                      <a:pt x="289" y="710"/>
                      <a:pt x="290" y="710"/>
                    </a:cubicBezTo>
                    <a:cubicBezTo>
                      <a:pt x="290" y="710"/>
                      <a:pt x="290" y="709"/>
                      <a:pt x="290" y="709"/>
                    </a:cubicBezTo>
                    <a:cubicBezTo>
                      <a:pt x="290" y="709"/>
                      <a:pt x="290" y="708"/>
                      <a:pt x="290" y="708"/>
                    </a:cubicBezTo>
                    <a:cubicBezTo>
                      <a:pt x="290" y="707"/>
                      <a:pt x="289" y="707"/>
                      <a:pt x="288" y="707"/>
                    </a:cubicBezTo>
                    <a:cubicBezTo>
                      <a:pt x="288" y="707"/>
                      <a:pt x="287" y="707"/>
                      <a:pt x="287" y="707"/>
                    </a:cubicBezTo>
                    <a:cubicBezTo>
                      <a:pt x="286" y="707"/>
                      <a:pt x="286" y="706"/>
                      <a:pt x="285" y="706"/>
                    </a:cubicBezTo>
                    <a:cubicBezTo>
                      <a:pt x="285" y="706"/>
                      <a:pt x="284" y="706"/>
                      <a:pt x="284" y="706"/>
                    </a:cubicBezTo>
                    <a:cubicBezTo>
                      <a:pt x="284" y="706"/>
                      <a:pt x="283" y="706"/>
                      <a:pt x="283" y="705"/>
                    </a:cubicBezTo>
                    <a:cubicBezTo>
                      <a:pt x="283" y="705"/>
                      <a:pt x="284" y="704"/>
                      <a:pt x="284" y="704"/>
                    </a:cubicBezTo>
                    <a:cubicBezTo>
                      <a:pt x="284" y="704"/>
                      <a:pt x="283" y="703"/>
                      <a:pt x="282" y="702"/>
                    </a:cubicBezTo>
                    <a:cubicBezTo>
                      <a:pt x="281" y="701"/>
                      <a:pt x="280" y="701"/>
                      <a:pt x="280" y="701"/>
                    </a:cubicBezTo>
                    <a:cubicBezTo>
                      <a:pt x="280" y="700"/>
                      <a:pt x="279" y="700"/>
                      <a:pt x="278" y="700"/>
                    </a:cubicBezTo>
                    <a:cubicBezTo>
                      <a:pt x="278" y="700"/>
                      <a:pt x="278" y="700"/>
                      <a:pt x="277" y="699"/>
                    </a:cubicBezTo>
                    <a:cubicBezTo>
                      <a:pt x="277" y="698"/>
                      <a:pt x="276" y="698"/>
                      <a:pt x="275" y="697"/>
                    </a:cubicBezTo>
                    <a:cubicBezTo>
                      <a:pt x="274" y="696"/>
                      <a:pt x="273" y="696"/>
                      <a:pt x="273" y="695"/>
                    </a:cubicBezTo>
                    <a:cubicBezTo>
                      <a:pt x="273" y="695"/>
                      <a:pt x="272" y="695"/>
                      <a:pt x="272" y="694"/>
                    </a:cubicBezTo>
                    <a:cubicBezTo>
                      <a:pt x="271" y="694"/>
                      <a:pt x="271" y="694"/>
                      <a:pt x="271" y="694"/>
                    </a:cubicBezTo>
                    <a:cubicBezTo>
                      <a:pt x="270" y="694"/>
                      <a:pt x="268" y="693"/>
                      <a:pt x="268" y="693"/>
                    </a:cubicBezTo>
                    <a:cubicBezTo>
                      <a:pt x="267" y="692"/>
                      <a:pt x="267" y="692"/>
                      <a:pt x="266" y="692"/>
                    </a:cubicBezTo>
                    <a:cubicBezTo>
                      <a:pt x="265" y="692"/>
                      <a:pt x="265" y="692"/>
                      <a:pt x="265" y="692"/>
                    </a:cubicBezTo>
                    <a:cubicBezTo>
                      <a:pt x="264" y="692"/>
                      <a:pt x="264" y="692"/>
                      <a:pt x="263" y="691"/>
                    </a:cubicBezTo>
                    <a:cubicBezTo>
                      <a:pt x="262" y="691"/>
                      <a:pt x="262" y="692"/>
                      <a:pt x="261" y="692"/>
                    </a:cubicBezTo>
                    <a:cubicBezTo>
                      <a:pt x="260" y="692"/>
                      <a:pt x="260" y="692"/>
                      <a:pt x="259" y="691"/>
                    </a:cubicBezTo>
                    <a:cubicBezTo>
                      <a:pt x="258" y="690"/>
                      <a:pt x="258" y="690"/>
                      <a:pt x="257" y="689"/>
                    </a:cubicBezTo>
                    <a:cubicBezTo>
                      <a:pt x="256" y="688"/>
                      <a:pt x="256" y="688"/>
                      <a:pt x="255" y="687"/>
                    </a:cubicBezTo>
                    <a:cubicBezTo>
                      <a:pt x="255" y="687"/>
                      <a:pt x="253" y="687"/>
                      <a:pt x="252" y="687"/>
                    </a:cubicBezTo>
                    <a:cubicBezTo>
                      <a:pt x="251" y="687"/>
                      <a:pt x="251" y="686"/>
                      <a:pt x="251" y="686"/>
                    </a:cubicBezTo>
                    <a:cubicBezTo>
                      <a:pt x="250" y="685"/>
                      <a:pt x="249" y="685"/>
                      <a:pt x="249" y="685"/>
                    </a:cubicBezTo>
                    <a:cubicBezTo>
                      <a:pt x="249" y="684"/>
                      <a:pt x="249" y="683"/>
                      <a:pt x="249" y="683"/>
                    </a:cubicBezTo>
                    <a:cubicBezTo>
                      <a:pt x="249" y="682"/>
                      <a:pt x="247" y="681"/>
                      <a:pt x="247" y="682"/>
                    </a:cubicBezTo>
                    <a:cubicBezTo>
                      <a:pt x="246" y="682"/>
                      <a:pt x="244" y="682"/>
                      <a:pt x="244" y="682"/>
                    </a:cubicBezTo>
                    <a:cubicBezTo>
                      <a:pt x="244" y="682"/>
                      <a:pt x="243" y="682"/>
                      <a:pt x="243" y="682"/>
                    </a:cubicBezTo>
                    <a:cubicBezTo>
                      <a:pt x="242" y="681"/>
                      <a:pt x="242" y="681"/>
                      <a:pt x="241" y="680"/>
                    </a:cubicBezTo>
                    <a:cubicBezTo>
                      <a:pt x="241" y="680"/>
                      <a:pt x="240" y="679"/>
                      <a:pt x="240" y="679"/>
                    </a:cubicBezTo>
                    <a:cubicBezTo>
                      <a:pt x="239" y="679"/>
                      <a:pt x="238" y="677"/>
                      <a:pt x="237" y="677"/>
                    </a:cubicBezTo>
                    <a:cubicBezTo>
                      <a:pt x="236" y="677"/>
                      <a:pt x="236" y="677"/>
                      <a:pt x="236" y="676"/>
                    </a:cubicBezTo>
                    <a:cubicBezTo>
                      <a:pt x="236" y="676"/>
                      <a:pt x="234" y="675"/>
                      <a:pt x="234" y="676"/>
                    </a:cubicBezTo>
                    <a:cubicBezTo>
                      <a:pt x="233" y="676"/>
                      <a:pt x="233" y="676"/>
                      <a:pt x="232" y="675"/>
                    </a:cubicBezTo>
                    <a:cubicBezTo>
                      <a:pt x="232" y="674"/>
                      <a:pt x="230" y="674"/>
                      <a:pt x="230" y="674"/>
                    </a:cubicBezTo>
                    <a:cubicBezTo>
                      <a:pt x="230" y="674"/>
                      <a:pt x="230" y="673"/>
                      <a:pt x="230" y="673"/>
                    </a:cubicBezTo>
                    <a:cubicBezTo>
                      <a:pt x="230" y="673"/>
                      <a:pt x="230" y="672"/>
                      <a:pt x="230" y="672"/>
                    </a:cubicBezTo>
                    <a:cubicBezTo>
                      <a:pt x="230" y="672"/>
                      <a:pt x="230" y="671"/>
                      <a:pt x="230" y="671"/>
                    </a:cubicBezTo>
                    <a:cubicBezTo>
                      <a:pt x="230" y="671"/>
                      <a:pt x="230" y="670"/>
                      <a:pt x="230" y="670"/>
                    </a:cubicBezTo>
                    <a:cubicBezTo>
                      <a:pt x="230" y="670"/>
                      <a:pt x="230" y="669"/>
                      <a:pt x="229" y="669"/>
                    </a:cubicBezTo>
                    <a:cubicBezTo>
                      <a:pt x="229" y="670"/>
                      <a:pt x="229" y="670"/>
                      <a:pt x="228" y="669"/>
                    </a:cubicBezTo>
                    <a:cubicBezTo>
                      <a:pt x="228" y="669"/>
                      <a:pt x="228" y="669"/>
                      <a:pt x="228" y="668"/>
                    </a:cubicBezTo>
                    <a:cubicBezTo>
                      <a:pt x="228" y="668"/>
                      <a:pt x="227" y="667"/>
                      <a:pt x="227" y="667"/>
                    </a:cubicBezTo>
                    <a:cubicBezTo>
                      <a:pt x="227" y="667"/>
                      <a:pt x="227" y="668"/>
                      <a:pt x="226" y="668"/>
                    </a:cubicBezTo>
                    <a:cubicBezTo>
                      <a:pt x="225" y="669"/>
                      <a:pt x="225" y="668"/>
                      <a:pt x="224" y="668"/>
                    </a:cubicBezTo>
                    <a:cubicBezTo>
                      <a:pt x="224" y="668"/>
                      <a:pt x="224" y="669"/>
                      <a:pt x="223" y="669"/>
                    </a:cubicBezTo>
                    <a:cubicBezTo>
                      <a:pt x="223" y="669"/>
                      <a:pt x="222" y="669"/>
                      <a:pt x="222" y="668"/>
                    </a:cubicBezTo>
                    <a:cubicBezTo>
                      <a:pt x="221" y="668"/>
                      <a:pt x="221" y="669"/>
                      <a:pt x="220" y="669"/>
                    </a:cubicBezTo>
                    <a:cubicBezTo>
                      <a:pt x="219" y="669"/>
                      <a:pt x="218" y="669"/>
                      <a:pt x="218" y="669"/>
                    </a:cubicBezTo>
                    <a:cubicBezTo>
                      <a:pt x="218" y="669"/>
                      <a:pt x="217" y="670"/>
                      <a:pt x="217" y="671"/>
                    </a:cubicBezTo>
                    <a:cubicBezTo>
                      <a:pt x="217" y="671"/>
                      <a:pt x="216" y="671"/>
                      <a:pt x="215" y="671"/>
                    </a:cubicBezTo>
                    <a:cubicBezTo>
                      <a:pt x="215" y="671"/>
                      <a:pt x="214" y="671"/>
                      <a:pt x="213" y="670"/>
                    </a:cubicBezTo>
                    <a:cubicBezTo>
                      <a:pt x="213" y="670"/>
                      <a:pt x="212" y="669"/>
                      <a:pt x="212" y="669"/>
                    </a:cubicBezTo>
                    <a:cubicBezTo>
                      <a:pt x="211" y="669"/>
                      <a:pt x="211" y="668"/>
                      <a:pt x="210" y="668"/>
                    </a:cubicBezTo>
                    <a:cubicBezTo>
                      <a:pt x="210" y="668"/>
                      <a:pt x="209" y="668"/>
                      <a:pt x="209" y="668"/>
                    </a:cubicBezTo>
                    <a:cubicBezTo>
                      <a:pt x="209" y="668"/>
                      <a:pt x="209" y="669"/>
                      <a:pt x="209" y="669"/>
                    </a:cubicBezTo>
                    <a:cubicBezTo>
                      <a:pt x="208" y="669"/>
                      <a:pt x="208" y="669"/>
                      <a:pt x="208" y="669"/>
                    </a:cubicBezTo>
                    <a:cubicBezTo>
                      <a:pt x="207" y="669"/>
                      <a:pt x="207" y="670"/>
                      <a:pt x="208" y="670"/>
                    </a:cubicBezTo>
                    <a:cubicBezTo>
                      <a:pt x="208" y="670"/>
                      <a:pt x="207" y="671"/>
                      <a:pt x="207" y="671"/>
                    </a:cubicBezTo>
                    <a:cubicBezTo>
                      <a:pt x="206" y="671"/>
                      <a:pt x="206" y="672"/>
                      <a:pt x="206" y="672"/>
                    </a:cubicBezTo>
                    <a:cubicBezTo>
                      <a:pt x="206" y="672"/>
                      <a:pt x="206" y="673"/>
                      <a:pt x="205" y="673"/>
                    </a:cubicBezTo>
                    <a:cubicBezTo>
                      <a:pt x="205" y="673"/>
                      <a:pt x="205" y="672"/>
                      <a:pt x="205" y="672"/>
                    </a:cubicBezTo>
                    <a:cubicBezTo>
                      <a:pt x="205" y="672"/>
                      <a:pt x="204" y="671"/>
                      <a:pt x="203" y="671"/>
                    </a:cubicBezTo>
                    <a:cubicBezTo>
                      <a:pt x="203" y="671"/>
                      <a:pt x="203" y="672"/>
                      <a:pt x="203" y="672"/>
                    </a:cubicBezTo>
                    <a:cubicBezTo>
                      <a:pt x="202" y="673"/>
                      <a:pt x="202" y="673"/>
                      <a:pt x="201" y="673"/>
                    </a:cubicBezTo>
                    <a:cubicBezTo>
                      <a:pt x="201" y="673"/>
                      <a:pt x="201" y="673"/>
                      <a:pt x="201" y="673"/>
                    </a:cubicBezTo>
                    <a:cubicBezTo>
                      <a:pt x="200" y="673"/>
                      <a:pt x="200" y="673"/>
                      <a:pt x="200" y="673"/>
                    </a:cubicBezTo>
                    <a:cubicBezTo>
                      <a:pt x="199" y="673"/>
                      <a:pt x="199" y="672"/>
                      <a:pt x="199" y="672"/>
                    </a:cubicBezTo>
                    <a:cubicBezTo>
                      <a:pt x="199" y="672"/>
                      <a:pt x="198" y="672"/>
                      <a:pt x="197" y="672"/>
                    </a:cubicBezTo>
                    <a:cubicBezTo>
                      <a:pt x="197" y="672"/>
                      <a:pt x="197" y="672"/>
                      <a:pt x="197" y="672"/>
                    </a:cubicBezTo>
                    <a:cubicBezTo>
                      <a:pt x="196" y="672"/>
                      <a:pt x="196" y="672"/>
                      <a:pt x="196" y="673"/>
                    </a:cubicBezTo>
                    <a:cubicBezTo>
                      <a:pt x="196" y="673"/>
                      <a:pt x="195" y="673"/>
                      <a:pt x="195" y="674"/>
                    </a:cubicBezTo>
                    <a:cubicBezTo>
                      <a:pt x="194" y="674"/>
                      <a:pt x="194" y="673"/>
                      <a:pt x="194" y="673"/>
                    </a:cubicBezTo>
                    <a:cubicBezTo>
                      <a:pt x="193" y="673"/>
                      <a:pt x="193" y="674"/>
                      <a:pt x="193" y="674"/>
                    </a:cubicBezTo>
                    <a:cubicBezTo>
                      <a:pt x="194" y="675"/>
                      <a:pt x="193" y="675"/>
                      <a:pt x="193" y="675"/>
                    </a:cubicBezTo>
                    <a:cubicBezTo>
                      <a:pt x="192" y="676"/>
                      <a:pt x="193" y="677"/>
                      <a:pt x="193" y="677"/>
                    </a:cubicBezTo>
                    <a:cubicBezTo>
                      <a:pt x="193" y="677"/>
                      <a:pt x="193" y="678"/>
                      <a:pt x="192" y="678"/>
                    </a:cubicBezTo>
                    <a:cubicBezTo>
                      <a:pt x="192" y="678"/>
                      <a:pt x="192" y="678"/>
                      <a:pt x="192" y="679"/>
                    </a:cubicBezTo>
                    <a:cubicBezTo>
                      <a:pt x="192" y="679"/>
                      <a:pt x="191" y="680"/>
                      <a:pt x="190" y="680"/>
                    </a:cubicBezTo>
                    <a:cubicBezTo>
                      <a:pt x="190" y="680"/>
                      <a:pt x="190" y="680"/>
                      <a:pt x="189" y="679"/>
                    </a:cubicBezTo>
                    <a:cubicBezTo>
                      <a:pt x="189" y="679"/>
                      <a:pt x="189" y="679"/>
                      <a:pt x="188" y="678"/>
                    </a:cubicBezTo>
                    <a:cubicBezTo>
                      <a:pt x="188" y="678"/>
                      <a:pt x="188" y="678"/>
                      <a:pt x="188" y="678"/>
                    </a:cubicBezTo>
                    <a:cubicBezTo>
                      <a:pt x="188" y="678"/>
                      <a:pt x="186" y="676"/>
                      <a:pt x="186" y="676"/>
                    </a:cubicBezTo>
                    <a:cubicBezTo>
                      <a:pt x="186" y="675"/>
                      <a:pt x="185" y="675"/>
                      <a:pt x="185" y="675"/>
                    </a:cubicBezTo>
                    <a:cubicBezTo>
                      <a:pt x="185" y="675"/>
                      <a:pt x="183" y="674"/>
                      <a:pt x="183" y="674"/>
                    </a:cubicBezTo>
                    <a:cubicBezTo>
                      <a:pt x="183" y="674"/>
                      <a:pt x="182" y="675"/>
                      <a:pt x="182" y="675"/>
                    </a:cubicBezTo>
                    <a:cubicBezTo>
                      <a:pt x="181" y="675"/>
                      <a:pt x="181" y="675"/>
                      <a:pt x="181" y="675"/>
                    </a:cubicBezTo>
                    <a:cubicBezTo>
                      <a:pt x="181" y="674"/>
                      <a:pt x="180" y="674"/>
                      <a:pt x="180" y="674"/>
                    </a:cubicBezTo>
                    <a:cubicBezTo>
                      <a:pt x="180" y="674"/>
                      <a:pt x="180" y="674"/>
                      <a:pt x="179" y="674"/>
                    </a:cubicBezTo>
                    <a:cubicBezTo>
                      <a:pt x="179" y="673"/>
                      <a:pt x="179" y="673"/>
                      <a:pt x="179" y="673"/>
                    </a:cubicBezTo>
                    <a:cubicBezTo>
                      <a:pt x="178" y="673"/>
                      <a:pt x="178" y="673"/>
                      <a:pt x="178" y="672"/>
                    </a:cubicBezTo>
                    <a:cubicBezTo>
                      <a:pt x="177" y="672"/>
                      <a:pt x="177" y="671"/>
                      <a:pt x="177" y="670"/>
                    </a:cubicBezTo>
                    <a:cubicBezTo>
                      <a:pt x="177" y="670"/>
                      <a:pt x="176" y="669"/>
                      <a:pt x="175" y="668"/>
                    </a:cubicBezTo>
                    <a:cubicBezTo>
                      <a:pt x="175" y="668"/>
                      <a:pt x="175" y="667"/>
                      <a:pt x="174" y="666"/>
                    </a:cubicBezTo>
                    <a:cubicBezTo>
                      <a:pt x="174" y="666"/>
                      <a:pt x="173" y="665"/>
                      <a:pt x="173" y="665"/>
                    </a:cubicBezTo>
                    <a:cubicBezTo>
                      <a:pt x="172" y="664"/>
                      <a:pt x="173" y="663"/>
                      <a:pt x="172" y="663"/>
                    </a:cubicBezTo>
                    <a:cubicBezTo>
                      <a:pt x="172" y="663"/>
                      <a:pt x="171" y="664"/>
                      <a:pt x="170" y="664"/>
                    </a:cubicBezTo>
                    <a:cubicBezTo>
                      <a:pt x="169" y="664"/>
                      <a:pt x="169" y="663"/>
                      <a:pt x="168" y="663"/>
                    </a:cubicBezTo>
                    <a:cubicBezTo>
                      <a:pt x="168" y="662"/>
                      <a:pt x="168" y="661"/>
                      <a:pt x="168" y="660"/>
                    </a:cubicBezTo>
                    <a:cubicBezTo>
                      <a:pt x="168" y="659"/>
                      <a:pt x="167" y="659"/>
                      <a:pt x="167" y="658"/>
                    </a:cubicBezTo>
                    <a:cubicBezTo>
                      <a:pt x="166" y="658"/>
                      <a:pt x="166" y="658"/>
                      <a:pt x="166" y="658"/>
                    </a:cubicBezTo>
                    <a:cubicBezTo>
                      <a:pt x="165" y="658"/>
                      <a:pt x="165" y="657"/>
                      <a:pt x="165" y="657"/>
                    </a:cubicBezTo>
                    <a:cubicBezTo>
                      <a:pt x="164" y="656"/>
                      <a:pt x="164" y="656"/>
                      <a:pt x="163" y="657"/>
                    </a:cubicBezTo>
                    <a:cubicBezTo>
                      <a:pt x="163" y="657"/>
                      <a:pt x="162" y="657"/>
                      <a:pt x="162" y="657"/>
                    </a:cubicBezTo>
                    <a:cubicBezTo>
                      <a:pt x="162" y="657"/>
                      <a:pt x="161" y="657"/>
                      <a:pt x="161" y="657"/>
                    </a:cubicBezTo>
                    <a:cubicBezTo>
                      <a:pt x="161" y="656"/>
                      <a:pt x="159" y="657"/>
                      <a:pt x="158" y="658"/>
                    </a:cubicBezTo>
                    <a:cubicBezTo>
                      <a:pt x="158" y="658"/>
                      <a:pt x="157" y="658"/>
                      <a:pt x="157" y="658"/>
                    </a:cubicBezTo>
                    <a:cubicBezTo>
                      <a:pt x="156" y="658"/>
                      <a:pt x="156" y="659"/>
                      <a:pt x="156" y="659"/>
                    </a:cubicBezTo>
                    <a:cubicBezTo>
                      <a:pt x="155" y="659"/>
                      <a:pt x="153" y="659"/>
                      <a:pt x="153" y="658"/>
                    </a:cubicBezTo>
                    <a:cubicBezTo>
                      <a:pt x="152" y="658"/>
                      <a:pt x="152" y="655"/>
                      <a:pt x="152" y="655"/>
                    </a:cubicBezTo>
                    <a:cubicBezTo>
                      <a:pt x="150" y="656"/>
                      <a:pt x="150" y="656"/>
                      <a:pt x="150" y="656"/>
                    </a:cubicBezTo>
                    <a:cubicBezTo>
                      <a:pt x="150" y="656"/>
                      <a:pt x="150" y="656"/>
                      <a:pt x="150" y="656"/>
                    </a:cubicBezTo>
                    <a:cubicBezTo>
                      <a:pt x="149" y="654"/>
                      <a:pt x="148" y="651"/>
                      <a:pt x="147" y="650"/>
                    </a:cubicBezTo>
                    <a:cubicBezTo>
                      <a:pt x="147" y="649"/>
                      <a:pt x="147" y="648"/>
                      <a:pt x="148" y="646"/>
                    </a:cubicBezTo>
                    <a:cubicBezTo>
                      <a:pt x="148" y="646"/>
                      <a:pt x="148" y="646"/>
                      <a:pt x="148" y="646"/>
                    </a:cubicBezTo>
                    <a:cubicBezTo>
                      <a:pt x="148" y="645"/>
                      <a:pt x="145" y="645"/>
                      <a:pt x="144" y="645"/>
                    </a:cubicBezTo>
                    <a:cubicBezTo>
                      <a:pt x="143" y="645"/>
                      <a:pt x="143" y="645"/>
                      <a:pt x="143" y="646"/>
                    </a:cubicBezTo>
                    <a:cubicBezTo>
                      <a:pt x="143" y="646"/>
                      <a:pt x="142" y="647"/>
                      <a:pt x="141" y="648"/>
                    </a:cubicBezTo>
                    <a:cubicBezTo>
                      <a:pt x="140" y="649"/>
                      <a:pt x="138" y="650"/>
                      <a:pt x="138" y="650"/>
                    </a:cubicBezTo>
                    <a:cubicBezTo>
                      <a:pt x="137" y="650"/>
                      <a:pt x="137" y="651"/>
                      <a:pt x="137" y="651"/>
                    </a:cubicBezTo>
                    <a:cubicBezTo>
                      <a:pt x="137" y="652"/>
                      <a:pt x="137" y="652"/>
                      <a:pt x="137" y="652"/>
                    </a:cubicBezTo>
                    <a:cubicBezTo>
                      <a:pt x="136" y="652"/>
                      <a:pt x="136" y="653"/>
                      <a:pt x="136" y="653"/>
                    </a:cubicBezTo>
                    <a:cubicBezTo>
                      <a:pt x="137" y="654"/>
                      <a:pt x="136" y="655"/>
                      <a:pt x="136" y="656"/>
                    </a:cubicBezTo>
                    <a:cubicBezTo>
                      <a:pt x="136" y="656"/>
                      <a:pt x="135" y="656"/>
                      <a:pt x="135" y="656"/>
                    </a:cubicBezTo>
                    <a:cubicBezTo>
                      <a:pt x="135" y="657"/>
                      <a:pt x="135" y="657"/>
                      <a:pt x="136" y="657"/>
                    </a:cubicBezTo>
                    <a:cubicBezTo>
                      <a:pt x="136" y="658"/>
                      <a:pt x="134" y="658"/>
                      <a:pt x="134" y="658"/>
                    </a:cubicBezTo>
                    <a:cubicBezTo>
                      <a:pt x="133" y="657"/>
                      <a:pt x="133" y="657"/>
                      <a:pt x="133" y="657"/>
                    </a:cubicBezTo>
                    <a:cubicBezTo>
                      <a:pt x="133" y="656"/>
                      <a:pt x="132" y="655"/>
                      <a:pt x="131" y="655"/>
                    </a:cubicBezTo>
                    <a:cubicBezTo>
                      <a:pt x="131" y="655"/>
                      <a:pt x="131" y="654"/>
                      <a:pt x="130" y="653"/>
                    </a:cubicBezTo>
                    <a:cubicBezTo>
                      <a:pt x="130" y="653"/>
                      <a:pt x="130" y="652"/>
                      <a:pt x="129" y="651"/>
                    </a:cubicBezTo>
                    <a:cubicBezTo>
                      <a:pt x="128" y="651"/>
                      <a:pt x="128" y="651"/>
                      <a:pt x="127" y="651"/>
                    </a:cubicBezTo>
                    <a:cubicBezTo>
                      <a:pt x="127" y="652"/>
                      <a:pt x="125" y="651"/>
                      <a:pt x="125" y="651"/>
                    </a:cubicBezTo>
                    <a:cubicBezTo>
                      <a:pt x="124" y="651"/>
                      <a:pt x="124" y="651"/>
                      <a:pt x="124" y="650"/>
                    </a:cubicBezTo>
                    <a:cubicBezTo>
                      <a:pt x="124" y="650"/>
                      <a:pt x="124" y="650"/>
                      <a:pt x="124" y="650"/>
                    </a:cubicBezTo>
                    <a:cubicBezTo>
                      <a:pt x="123" y="650"/>
                      <a:pt x="123" y="649"/>
                      <a:pt x="124" y="649"/>
                    </a:cubicBezTo>
                    <a:cubicBezTo>
                      <a:pt x="124" y="648"/>
                      <a:pt x="124" y="648"/>
                      <a:pt x="123" y="648"/>
                    </a:cubicBezTo>
                    <a:cubicBezTo>
                      <a:pt x="123" y="648"/>
                      <a:pt x="120" y="647"/>
                      <a:pt x="120" y="647"/>
                    </a:cubicBezTo>
                    <a:cubicBezTo>
                      <a:pt x="120" y="646"/>
                      <a:pt x="121" y="646"/>
                      <a:pt x="121" y="646"/>
                    </a:cubicBezTo>
                    <a:cubicBezTo>
                      <a:pt x="122" y="645"/>
                      <a:pt x="122" y="645"/>
                      <a:pt x="122" y="644"/>
                    </a:cubicBezTo>
                    <a:cubicBezTo>
                      <a:pt x="122" y="644"/>
                      <a:pt x="122" y="642"/>
                      <a:pt x="122" y="642"/>
                    </a:cubicBezTo>
                    <a:cubicBezTo>
                      <a:pt x="123" y="641"/>
                      <a:pt x="122" y="640"/>
                      <a:pt x="122" y="639"/>
                    </a:cubicBezTo>
                    <a:cubicBezTo>
                      <a:pt x="121" y="637"/>
                      <a:pt x="122" y="636"/>
                      <a:pt x="122" y="635"/>
                    </a:cubicBezTo>
                    <a:cubicBezTo>
                      <a:pt x="122" y="634"/>
                      <a:pt x="120" y="634"/>
                      <a:pt x="120" y="634"/>
                    </a:cubicBezTo>
                    <a:cubicBezTo>
                      <a:pt x="119" y="634"/>
                      <a:pt x="119" y="634"/>
                      <a:pt x="119" y="633"/>
                    </a:cubicBezTo>
                    <a:cubicBezTo>
                      <a:pt x="119" y="633"/>
                      <a:pt x="120" y="632"/>
                      <a:pt x="120" y="631"/>
                    </a:cubicBezTo>
                    <a:cubicBezTo>
                      <a:pt x="120" y="630"/>
                      <a:pt x="118" y="631"/>
                      <a:pt x="117" y="631"/>
                    </a:cubicBezTo>
                    <a:cubicBezTo>
                      <a:pt x="117" y="631"/>
                      <a:pt x="116" y="630"/>
                      <a:pt x="115" y="629"/>
                    </a:cubicBezTo>
                    <a:cubicBezTo>
                      <a:pt x="115" y="629"/>
                      <a:pt x="115" y="630"/>
                      <a:pt x="114" y="630"/>
                    </a:cubicBezTo>
                    <a:cubicBezTo>
                      <a:pt x="114" y="631"/>
                      <a:pt x="112" y="631"/>
                      <a:pt x="112" y="630"/>
                    </a:cubicBezTo>
                    <a:cubicBezTo>
                      <a:pt x="111" y="630"/>
                      <a:pt x="111" y="630"/>
                      <a:pt x="110" y="631"/>
                    </a:cubicBezTo>
                    <a:cubicBezTo>
                      <a:pt x="110" y="631"/>
                      <a:pt x="109" y="631"/>
                      <a:pt x="108" y="631"/>
                    </a:cubicBezTo>
                    <a:cubicBezTo>
                      <a:pt x="108" y="631"/>
                      <a:pt x="107" y="631"/>
                      <a:pt x="107" y="630"/>
                    </a:cubicBezTo>
                    <a:cubicBezTo>
                      <a:pt x="107" y="629"/>
                      <a:pt x="106" y="630"/>
                      <a:pt x="105" y="630"/>
                    </a:cubicBezTo>
                    <a:cubicBezTo>
                      <a:pt x="105" y="630"/>
                      <a:pt x="104" y="630"/>
                      <a:pt x="104" y="630"/>
                    </a:cubicBezTo>
                    <a:cubicBezTo>
                      <a:pt x="103" y="630"/>
                      <a:pt x="103" y="631"/>
                      <a:pt x="102" y="631"/>
                    </a:cubicBezTo>
                    <a:cubicBezTo>
                      <a:pt x="101" y="632"/>
                      <a:pt x="101" y="631"/>
                      <a:pt x="100" y="631"/>
                    </a:cubicBezTo>
                    <a:cubicBezTo>
                      <a:pt x="99" y="631"/>
                      <a:pt x="100" y="632"/>
                      <a:pt x="99" y="632"/>
                    </a:cubicBezTo>
                    <a:cubicBezTo>
                      <a:pt x="99" y="632"/>
                      <a:pt x="98" y="632"/>
                      <a:pt x="98" y="632"/>
                    </a:cubicBezTo>
                    <a:cubicBezTo>
                      <a:pt x="98" y="632"/>
                      <a:pt x="98" y="630"/>
                      <a:pt x="98" y="629"/>
                    </a:cubicBezTo>
                    <a:cubicBezTo>
                      <a:pt x="98" y="629"/>
                      <a:pt x="97" y="629"/>
                      <a:pt x="97" y="629"/>
                    </a:cubicBezTo>
                    <a:cubicBezTo>
                      <a:pt x="96" y="629"/>
                      <a:pt x="95" y="629"/>
                      <a:pt x="95" y="629"/>
                    </a:cubicBezTo>
                    <a:cubicBezTo>
                      <a:pt x="94" y="629"/>
                      <a:pt x="93" y="630"/>
                      <a:pt x="91" y="631"/>
                    </a:cubicBezTo>
                    <a:cubicBezTo>
                      <a:pt x="90" y="632"/>
                      <a:pt x="90" y="632"/>
                      <a:pt x="90" y="633"/>
                    </a:cubicBezTo>
                    <a:cubicBezTo>
                      <a:pt x="89" y="633"/>
                      <a:pt x="88" y="633"/>
                      <a:pt x="88" y="633"/>
                    </a:cubicBezTo>
                    <a:cubicBezTo>
                      <a:pt x="88" y="633"/>
                      <a:pt x="87" y="633"/>
                      <a:pt x="87" y="634"/>
                    </a:cubicBezTo>
                    <a:cubicBezTo>
                      <a:pt x="86" y="634"/>
                      <a:pt x="84" y="634"/>
                      <a:pt x="84" y="633"/>
                    </a:cubicBezTo>
                    <a:cubicBezTo>
                      <a:pt x="83" y="633"/>
                      <a:pt x="82" y="634"/>
                      <a:pt x="82" y="634"/>
                    </a:cubicBezTo>
                    <a:cubicBezTo>
                      <a:pt x="81" y="635"/>
                      <a:pt x="81" y="635"/>
                      <a:pt x="81" y="634"/>
                    </a:cubicBezTo>
                    <a:cubicBezTo>
                      <a:pt x="80" y="634"/>
                      <a:pt x="78" y="635"/>
                      <a:pt x="77" y="636"/>
                    </a:cubicBezTo>
                    <a:cubicBezTo>
                      <a:pt x="77" y="636"/>
                      <a:pt x="77" y="636"/>
                      <a:pt x="77" y="637"/>
                    </a:cubicBezTo>
                    <a:cubicBezTo>
                      <a:pt x="77" y="637"/>
                      <a:pt x="75" y="636"/>
                      <a:pt x="74" y="636"/>
                    </a:cubicBezTo>
                    <a:cubicBezTo>
                      <a:pt x="73" y="636"/>
                      <a:pt x="73" y="637"/>
                      <a:pt x="73" y="637"/>
                    </a:cubicBezTo>
                    <a:cubicBezTo>
                      <a:pt x="73" y="638"/>
                      <a:pt x="72" y="639"/>
                      <a:pt x="71" y="640"/>
                    </a:cubicBezTo>
                    <a:cubicBezTo>
                      <a:pt x="71" y="640"/>
                      <a:pt x="70" y="640"/>
                      <a:pt x="69" y="640"/>
                    </a:cubicBezTo>
                    <a:cubicBezTo>
                      <a:pt x="69" y="640"/>
                      <a:pt x="68" y="639"/>
                      <a:pt x="68" y="638"/>
                    </a:cubicBezTo>
                    <a:cubicBezTo>
                      <a:pt x="68" y="637"/>
                      <a:pt x="66" y="636"/>
                      <a:pt x="65" y="635"/>
                    </a:cubicBezTo>
                    <a:cubicBezTo>
                      <a:pt x="64" y="634"/>
                      <a:pt x="63" y="635"/>
                      <a:pt x="62" y="635"/>
                    </a:cubicBezTo>
                    <a:cubicBezTo>
                      <a:pt x="62" y="635"/>
                      <a:pt x="60" y="635"/>
                      <a:pt x="60" y="635"/>
                    </a:cubicBezTo>
                    <a:cubicBezTo>
                      <a:pt x="59" y="635"/>
                      <a:pt x="59" y="634"/>
                      <a:pt x="59" y="633"/>
                    </a:cubicBezTo>
                    <a:cubicBezTo>
                      <a:pt x="58" y="632"/>
                      <a:pt x="58" y="633"/>
                      <a:pt x="57" y="633"/>
                    </a:cubicBezTo>
                    <a:cubicBezTo>
                      <a:pt x="56" y="633"/>
                      <a:pt x="56" y="633"/>
                      <a:pt x="55" y="633"/>
                    </a:cubicBezTo>
                    <a:cubicBezTo>
                      <a:pt x="55" y="633"/>
                      <a:pt x="53" y="633"/>
                      <a:pt x="53" y="633"/>
                    </a:cubicBezTo>
                    <a:cubicBezTo>
                      <a:pt x="52" y="633"/>
                      <a:pt x="52" y="633"/>
                      <a:pt x="52" y="632"/>
                    </a:cubicBezTo>
                    <a:cubicBezTo>
                      <a:pt x="52" y="632"/>
                      <a:pt x="51" y="632"/>
                      <a:pt x="51" y="632"/>
                    </a:cubicBezTo>
                    <a:cubicBezTo>
                      <a:pt x="50" y="632"/>
                      <a:pt x="50" y="632"/>
                      <a:pt x="50" y="631"/>
                    </a:cubicBezTo>
                    <a:cubicBezTo>
                      <a:pt x="50" y="631"/>
                      <a:pt x="49" y="631"/>
                      <a:pt x="48" y="631"/>
                    </a:cubicBezTo>
                    <a:cubicBezTo>
                      <a:pt x="47" y="631"/>
                      <a:pt x="47" y="630"/>
                      <a:pt x="47" y="630"/>
                    </a:cubicBezTo>
                    <a:cubicBezTo>
                      <a:pt x="47" y="629"/>
                      <a:pt x="46" y="629"/>
                      <a:pt x="45" y="629"/>
                    </a:cubicBezTo>
                    <a:cubicBezTo>
                      <a:pt x="45" y="628"/>
                      <a:pt x="44" y="628"/>
                      <a:pt x="44" y="628"/>
                    </a:cubicBezTo>
                    <a:cubicBezTo>
                      <a:pt x="44" y="627"/>
                      <a:pt x="44" y="627"/>
                      <a:pt x="44" y="626"/>
                    </a:cubicBezTo>
                    <a:cubicBezTo>
                      <a:pt x="43" y="625"/>
                      <a:pt x="45" y="625"/>
                      <a:pt x="46" y="625"/>
                    </a:cubicBezTo>
                    <a:cubicBezTo>
                      <a:pt x="47" y="624"/>
                      <a:pt x="46" y="624"/>
                      <a:pt x="46" y="623"/>
                    </a:cubicBezTo>
                    <a:cubicBezTo>
                      <a:pt x="46" y="623"/>
                      <a:pt x="46" y="623"/>
                      <a:pt x="46" y="622"/>
                    </a:cubicBezTo>
                    <a:cubicBezTo>
                      <a:pt x="46" y="621"/>
                      <a:pt x="45" y="621"/>
                      <a:pt x="44" y="621"/>
                    </a:cubicBezTo>
                    <a:cubicBezTo>
                      <a:pt x="44" y="621"/>
                      <a:pt x="43" y="621"/>
                      <a:pt x="43" y="620"/>
                    </a:cubicBezTo>
                    <a:cubicBezTo>
                      <a:pt x="43" y="620"/>
                      <a:pt x="42" y="619"/>
                      <a:pt x="42" y="618"/>
                    </a:cubicBezTo>
                    <a:cubicBezTo>
                      <a:pt x="42" y="618"/>
                      <a:pt x="41" y="618"/>
                      <a:pt x="40" y="619"/>
                    </a:cubicBezTo>
                    <a:cubicBezTo>
                      <a:pt x="40" y="619"/>
                      <a:pt x="40" y="620"/>
                      <a:pt x="40" y="620"/>
                    </a:cubicBezTo>
                    <a:cubicBezTo>
                      <a:pt x="40" y="620"/>
                      <a:pt x="40" y="621"/>
                      <a:pt x="40" y="621"/>
                    </a:cubicBezTo>
                    <a:cubicBezTo>
                      <a:pt x="39" y="621"/>
                      <a:pt x="38" y="621"/>
                      <a:pt x="38" y="621"/>
                    </a:cubicBezTo>
                    <a:cubicBezTo>
                      <a:pt x="38" y="621"/>
                      <a:pt x="37" y="620"/>
                      <a:pt x="37" y="620"/>
                    </a:cubicBezTo>
                    <a:cubicBezTo>
                      <a:pt x="37" y="619"/>
                      <a:pt x="36" y="619"/>
                      <a:pt x="35" y="620"/>
                    </a:cubicBezTo>
                    <a:cubicBezTo>
                      <a:pt x="35" y="621"/>
                      <a:pt x="33" y="622"/>
                      <a:pt x="33" y="622"/>
                    </a:cubicBezTo>
                    <a:cubicBezTo>
                      <a:pt x="33" y="622"/>
                      <a:pt x="32" y="620"/>
                      <a:pt x="31" y="620"/>
                    </a:cubicBezTo>
                    <a:cubicBezTo>
                      <a:pt x="30" y="620"/>
                      <a:pt x="28" y="621"/>
                      <a:pt x="28" y="622"/>
                    </a:cubicBezTo>
                    <a:cubicBezTo>
                      <a:pt x="28" y="622"/>
                      <a:pt x="27" y="622"/>
                      <a:pt x="26" y="622"/>
                    </a:cubicBezTo>
                    <a:cubicBezTo>
                      <a:pt x="25" y="621"/>
                      <a:pt x="25" y="622"/>
                      <a:pt x="25" y="623"/>
                    </a:cubicBezTo>
                    <a:cubicBezTo>
                      <a:pt x="25" y="623"/>
                      <a:pt x="25" y="624"/>
                      <a:pt x="25" y="624"/>
                    </a:cubicBezTo>
                    <a:cubicBezTo>
                      <a:pt x="25" y="625"/>
                      <a:pt x="25" y="625"/>
                      <a:pt x="25" y="626"/>
                    </a:cubicBezTo>
                    <a:cubicBezTo>
                      <a:pt x="25" y="626"/>
                      <a:pt x="26" y="627"/>
                      <a:pt x="25" y="626"/>
                    </a:cubicBezTo>
                    <a:cubicBezTo>
                      <a:pt x="25" y="626"/>
                      <a:pt x="25" y="627"/>
                      <a:pt x="24" y="627"/>
                    </a:cubicBezTo>
                    <a:cubicBezTo>
                      <a:pt x="24" y="627"/>
                      <a:pt x="24" y="627"/>
                      <a:pt x="23" y="628"/>
                    </a:cubicBezTo>
                    <a:cubicBezTo>
                      <a:pt x="23" y="628"/>
                      <a:pt x="23" y="629"/>
                      <a:pt x="23" y="629"/>
                    </a:cubicBezTo>
                    <a:cubicBezTo>
                      <a:pt x="23" y="629"/>
                      <a:pt x="22" y="628"/>
                      <a:pt x="22" y="627"/>
                    </a:cubicBezTo>
                    <a:cubicBezTo>
                      <a:pt x="21" y="627"/>
                      <a:pt x="20" y="627"/>
                      <a:pt x="20" y="627"/>
                    </a:cubicBezTo>
                    <a:cubicBezTo>
                      <a:pt x="20" y="627"/>
                      <a:pt x="19" y="628"/>
                      <a:pt x="19" y="628"/>
                    </a:cubicBezTo>
                    <a:cubicBezTo>
                      <a:pt x="19" y="628"/>
                      <a:pt x="18" y="628"/>
                      <a:pt x="18" y="628"/>
                    </a:cubicBezTo>
                    <a:cubicBezTo>
                      <a:pt x="18" y="627"/>
                      <a:pt x="17" y="628"/>
                      <a:pt x="17" y="628"/>
                    </a:cubicBezTo>
                    <a:cubicBezTo>
                      <a:pt x="17" y="629"/>
                      <a:pt x="16" y="629"/>
                      <a:pt x="16" y="629"/>
                    </a:cubicBezTo>
                    <a:cubicBezTo>
                      <a:pt x="15" y="629"/>
                      <a:pt x="15" y="631"/>
                      <a:pt x="14" y="631"/>
                    </a:cubicBezTo>
                    <a:cubicBezTo>
                      <a:pt x="13" y="631"/>
                      <a:pt x="12" y="632"/>
                      <a:pt x="12" y="632"/>
                    </a:cubicBezTo>
                    <a:cubicBezTo>
                      <a:pt x="11" y="632"/>
                      <a:pt x="11" y="632"/>
                      <a:pt x="11" y="633"/>
                    </a:cubicBezTo>
                    <a:cubicBezTo>
                      <a:pt x="10" y="633"/>
                      <a:pt x="9" y="633"/>
                      <a:pt x="8" y="633"/>
                    </a:cubicBezTo>
                    <a:cubicBezTo>
                      <a:pt x="8" y="633"/>
                      <a:pt x="8" y="632"/>
                      <a:pt x="8" y="631"/>
                    </a:cubicBezTo>
                    <a:cubicBezTo>
                      <a:pt x="7" y="630"/>
                      <a:pt x="7" y="630"/>
                      <a:pt x="7" y="631"/>
                    </a:cubicBezTo>
                    <a:cubicBezTo>
                      <a:pt x="6" y="631"/>
                      <a:pt x="6" y="630"/>
                      <a:pt x="5" y="630"/>
                    </a:cubicBezTo>
                    <a:cubicBezTo>
                      <a:pt x="5" y="629"/>
                      <a:pt x="5" y="629"/>
                      <a:pt x="6" y="628"/>
                    </a:cubicBezTo>
                    <a:cubicBezTo>
                      <a:pt x="7" y="628"/>
                      <a:pt x="6" y="627"/>
                      <a:pt x="6" y="627"/>
                    </a:cubicBezTo>
                    <a:cubicBezTo>
                      <a:pt x="5" y="626"/>
                      <a:pt x="5" y="625"/>
                      <a:pt x="5" y="625"/>
                    </a:cubicBezTo>
                    <a:cubicBezTo>
                      <a:pt x="5" y="624"/>
                      <a:pt x="4" y="625"/>
                      <a:pt x="4" y="625"/>
                    </a:cubicBezTo>
                    <a:cubicBezTo>
                      <a:pt x="3" y="625"/>
                      <a:pt x="3" y="623"/>
                      <a:pt x="4" y="623"/>
                    </a:cubicBezTo>
                    <a:cubicBezTo>
                      <a:pt x="4" y="623"/>
                      <a:pt x="3" y="621"/>
                      <a:pt x="3" y="621"/>
                    </a:cubicBezTo>
                    <a:cubicBezTo>
                      <a:pt x="3" y="621"/>
                      <a:pt x="3" y="620"/>
                      <a:pt x="3" y="619"/>
                    </a:cubicBezTo>
                    <a:cubicBezTo>
                      <a:pt x="2" y="619"/>
                      <a:pt x="1" y="618"/>
                      <a:pt x="0" y="617"/>
                    </a:cubicBezTo>
                    <a:cubicBezTo>
                      <a:pt x="0" y="617"/>
                      <a:pt x="0" y="615"/>
                      <a:pt x="1" y="614"/>
                    </a:cubicBezTo>
                    <a:cubicBezTo>
                      <a:pt x="1" y="613"/>
                      <a:pt x="3" y="613"/>
                      <a:pt x="3" y="614"/>
                    </a:cubicBezTo>
                    <a:cubicBezTo>
                      <a:pt x="4" y="614"/>
                      <a:pt x="4" y="614"/>
                      <a:pt x="5" y="614"/>
                    </a:cubicBezTo>
                    <a:cubicBezTo>
                      <a:pt x="5" y="614"/>
                      <a:pt x="6" y="614"/>
                      <a:pt x="6" y="615"/>
                    </a:cubicBezTo>
                    <a:cubicBezTo>
                      <a:pt x="7" y="616"/>
                      <a:pt x="7" y="617"/>
                      <a:pt x="8" y="617"/>
                    </a:cubicBezTo>
                    <a:cubicBezTo>
                      <a:pt x="9" y="617"/>
                      <a:pt x="10" y="617"/>
                      <a:pt x="11" y="617"/>
                    </a:cubicBezTo>
                    <a:cubicBezTo>
                      <a:pt x="12" y="617"/>
                      <a:pt x="12" y="615"/>
                      <a:pt x="13" y="615"/>
                    </a:cubicBezTo>
                    <a:cubicBezTo>
                      <a:pt x="13" y="615"/>
                      <a:pt x="16" y="614"/>
                      <a:pt x="17" y="614"/>
                    </a:cubicBezTo>
                    <a:cubicBezTo>
                      <a:pt x="17" y="614"/>
                      <a:pt x="18" y="615"/>
                      <a:pt x="19" y="614"/>
                    </a:cubicBezTo>
                    <a:cubicBezTo>
                      <a:pt x="19" y="614"/>
                      <a:pt x="21" y="613"/>
                      <a:pt x="21" y="612"/>
                    </a:cubicBezTo>
                    <a:cubicBezTo>
                      <a:pt x="22" y="612"/>
                      <a:pt x="24" y="612"/>
                      <a:pt x="24" y="611"/>
                    </a:cubicBezTo>
                    <a:cubicBezTo>
                      <a:pt x="25" y="611"/>
                      <a:pt x="25" y="610"/>
                      <a:pt x="26" y="610"/>
                    </a:cubicBezTo>
                    <a:cubicBezTo>
                      <a:pt x="27" y="610"/>
                      <a:pt x="27" y="611"/>
                      <a:pt x="28" y="611"/>
                    </a:cubicBezTo>
                    <a:cubicBezTo>
                      <a:pt x="29" y="611"/>
                      <a:pt x="28" y="610"/>
                      <a:pt x="29" y="609"/>
                    </a:cubicBezTo>
                    <a:cubicBezTo>
                      <a:pt x="30" y="609"/>
                      <a:pt x="31" y="607"/>
                      <a:pt x="32" y="607"/>
                    </a:cubicBezTo>
                    <a:cubicBezTo>
                      <a:pt x="32" y="606"/>
                      <a:pt x="33" y="606"/>
                      <a:pt x="33" y="605"/>
                    </a:cubicBezTo>
                    <a:cubicBezTo>
                      <a:pt x="32" y="604"/>
                      <a:pt x="33" y="603"/>
                      <a:pt x="33" y="602"/>
                    </a:cubicBezTo>
                    <a:cubicBezTo>
                      <a:pt x="32" y="601"/>
                      <a:pt x="32" y="601"/>
                      <a:pt x="32" y="600"/>
                    </a:cubicBezTo>
                    <a:cubicBezTo>
                      <a:pt x="33" y="599"/>
                      <a:pt x="34" y="600"/>
                      <a:pt x="33" y="599"/>
                    </a:cubicBezTo>
                    <a:cubicBezTo>
                      <a:pt x="32" y="598"/>
                      <a:pt x="32" y="597"/>
                      <a:pt x="33" y="596"/>
                    </a:cubicBezTo>
                    <a:cubicBezTo>
                      <a:pt x="33" y="596"/>
                      <a:pt x="34" y="595"/>
                      <a:pt x="33" y="595"/>
                    </a:cubicBezTo>
                    <a:cubicBezTo>
                      <a:pt x="33" y="594"/>
                      <a:pt x="32" y="595"/>
                      <a:pt x="32" y="594"/>
                    </a:cubicBezTo>
                    <a:cubicBezTo>
                      <a:pt x="33" y="593"/>
                      <a:pt x="33" y="592"/>
                      <a:pt x="33" y="593"/>
                    </a:cubicBezTo>
                    <a:cubicBezTo>
                      <a:pt x="32" y="593"/>
                      <a:pt x="31" y="594"/>
                      <a:pt x="31" y="593"/>
                    </a:cubicBezTo>
                    <a:cubicBezTo>
                      <a:pt x="31" y="592"/>
                      <a:pt x="32" y="592"/>
                      <a:pt x="32" y="591"/>
                    </a:cubicBezTo>
                    <a:cubicBezTo>
                      <a:pt x="33" y="591"/>
                      <a:pt x="32" y="590"/>
                      <a:pt x="33" y="589"/>
                    </a:cubicBezTo>
                    <a:cubicBezTo>
                      <a:pt x="33" y="589"/>
                      <a:pt x="33" y="588"/>
                      <a:pt x="34" y="588"/>
                    </a:cubicBezTo>
                    <a:cubicBezTo>
                      <a:pt x="34" y="588"/>
                      <a:pt x="34" y="589"/>
                      <a:pt x="34" y="590"/>
                    </a:cubicBezTo>
                    <a:cubicBezTo>
                      <a:pt x="34" y="590"/>
                      <a:pt x="34" y="592"/>
                      <a:pt x="35" y="592"/>
                    </a:cubicBezTo>
                    <a:cubicBezTo>
                      <a:pt x="35" y="593"/>
                      <a:pt x="36" y="593"/>
                      <a:pt x="36" y="592"/>
                    </a:cubicBezTo>
                    <a:cubicBezTo>
                      <a:pt x="37" y="591"/>
                      <a:pt x="36" y="590"/>
                      <a:pt x="36" y="589"/>
                    </a:cubicBezTo>
                    <a:cubicBezTo>
                      <a:pt x="36" y="588"/>
                      <a:pt x="36" y="587"/>
                      <a:pt x="35" y="587"/>
                    </a:cubicBezTo>
                    <a:cubicBezTo>
                      <a:pt x="35" y="586"/>
                      <a:pt x="34" y="586"/>
                      <a:pt x="34" y="585"/>
                    </a:cubicBezTo>
                    <a:cubicBezTo>
                      <a:pt x="33" y="585"/>
                      <a:pt x="32" y="584"/>
                      <a:pt x="31" y="584"/>
                    </a:cubicBezTo>
                    <a:cubicBezTo>
                      <a:pt x="30" y="584"/>
                      <a:pt x="28" y="585"/>
                      <a:pt x="27" y="585"/>
                    </a:cubicBezTo>
                    <a:cubicBezTo>
                      <a:pt x="27" y="584"/>
                      <a:pt x="27" y="583"/>
                      <a:pt x="25" y="583"/>
                    </a:cubicBezTo>
                    <a:cubicBezTo>
                      <a:pt x="24" y="582"/>
                      <a:pt x="23" y="582"/>
                      <a:pt x="23" y="582"/>
                    </a:cubicBezTo>
                    <a:cubicBezTo>
                      <a:pt x="22" y="581"/>
                      <a:pt x="23" y="580"/>
                      <a:pt x="21" y="580"/>
                    </a:cubicBezTo>
                    <a:cubicBezTo>
                      <a:pt x="20" y="580"/>
                      <a:pt x="19" y="580"/>
                      <a:pt x="19" y="579"/>
                    </a:cubicBezTo>
                    <a:cubicBezTo>
                      <a:pt x="19" y="578"/>
                      <a:pt x="19" y="578"/>
                      <a:pt x="19" y="578"/>
                    </a:cubicBezTo>
                    <a:cubicBezTo>
                      <a:pt x="20" y="578"/>
                      <a:pt x="20" y="577"/>
                      <a:pt x="20" y="576"/>
                    </a:cubicBezTo>
                    <a:cubicBezTo>
                      <a:pt x="19" y="576"/>
                      <a:pt x="19" y="575"/>
                      <a:pt x="18" y="574"/>
                    </a:cubicBezTo>
                    <a:cubicBezTo>
                      <a:pt x="17" y="572"/>
                      <a:pt x="16" y="571"/>
                      <a:pt x="16" y="571"/>
                    </a:cubicBezTo>
                    <a:cubicBezTo>
                      <a:pt x="17" y="571"/>
                      <a:pt x="18" y="570"/>
                      <a:pt x="18" y="571"/>
                    </a:cubicBezTo>
                    <a:cubicBezTo>
                      <a:pt x="19" y="571"/>
                      <a:pt x="19" y="572"/>
                      <a:pt x="20" y="572"/>
                    </a:cubicBezTo>
                    <a:cubicBezTo>
                      <a:pt x="21" y="572"/>
                      <a:pt x="21" y="571"/>
                      <a:pt x="22" y="571"/>
                    </a:cubicBezTo>
                    <a:cubicBezTo>
                      <a:pt x="23" y="571"/>
                      <a:pt x="25" y="572"/>
                      <a:pt x="25" y="571"/>
                    </a:cubicBezTo>
                    <a:cubicBezTo>
                      <a:pt x="26" y="570"/>
                      <a:pt x="26" y="568"/>
                      <a:pt x="26" y="567"/>
                    </a:cubicBezTo>
                    <a:cubicBezTo>
                      <a:pt x="26" y="566"/>
                      <a:pt x="25" y="565"/>
                      <a:pt x="26" y="564"/>
                    </a:cubicBezTo>
                    <a:cubicBezTo>
                      <a:pt x="27" y="564"/>
                      <a:pt x="26" y="563"/>
                      <a:pt x="26" y="561"/>
                    </a:cubicBezTo>
                    <a:cubicBezTo>
                      <a:pt x="27" y="560"/>
                      <a:pt x="29" y="559"/>
                      <a:pt x="29" y="559"/>
                    </a:cubicBezTo>
                    <a:cubicBezTo>
                      <a:pt x="29" y="558"/>
                      <a:pt x="30" y="558"/>
                      <a:pt x="30" y="557"/>
                    </a:cubicBezTo>
                    <a:cubicBezTo>
                      <a:pt x="30" y="556"/>
                      <a:pt x="30" y="555"/>
                      <a:pt x="31" y="555"/>
                    </a:cubicBezTo>
                    <a:cubicBezTo>
                      <a:pt x="32" y="556"/>
                      <a:pt x="32" y="556"/>
                      <a:pt x="33" y="555"/>
                    </a:cubicBezTo>
                    <a:cubicBezTo>
                      <a:pt x="34" y="554"/>
                      <a:pt x="33" y="554"/>
                      <a:pt x="34" y="553"/>
                    </a:cubicBezTo>
                    <a:cubicBezTo>
                      <a:pt x="35" y="553"/>
                      <a:pt x="35" y="552"/>
                      <a:pt x="35" y="552"/>
                    </a:cubicBezTo>
                    <a:cubicBezTo>
                      <a:pt x="35" y="551"/>
                      <a:pt x="36" y="551"/>
                      <a:pt x="37" y="551"/>
                    </a:cubicBezTo>
                    <a:cubicBezTo>
                      <a:pt x="38" y="551"/>
                      <a:pt x="37" y="551"/>
                      <a:pt x="38" y="551"/>
                    </a:cubicBezTo>
                    <a:cubicBezTo>
                      <a:pt x="39" y="551"/>
                      <a:pt x="40" y="552"/>
                      <a:pt x="40" y="552"/>
                    </a:cubicBezTo>
                    <a:cubicBezTo>
                      <a:pt x="41" y="552"/>
                      <a:pt x="41" y="551"/>
                      <a:pt x="42" y="551"/>
                    </a:cubicBezTo>
                    <a:cubicBezTo>
                      <a:pt x="43" y="551"/>
                      <a:pt x="44" y="550"/>
                      <a:pt x="45" y="550"/>
                    </a:cubicBezTo>
                    <a:cubicBezTo>
                      <a:pt x="45" y="551"/>
                      <a:pt x="46" y="551"/>
                      <a:pt x="47" y="551"/>
                    </a:cubicBezTo>
                    <a:cubicBezTo>
                      <a:pt x="47" y="551"/>
                      <a:pt x="47" y="552"/>
                      <a:pt x="48" y="552"/>
                    </a:cubicBezTo>
                    <a:cubicBezTo>
                      <a:pt x="46" y="553"/>
                      <a:pt x="46" y="553"/>
                      <a:pt x="46" y="553"/>
                    </a:cubicBezTo>
                    <a:cubicBezTo>
                      <a:pt x="46" y="553"/>
                      <a:pt x="46" y="554"/>
                      <a:pt x="46" y="554"/>
                    </a:cubicBezTo>
                    <a:cubicBezTo>
                      <a:pt x="46" y="554"/>
                      <a:pt x="46" y="554"/>
                      <a:pt x="47" y="554"/>
                    </a:cubicBezTo>
                    <a:cubicBezTo>
                      <a:pt x="48" y="554"/>
                      <a:pt x="49" y="553"/>
                      <a:pt x="49" y="554"/>
                    </a:cubicBezTo>
                    <a:cubicBezTo>
                      <a:pt x="49" y="554"/>
                      <a:pt x="48" y="555"/>
                      <a:pt x="49" y="555"/>
                    </a:cubicBezTo>
                    <a:cubicBezTo>
                      <a:pt x="50" y="556"/>
                      <a:pt x="52" y="557"/>
                      <a:pt x="52" y="557"/>
                    </a:cubicBezTo>
                    <a:cubicBezTo>
                      <a:pt x="53" y="556"/>
                      <a:pt x="53" y="555"/>
                      <a:pt x="54" y="555"/>
                    </a:cubicBezTo>
                    <a:cubicBezTo>
                      <a:pt x="55" y="555"/>
                      <a:pt x="56" y="554"/>
                      <a:pt x="57" y="554"/>
                    </a:cubicBezTo>
                    <a:cubicBezTo>
                      <a:pt x="57" y="553"/>
                      <a:pt x="59" y="551"/>
                      <a:pt x="60" y="551"/>
                    </a:cubicBezTo>
                    <a:cubicBezTo>
                      <a:pt x="61" y="551"/>
                      <a:pt x="62" y="551"/>
                      <a:pt x="62" y="552"/>
                    </a:cubicBezTo>
                    <a:cubicBezTo>
                      <a:pt x="62" y="552"/>
                      <a:pt x="63" y="552"/>
                      <a:pt x="63" y="553"/>
                    </a:cubicBezTo>
                    <a:cubicBezTo>
                      <a:pt x="64" y="553"/>
                      <a:pt x="64" y="553"/>
                      <a:pt x="65" y="552"/>
                    </a:cubicBezTo>
                    <a:cubicBezTo>
                      <a:pt x="65" y="551"/>
                      <a:pt x="66" y="552"/>
                      <a:pt x="66" y="551"/>
                    </a:cubicBezTo>
                    <a:cubicBezTo>
                      <a:pt x="66" y="550"/>
                      <a:pt x="66" y="550"/>
                      <a:pt x="67" y="550"/>
                    </a:cubicBezTo>
                    <a:cubicBezTo>
                      <a:pt x="68" y="550"/>
                      <a:pt x="69" y="550"/>
                      <a:pt x="69" y="550"/>
                    </a:cubicBezTo>
                    <a:cubicBezTo>
                      <a:pt x="70" y="550"/>
                      <a:pt x="71" y="549"/>
                      <a:pt x="72" y="550"/>
                    </a:cubicBezTo>
                    <a:cubicBezTo>
                      <a:pt x="72" y="551"/>
                      <a:pt x="72" y="552"/>
                      <a:pt x="72" y="553"/>
                    </a:cubicBezTo>
                    <a:cubicBezTo>
                      <a:pt x="72" y="554"/>
                      <a:pt x="72" y="556"/>
                      <a:pt x="72" y="557"/>
                    </a:cubicBezTo>
                    <a:cubicBezTo>
                      <a:pt x="73" y="557"/>
                      <a:pt x="73" y="558"/>
                      <a:pt x="74" y="558"/>
                    </a:cubicBezTo>
                    <a:cubicBezTo>
                      <a:pt x="74" y="558"/>
                      <a:pt x="75" y="556"/>
                      <a:pt x="76" y="557"/>
                    </a:cubicBezTo>
                    <a:cubicBezTo>
                      <a:pt x="76" y="558"/>
                      <a:pt x="76" y="559"/>
                      <a:pt x="77" y="559"/>
                    </a:cubicBezTo>
                    <a:cubicBezTo>
                      <a:pt x="78" y="559"/>
                      <a:pt x="80" y="559"/>
                      <a:pt x="80" y="558"/>
                    </a:cubicBezTo>
                    <a:cubicBezTo>
                      <a:pt x="80" y="557"/>
                      <a:pt x="80" y="557"/>
                      <a:pt x="80" y="555"/>
                    </a:cubicBezTo>
                    <a:cubicBezTo>
                      <a:pt x="80" y="554"/>
                      <a:pt x="79" y="553"/>
                      <a:pt x="80" y="553"/>
                    </a:cubicBezTo>
                    <a:cubicBezTo>
                      <a:pt x="81" y="553"/>
                      <a:pt x="82" y="553"/>
                      <a:pt x="82" y="553"/>
                    </a:cubicBezTo>
                    <a:cubicBezTo>
                      <a:pt x="82" y="552"/>
                      <a:pt x="82" y="550"/>
                      <a:pt x="81" y="548"/>
                    </a:cubicBezTo>
                    <a:cubicBezTo>
                      <a:pt x="80" y="547"/>
                      <a:pt x="79" y="547"/>
                      <a:pt x="79" y="546"/>
                    </a:cubicBezTo>
                    <a:cubicBezTo>
                      <a:pt x="79" y="545"/>
                      <a:pt x="78" y="544"/>
                      <a:pt x="78" y="544"/>
                    </a:cubicBezTo>
                    <a:cubicBezTo>
                      <a:pt x="78" y="543"/>
                      <a:pt x="77" y="542"/>
                      <a:pt x="76" y="542"/>
                    </a:cubicBezTo>
                    <a:cubicBezTo>
                      <a:pt x="75" y="542"/>
                      <a:pt x="74" y="541"/>
                      <a:pt x="74" y="540"/>
                    </a:cubicBezTo>
                    <a:cubicBezTo>
                      <a:pt x="74" y="540"/>
                      <a:pt x="74" y="539"/>
                      <a:pt x="74" y="538"/>
                    </a:cubicBezTo>
                    <a:cubicBezTo>
                      <a:pt x="74" y="537"/>
                      <a:pt x="74" y="535"/>
                      <a:pt x="74" y="535"/>
                    </a:cubicBezTo>
                    <a:cubicBezTo>
                      <a:pt x="73" y="535"/>
                      <a:pt x="72" y="535"/>
                      <a:pt x="72" y="534"/>
                    </a:cubicBezTo>
                    <a:cubicBezTo>
                      <a:pt x="72" y="533"/>
                      <a:pt x="72" y="531"/>
                      <a:pt x="73" y="531"/>
                    </a:cubicBezTo>
                    <a:cubicBezTo>
                      <a:pt x="74" y="530"/>
                      <a:pt x="74" y="530"/>
                      <a:pt x="75" y="530"/>
                    </a:cubicBezTo>
                    <a:cubicBezTo>
                      <a:pt x="75" y="529"/>
                      <a:pt x="74" y="529"/>
                      <a:pt x="74" y="528"/>
                    </a:cubicBezTo>
                    <a:cubicBezTo>
                      <a:pt x="73" y="527"/>
                      <a:pt x="73" y="526"/>
                      <a:pt x="72" y="527"/>
                    </a:cubicBezTo>
                    <a:cubicBezTo>
                      <a:pt x="71" y="527"/>
                      <a:pt x="70" y="528"/>
                      <a:pt x="70" y="527"/>
                    </a:cubicBezTo>
                    <a:cubicBezTo>
                      <a:pt x="69" y="527"/>
                      <a:pt x="69" y="526"/>
                      <a:pt x="69" y="525"/>
                    </a:cubicBezTo>
                    <a:cubicBezTo>
                      <a:pt x="69" y="524"/>
                      <a:pt x="68" y="524"/>
                      <a:pt x="69" y="523"/>
                    </a:cubicBezTo>
                    <a:cubicBezTo>
                      <a:pt x="70" y="522"/>
                      <a:pt x="71" y="521"/>
                      <a:pt x="71" y="521"/>
                    </a:cubicBezTo>
                    <a:cubicBezTo>
                      <a:pt x="71" y="520"/>
                      <a:pt x="73" y="519"/>
                      <a:pt x="73" y="518"/>
                    </a:cubicBezTo>
                    <a:cubicBezTo>
                      <a:pt x="73" y="518"/>
                      <a:pt x="74" y="516"/>
                      <a:pt x="73" y="515"/>
                    </a:cubicBezTo>
                    <a:cubicBezTo>
                      <a:pt x="73" y="514"/>
                      <a:pt x="72" y="513"/>
                      <a:pt x="73" y="512"/>
                    </a:cubicBezTo>
                    <a:cubicBezTo>
                      <a:pt x="74" y="512"/>
                      <a:pt x="76" y="509"/>
                      <a:pt x="76" y="509"/>
                    </a:cubicBezTo>
                    <a:cubicBezTo>
                      <a:pt x="75" y="508"/>
                      <a:pt x="74" y="506"/>
                      <a:pt x="75" y="505"/>
                    </a:cubicBezTo>
                    <a:cubicBezTo>
                      <a:pt x="77" y="505"/>
                      <a:pt x="78" y="505"/>
                      <a:pt x="79" y="505"/>
                    </a:cubicBezTo>
                    <a:cubicBezTo>
                      <a:pt x="79" y="505"/>
                      <a:pt x="80" y="505"/>
                      <a:pt x="80" y="504"/>
                    </a:cubicBezTo>
                    <a:cubicBezTo>
                      <a:pt x="80" y="504"/>
                      <a:pt x="82" y="502"/>
                      <a:pt x="81" y="501"/>
                    </a:cubicBezTo>
                    <a:cubicBezTo>
                      <a:pt x="80" y="501"/>
                      <a:pt x="80" y="501"/>
                      <a:pt x="80" y="500"/>
                    </a:cubicBezTo>
                    <a:cubicBezTo>
                      <a:pt x="80" y="499"/>
                      <a:pt x="79" y="499"/>
                      <a:pt x="79" y="497"/>
                    </a:cubicBezTo>
                    <a:cubicBezTo>
                      <a:pt x="79" y="496"/>
                      <a:pt x="78" y="495"/>
                      <a:pt x="78" y="494"/>
                    </a:cubicBezTo>
                    <a:cubicBezTo>
                      <a:pt x="78" y="493"/>
                      <a:pt x="77" y="492"/>
                      <a:pt x="77" y="493"/>
                    </a:cubicBezTo>
                    <a:cubicBezTo>
                      <a:pt x="76" y="493"/>
                      <a:pt x="76" y="494"/>
                      <a:pt x="76" y="494"/>
                    </a:cubicBezTo>
                    <a:cubicBezTo>
                      <a:pt x="75" y="494"/>
                      <a:pt x="74" y="494"/>
                      <a:pt x="74" y="493"/>
                    </a:cubicBezTo>
                    <a:cubicBezTo>
                      <a:pt x="74" y="492"/>
                      <a:pt x="75" y="492"/>
                      <a:pt x="75" y="491"/>
                    </a:cubicBezTo>
                    <a:cubicBezTo>
                      <a:pt x="75" y="490"/>
                      <a:pt x="76" y="489"/>
                      <a:pt x="77" y="489"/>
                    </a:cubicBezTo>
                    <a:cubicBezTo>
                      <a:pt x="78" y="490"/>
                      <a:pt x="78" y="490"/>
                      <a:pt x="79" y="490"/>
                    </a:cubicBezTo>
                    <a:cubicBezTo>
                      <a:pt x="80" y="490"/>
                      <a:pt x="80" y="490"/>
                      <a:pt x="81" y="491"/>
                    </a:cubicBezTo>
                    <a:cubicBezTo>
                      <a:pt x="81" y="492"/>
                      <a:pt x="81" y="493"/>
                      <a:pt x="82" y="492"/>
                    </a:cubicBezTo>
                    <a:cubicBezTo>
                      <a:pt x="82" y="492"/>
                      <a:pt x="83" y="491"/>
                      <a:pt x="84" y="492"/>
                    </a:cubicBezTo>
                    <a:cubicBezTo>
                      <a:pt x="85" y="493"/>
                      <a:pt x="87" y="493"/>
                      <a:pt x="88" y="492"/>
                    </a:cubicBezTo>
                    <a:cubicBezTo>
                      <a:pt x="89" y="492"/>
                      <a:pt x="89" y="491"/>
                      <a:pt x="89" y="490"/>
                    </a:cubicBezTo>
                    <a:cubicBezTo>
                      <a:pt x="89" y="489"/>
                      <a:pt x="90" y="487"/>
                      <a:pt x="89" y="486"/>
                    </a:cubicBezTo>
                    <a:cubicBezTo>
                      <a:pt x="89" y="485"/>
                      <a:pt x="88" y="485"/>
                      <a:pt x="89" y="484"/>
                    </a:cubicBezTo>
                    <a:cubicBezTo>
                      <a:pt x="90" y="484"/>
                      <a:pt x="91" y="483"/>
                      <a:pt x="91" y="483"/>
                    </a:cubicBezTo>
                    <a:cubicBezTo>
                      <a:pt x="91" y="482"/>
                      <a:pt x="91" y="482"/>
                      <a:pt x="91" y="482"/>
                    </a:cubicBezTo>
                    <a:cubicBezTo>
                      <a:pt x="89" y="482"/>
                      <a:pt x="87" y="481"/>
                      <a:pt x="86" y="481"/>
                    </a:cubicBezTo>
                    <a:cubicBezTo>
                      <a:pt x="84" y="480"/>
                      <a:pt x="84" y="478"/>
                      <a:pt x="84" y="476"/>
                    </a:cubicBezTo>
                    <a:cubicBezTo>
                      <a:pt x="83" y="476"/>
                      <a:pt x="83" y="475"/>
                      <a:pt x="82" y="474"/>
                    </a:cubicBezTo>
                    <a:cubicBezTo>
                      <a:pt x="82" y="473"/>
                      <a:pt x="81" y="473"/>
                      <a:pt x="80" y="472"/>
                    </a:cubicBezTo>
                    <a:cubicBezTo>
                      <a:pt x="78" y="471"/>
                      <a:pt x="76" y="470"/>
                      <a:pt x="74" y="469"/>
                    </a:cubicBezTo>
                    <a:cubicBezTo>
                      <a:pt x="73" y="468"/>
                      <a:pt x="71" y="468"/>
                      <a:pt x="69" y="468"/>
                    </a:cubicBezTo>
                    <a:cubicBezTo>
                      <a:pt x="68" y="468"/>
                      <a:pt x="65" y="469"/>
                      <a:pt x="63" y="469"/>
                    </a:cubicBezTo>
                    <a:cubicBezTo>
                      <a:pt x="63" y="468"/>
                      <a:pt x="63" y="468"/>
                      <a:pt x="63" y="468"/>
                    </a:cubicBezTo>
                    <a:cubicBezTo>
                      <a:pt x="63" y="468"/>
                      <a:pt x="63" y="466"/>
                      <a:pt x="63" y="465"/>
                    </a:cubicBezTo>
                    <a:cubicBezTo>
                      <a:pt x="62" y="464"/>
                      <a:pt x="59" y="464"/>
                      <a:pt x="60" y="463"/>
                    </a:cubicBezTo>
                    <a:cubicBezTo>
                      <a:pt x="62" y="462"/>
                      <a:pt x="62" y="462"/>
                      <a:pt x="63" y="461"/>
                    </a:cubicBezTo>
                    <a:cubicBezTo>
                      <a:pt x="65" y="460"/>
                      <a:pt x="66" y="459"/>
                      <a:pt x="67" y="458"/>
                    </a:cubicBezTo>
                    <a:cubicBezTo>
                      <a:pt x="68" y="457"/>
                      <a:pt x="68" y="457"/>
                      <a:pt x="69" y="457"/>
                    </a:cubicBezTo>
                    <a:cubicBezTo>
                      <a:pt x="70" y="458"/>
                      <a:pt x="71" y="459"/>
                      <a:pt x="72" y="458"/>
                    </a:cubicBezTo>
                    <a:cubicBezTo>
                      <a:pt x="72" y="457"/>
                      <a:pt x="72" y="457"/>
                      <a:pt x="71" y="456"/>
                    </a:cubicBezTo>
                    <a:cubicBezTo>
                      <a:pt x="71" y="456"/>
                      <a:pt x="70" y="456"/>
                      <a:pt x="71" y="454"/>
                    </a:cubicBezTo>
                    <a:cubicBezTo>
                      <a:pt x="71" y="453"/>
                      <a:pt x="71" y="452"/>
                      <a:pt x="72" y="452"/>
                    </a:cubicBezTo>
                    <a:cubicBezTo>
                      <a:pt x="73" y="451"/>
                      <a:pt x="74" y="451"/>
                      <a:pt x="74" y="450"/>
                    </a:cubicBezTo>
                    <a:cubicBezTo>
                      <a:pt x="74" y="449"/>
                      <a:pt x="74" y="448"/>
                      <a:pt x="75" y="448"/>
                    </a:cubicBezTo>
                    <a:cubicBezTo>
                      <a:pt x="76" y="448"/>
                      <a:pt x="78" y="448"/>
                      <a:pt x="78" y="447"/>
                    </a:cubicBezTo>
                    <a:cubicBezTo>
                      <a:pt x="78" y="447"/>
                      <a:pt x="78" y="447"/>
                      <a:pt x="79" y="446"/>
                    </a:cubicBezTo>
                    <a:cubicBezTo>
                      <a:pt x="80" y="446"/>
                      <a:pt x="80" y="445"/>
                      <a:pt x="79" y="444"/>
                    </a:cubicBezTo>
                    <a:cubicBezTo>
                      <a:pt x="78" y="443"/>
                      <a:pt x="77" y="441"/>
                      <a:pt x="78" y="441"/>
                    </a:cubicBezTo>
                    <a:cubicBezTo>
                      <a:pt x="78" y="440"/>
                      <a:pt x="79" y="439"/>
                      <a:pt x="78" y="438"/>
                    </a:cubicBezTo>
                    <a:cubicBezTo>
                      <a:pt x="77" y="437"/>
                      <a:pt x="77" y="437"/>
                      <a:pt x="76" y="436"/>
                    </a:cubicBezTo>
                    <a:cubicBezTo>
                      <a:pt x="75" y="436"/>
                      <a:pt x="75" y="435"/>
                      <a:pt x="75" y="434"/>
                    </a:cubicBezTo>
                    <a:cubicBezTo>
                      <a:pt x="75" y="433"/>
                      <a:pt x="75" y="433"/>
                      <a:pt x="75" y="432"/>
                    </a:cubicBezTo>
                    <a:cubicBezTo>
                      <a:pt x="74" y="431"/>
                      <a:pt x="73" y="431"/>
                      <a:pt x="73" y="430"/>
                    </a:cubicBezTo>
                    <a:cubicBezTo>
                      <a:pt x="73" y="428"/>
                      <a:pt x="72" y="427"/>
                      <a:pt x="73" y="427"/>
                    </a:cubicBezTo>
                    <a:cubicBezTo>
                      <a:pt x="74" y="426"/>
                      <a:pt x="74" y="426"/>
                      <a:pt x="74" y="425"/>
                    </a:cubicBezTo>
                    <a:cubicBezTo>
                      <a:pt x="73" y="424"/>
                      <a:pt x="73" y="423"/>
                      <a:pt x="74" y="423"/>
                    </a:cubicBezTo>
                    <a:cubicBezTo>
                      <a:pt x="75" y="423"/>
                      <a:pt x="75" y="423"/>
                      <a:pt x="76" y="422"/>
                    </a:cubicBezTo>
                    <a:cubicBezTo>
                      <a:pt x="76" y="421"/>
                      <a:pt x="77" y="420"/>
                      <a:pt x="77" y="419"/>
                    </a:cubicBezTo>
                    <a:cubicBezTo>
                      <a:pt x="77" y="418"/>
                      <a:pt x="77" y="418"/>
                      <a:pt x="78" y="418"/>
                    </a:cubicBezTo>
                    <a:cubicBezTo>
                      <a:pt x="79" y="417"/>
                      <a:pt x="81" y="418"/>
                      <a:pt x="82" y="418"/>
                    </a:cubicBezTo>
                    <a:cubicBezTo>
                      <a:pt x="82" y="419"/>
                      <a:pt x="83" y="419"/>
                      <a:pt x="84" y="419"/>
                    </a:cubicBezTo>
                    <a:cubicBezTo>
                      <a:pt x="85" y="419"/>
                      <a:pt x="86" y="419"/>
                      <a:pt x="87" y="418"/>
                    </a:cubicBezTo>
                    <a:cubicBezTo>
                      <a:pt x="88" y="418"/>
                      <a:pt x="88" y="418"/>
                      <a:pt x="89" y="417"/>
                    </a:cubicBezTo>
                    <a:cubicBezTo>
                      <a:pt x="89" y="417"/>
                      <a:pt x="90" y="416"/>
                      <a:pt x="91" y="416"/>
                    </a:cubicBezTo>
                    <a:cubicBezTo>
                      <a:pt x="92" y="416"/>
                      <a:pt x="92" y="417"/>
                      <a:pt x="93" y="417"/>
                    </a:cubicBezTo>
                    <a:cubicBezTo>
                      <a:pt x="95" y="417"/>
                      <a:pt x="95" y="417"/>
                      <a:pt x="96" y="417"/>
                    </a:cubicBezTo>
                    <a:cubicBezTo>
                      <a:pt x="97" y="418"/>
                      <a:pt x="98" y="418"/>
                      <a:pt x="99" y="418"/>
                    </a:cubicBezTo>
                    <a:cubicBezTo>
                      <a:pt x="100" y="417"/>
                      <a:pt x="102" y="417"/>
                      <a:pt x="103" y="417"/>
                    </a:cubicBezTo>
                    <a:cubicBezTo>
                      <a:pt x="103" y="417"/>
                      <a:pt x="104" y="418"/>
                      <a:pt x="105" y="418"/>
                    </a:cubicBezTo>
                    <a:cubicBezTo>
                      <a:pt x="106" y="418"/>
                      <a:pt x="106" y="418"/>
                      <a:pt x="107" y="418"/>
                    </a:cubicBezTo>
                    <a:cubicBezTo>
                      <a:pt x="107" y="419"/>
                      <a:pt x="108" y="419"/>
                      <a:pt x="109" y="419"/>
                    </a:cubicBezTo>
                    <a:cubicBezTo>
                      <a:pt x="109" y="419"/>
                      <a:pt x="110" y="419"/>
                      <a:pt x="111" y="420"/>
                    </a:cubicBezTo>
                    <a:cubicBezTo>
                      <a:pt x="111" y="421"/>
                      <a:pt x="111" y="422"/>
                      <a:pt x="111" y="422"/>
                    </a:cubicBezTo>
                    <a:cubicBezTo>
                      <a:pt x="112" y="422"/>
                      <a:pt x="114" y="421"/>
                      <a:pt x="114" y="422"/>
                    </a:cubicBezTo>
                    <a:cubicBezTo>
                      <a:pt x="114" y="422"/>
                      <a:pt x="115" y="423"/>
                      <a:pt x="115" y="423"/>
                    </a:cubicBezTo>
                    <a:cubicBezTo>
                      <a:pt x="116" y="423"/>
                      <a:pt x="117" y="423"/>
                      <a:pt x="117" y="424"/>
                    </a:cubicBezTo>
                    <a:cubicBezTo>
                      <a:pt x="118" y="426"/>
                      <a:pt x="117" y="427"/>
                      <a:pt x="117" y="427"/>
                    </a:cubicBezTo>
                    <a:cubicBezTo>
                      <a:pt x="118" y="427"/>
                      <a:pt x="119" y="429"/>
                      <a:pt x="120" y="429"/>
                    </a:cubicBezTo>
                    <a:cubicBezTo>
                      <a:pt x="121" y="430"/>
                      <a:pt x="123" y="430"/>
                      <a:pt x="124" y="431"/>
                    </a:cubicBezTo>
                    <a:cubicBezTo>
                      <a:pt x="125" y="432"/>
                      <a:pt x="124" y="433"/>
                      <a:pt x="124" y="434"/>
                    </a:cubicBezTo>
                    <a:cubicBezTo>
                      <a:pt x="124" y="434"/>
                      <a:pt x="124" y="435"/>
                      <a:pt x="125" y="435"/>
                    </a:cubicBezTo>
                    <a:cubicBezTo>
                      <a:pt x="126" y="435"/>
                      <a:pt x="127" y="436"/>
                      <a:pt x="127" y="435"/>
                    </a:cubicBezTo>
                    <a:cubicBezTo>
                      <a:pt x="128" y="434"/>
                      <a:pt x="128" y="434"/>
                      <a:pt x="129" y="435"/>
                    </a:cubicBezTo>
                    <a:cubicBezTo>
                      <a:pt x="129" y="435"/>
                      <a:pt x="130" y="435"/>
                      <a:pt x="130" y="434"/>
                    </a:cubicBezTo>
                    <a:cubicBezTo>
                      <a:pt x="130" y="433"/>
                      <a:pt x="130" y="433"/>
                      <a:pt x="131" y="433"/>
                    </a:cubicBezTo>
                    <a:cubicBezTo>
                      <a:pt x="131" y="432"/>
                      <a:pt x="132" y="430"/>
                      <a:pt x="133" y="430"/>
                    </a:cubicBezTo>
                    <a:cubicBezTo>
                      <a:pt x="133" y="430"/>
                      <a:pt x="134" y="430"/>
                      <a:pt x="135" y="430"/>
                    </a:cubicBezTo>
                    <a:cubicBezTo>
                      <a:pt x="136" y="430"/>
                      <a:pt x="137" y="430"/>
                      <a:pt x="137" y="431"/>
                    </a:cubicBezTo>
                    <a:cubicBezTo>
                      <a:pt x="138" y="432"/>
                      <a:pt x="138" y="432"/>
                      <a:pt x="138" y="431"/>
                    </a:cubicBezTo>
                    <a:cubicBezTo>
                      <a:pt x="139" y="430"/>
                      <a:pt x="140" y="430"/>
                      <a:pt x="141" y="430"/>
                    </a:cubicBezTo>
                    <a:cubicBezTo>
                      <a:pt x="141" y="430"/>
                      <a:pt x="143" y="431"/>
                      <a:pt x="144" y="432"/>
                    </a:cubicBezTo>
                    <a:cubicBezTo>
                      <a:pt x="144" y="432"/>
                      <a:pt x="145" y="432"/>
                      <a:pt x="146" y="431"/>
                    </a:cubicBezTo>
                    <a:cubicBezTo>
                      <a:pt x="146" y="431"/>
                      <a:pt x="147" y="432"/>
                      <a:pt x="148" y="432"/>
                    </a:cubicBezTo>
                    <a:cubicBezTo>
                      <a:pt x="149" y="432"/>
                      <a:pt x="149" y="432"/>
                      <a:pt x="149" y="431"/>
                    </a:cubicBezTo>
                    <a:cubicBezTo>
                      <a:pt x="149" y="430"/>
                      <a:pt x="150" y="430"/>
                      <a:pt x="151" y="429"/>
                    </a:cubicBezTo>
                    <a:cubicBezTo>
                      <a:pt x="151" y="429"/>
                      <a:pt x="152" y="427"/>
                      <a:pt x="153" y="427"/>
                    </a:cubicBezTo>
                    <a:cubicBezTo>
                      <a:pt x="154" y="427"/>
                      <a:pt x="155" y="429"/>
                      <a:pt x="155" y="428"/>
                    </a:cubicBezTo>
                    <a:cubicBezTo>
                      <a:pt x="155" y="427"/>
                      <a:pt x="155" y="427"/>
                      <a:pt x="156" y="427"/>
                    </a:cubicBezTo>
                    <a:cubicBezTo>
                      <a:pt x="157" y="427"/>
                      <a:pt x="157" y="428"/>
                      <a:pt x="157" y="429"/>
                    </a:cubicBezTo>
                    <a:cubicBezTo>
                      <a:pt x="157" y="430"/>
                      <a:pt x="156" y="431"/>
                      <a:pt x="157" y="431"/>
                    </a:cubicBezTo>
                    <a:cubicBezTo>
                      <a:pt x="158" y="431"/>
                      <a:pt x="158" y="430"/>
                      <a:pt x="159" y="430"/>
                    </a:cubicBezTo>
                    <a:cubicBezTo>
                      <a:pt x="159" y="429"/>
                      <a:pt x="160" y="428"/>
                      <a:pt x="161" y="428"/>
                    </a:cubicBezTo>
                    <a:cubicBezTo>
                      <a:pt x="162" y="428"/>
                      <a:pt x="162" y="428"/>
                      <a:pt x="164" y="428"/>
                    </a:cubicBezTo>
                    <a:cubicBezTo>
                      <a:pt x="165" y="428"/>
                      <a:pt x="166" y="427"/>
                      <a:pt x="168" y="427"/>
                    </a:cubicBezTo>
                    <a:cubicBezTo>
                      <a:pt x="169" y="427"/>
                      <a:pt x="169" y="426"/>
                      <a:pt x="171" y="426"/>
                    </a:cubicBezTo>
                    <a:cubicBezTo>
                      <a:pt x="172" y="426"/>
                      <a:pt x="173" y="425"/>
                      <a:pt x="174" y="425"/>
                    </a:cubicBezTo>
                    <a:cubicBezTo>
                      <a:pt x="174" y="424"/>
                      <a:pt x="175" y="423"/>
                      <a:pt x="174" y="423"/>
                    </a:cubicBezTo>
                    <a:cubicBezTo>
                      <a:pt x="172" y="423"/>
                      <a:pt x="173" y="423"/>
                      <a:pt x="173" y="423"/>
                    </a:cubicBezTo>
                    <a:cubicBezTo>
                      <a:pt x="173" y="422"/>
                      <a:pt x="174" y="421"/>
                      <a:pt x="172" y="421"/>
                    </a:cubicBezTo>
                    <a:cubicBezTo>
                      <a:pt x="171" y="421"/>
                      <a:pt x="170" y="421"/>
                      <a:pt x="169" y="420"/>
                    </a:cubicBezTo>
                    <a:cubicBezTo>
                      <a:pt x="168" y="419"/>
                      <a:pt x="166" y="417"/>
                      <a:pt x="166" y="417"/>
                    </a:cubicBezTo>
                    <a:cubicBezTo>
                      <a:pt x="166" y="416"/>
                      <a:pt x="167" y="416"/>
                      <a:pt x="166" y="415"/>
                    </a:cubicBezTo>
                    <a:cubicBezTo>
                      <a:pt x="164" y="414"/>
                      <a:pt x="164" y="414"/>
                      <a:pt x="163" y="413"/>
                    </a:cubicBezTo>
                    <a:cubicBezTo>
                      <a:pt x="163" y="412"/>
                      <a:pt x="164" y="412"/>
                      <a:pt x="164" y="411"/>
                    </a:cubicBezTo>
                    <a:cubicBezTo>
                      <a:pt x="163" y="410"/>
                      <a:pt x="163" y="409"/>
                      <a:pt x="163" y="408"/>
                    </a:cubicBezTo>
                    <a:cubicBezTo>
                      <a:pt x="163" y="407"/>
                      <a:pt x="163" y="407"/>
                      <a:pt x="162" y="406"/>
                    </a:cubicBezTo>
                    <a:cubicBezTo>
                      <a:pt x="161" y="406"/>
                      <a:pt x="161" y="404"/>
                      <a:pt x="160" y="404"/>
                    </a:cubicBezTo>
                    <a:cubicBezTo>
                      <a:pt x="159" y="404"/>
                      <a:pt x="159" y="404"/>
                      <a:pt x="159" y="403"/>
                    </a:cubicBezTo>
                    <a:cubicBezTo>
                      <a:pt x="159" y="403"/>
                      <a:pt x="158" y="401"/>
                      <a:pt x="159" y="401"/>
                    </a:cubicBezTo>
                    <a:cubicBezTo>
                      <a:pt x="160" y="401"/>
                      <a:pt x="161" y="401"/>
                      <a:pt x="161" y="401"/>
                    </a:cubicBezTo>
                    <a:cubicBezTo>
                      <a:pt x="162" y="401"/>
                      <a:pt x="163" y="402"/>
                      <a:pt x="163" y="402"/>
                    </a:cubicBezTo>
                    <a:cubicBezTo>
                      <a:pt x="163" y="401"/>
                      <a:pt x="162" y="401"/>
                      <a:pt x="163" y="400"/>
                    </a:cubicBezTo>
                    <a:cubicBezTo>
                      <a:pt x="163" y="399"/>
                      <a:pt x="164" y="399"/>
                      <a:pt x="164" y="399"/>
                    </a:cubicBezTo>
                    <a:cubicBezTo>
                      <a:pt x="165" y="398"/>
                      <a:pt x="165" y="397"/>
                      <a:pt x="164" y="397"/>
                    </a:cubicBezTo>
                    <a:cubicBezTo>
                      <a:pt x="163" y="397"/>
                      <a:pt x="163" y="397"/>
                      <a:pt x="162" y="397"/>
                    </a:cubicBezTo>
                    <a:cubicBezTo>
                      <a:pt x="162" y="397"/>
                      <a:pt x="163" y="397"/>
                      <a:pt x="163" y="396"/>
                    </a:cubicBezTo>
                    <a:cubicBezTo>
                      <a:pt x="164" y="396"/>
                      <a:pt x="164" y="396"/>
                      <a:pt x="165" y="396"/>
                    </a:cubicBezTo>
                    <a:cubicBezTo>
                      <a:pt x="166" y="396"/>
                      <a:pt x="166" y="396"/>
                      <a:pt x="166" y="396"/>
                    </a:cubicBezTo>
                    <a:cubicBezTo>
                      <a:pt x="166" y="397"/>
                      <a:pt x="167" y="397"/>
                      <a:pt x="168" y="397"/>
                    </a:cubicBezTo>
                    <a:cubicBezTo>
                      <a:pt x="169" y="398"/>
                      <a:pt x="171" y="400"/>
                      <a:pt x="173" y="400"/>
                    </a:cubicBezTo>
                    <a:cubicBezTo>
                      <a:pt x="175" y="400"/>
                      <a:pt x="174" y="400"/>
                      <a:pt x="176" y="400"/>
                    </a:cubicBezTo>
                    <a:cubicBezTo>
                      <a:pt x="179" y="400"/>
                      <a:pt x="179" y="399"/>
                      <a:pt x="180" y="399"/>
                    </a:cubicBezTo>
                    <a:cubicBezTo>
                      <a:pt x="181" y="399"/>
                      <a:pt x="181" y="401"/>
                      <a:pt x="181" y="403"/>
                    </a:cubicBezTo>
                    <a:cubicBezTo>
                      <a:pt x="181" y="403"/>
                      <a:pt x="181" y="403"/>
                      <a:pt x="181" y="404"/>
                    </a:cubicBezTo>
                    <a:cubicBezTo>
                      <a:pt x="182" y="404"/>
                      <a:pt x="182" y="403"/>
                      <a:pt x="185" y="401"/>
                    </a:cubicBezTo>
                    <a:cubicBezTo>
                      <a:pt x="188" y="398"/>
                      <a:pt x="191" y="397"/>
                      <a:pt x="195" y="395"/>
                    </a:cubicBezTo>
                    <a:cubicBezTo>
                      <a:pt x="197" y="395"/>
                      <a:pt x="197" y="395"/>
                      <a:pt x="197" y="395"/>
                    </a:cubicBezTo>
                    <a:cubicBezTo>
                      <a:pt x="197" y="395"/>
                      <a:pt x="199" y="395"/>
                      <a:pt x="200" y="396"/>
                    </a:cubicBezTo>
                    <a:cubicBezTo>
                      <a:pt x="200" y="397"/>
                      <a:pt x="200" y="398"/>
                      <a:pt x="200" y="399"/>
                    </a:cubicBezTo>
                    <a:cubicBezTo>
                      <a:pt x="201" y="399"/>
                      <a:pt x="202" y="401"/>
                      <a:pt x="202" y="400"/>
                    </a:cubicBezTo>
                    <a:cubicBezTo>
                      <a:pt x="202" y="399"/>
                      <a:pt x="202" y="398"/>
                      <a:pt x="203" y="398"/>
                    </a:cubicBezTo>
                    <a:cubicBezTo>
                      <a:pt x="204" y="398"/>
                      <a:pt x="205" y="399"/>
                      <a:pt x="205" y="398"/>
                    </a:cubicBezTo>
                    <a:cubicBezTo>
                      <a:pt x="206" y="398"/>
                      <a:pt x="206" y="397"/>
                      <a:pt x="207" y="396"/>
                    </a:cubicBezTo>
                    <a:cubicBezTo>
                      <a:pt x="207" y="396"/>
                      <a:pt x="209" y="395"/>
                      <a:pt x="209" y="396"/>
                    </a:cubicBezTo>
                    <a:cubicBezTo>
                      <a:pt x="209" y="396"/>
                      <a:pt x="209" y="397"/>
                      <a:pt x="210" y="397"/>
                    </a:cubicBezTo>
                    <a:cubicBezTo>
                      <a:pt x="211" y="396"/>
                      <a:pt x="212" y="396"/>
                      <a:pt x="213" y="397"/>
                    </a:cubicBezTo>
                    <a:cubicBezTo>
                      <a:pt x="213" y="397"/>
                      <a:pt x="216" y="398"/>
                      <a:pt x="217" y="397"/>
                    </a:cubicBezTo>
                    <a:cubicBezTo>
                      <a:pt x="218" y="397"/>
                      <a:pt x="220" y="397"/>
                      <a:pt x="221" y="396"/>
                    </a:cubicBezTo>
                    <a:cubicBezTo>
                      <a:pt x="222" y="396"/>
                      <a:pt x="222" y="394"/>
                      <a:pt x="224" y="394"/>
                    </a:cubicBezTo>
                    <a:cubicBezTo>
                      <a:pt x="225" y="395"/>
                      <a:pt x="225" y="396"/>
                      <a:pt x="226" y="395"/>
                    </a:cubicBezTo>
                    <a:cubicBezTo>
                      <a:pt x="227" y="394"/>
                      <a:pt x="228" y="393"/>
                      <a:pt x="228" y="392"/>
                    </a:cubicBezTo>
                    <a:cubicBezTo>
                      <a:pt x="228" y="391"/>
                      <a:pt x="228" y="388"/>
                      <a:pt x="228" y="387"/>
                    </a:cubicBezTo>
                    <a:cubicBezTo>
                      <a:pt x="229" y="386"/>
                      <a:pt x="230" y="386"/>
                      <a:pt x="230" y="385"/>
                    </a:cubicBezTo>
                    <a:cubicBezTo>
                      <a:pt x="229" y="383"/>
                      <a:pt x="229" y="382"/>
                      <a:pt x="229" y="381"/>
                    </a:cubicBezTo>
                    <a:cubicBezTo>
                      <a:pt x="229" y="380"/>
                      <a:pt x="227" y="377"/>
                      <a:pt x="227" y="377"/>
                    </a:cubicBezTo>
                    <a:cubicBezTo>
                      <a:pt x="227" y="376"/>
                      <a:pt x="228" y="375"/>
                      <a:pt x="228" y="374"/>
                    </a:cubicBezTo>
                    <a:cubicBezTo>
                      <a:pt x="229" y="374"/>
                      <a:pt x="228" y="372"/>
                      <a:pt x="227" y="371"/>
                    </a:cubicBezTo>
                    <a:cubicBezTo>
                      <a:pt x="227" y="370"/>
                      <a:pt x="225" y="369"/>
                      <a:pt x="224" y="368"/>
                    </a:cubicBezTo>
                    <a:cubicBezTo>
                      <a:pt x="223" y="368"/>
                      <a:pt x="222" y="368"/>
                      <a:pt x="222" y="367"/>
                    </a:cubicBezTo>
                    <a:cubicBezTo>
                      <a:pt x="222" y="365"/>
                      <a:pt x="220" y="364"/>
                      <a:pt x="220" y="362"/>
                    </a:cubicBezTo>
                    <a:cubicBezTo>
                      <a:pt x="221" y="361"/>
                      <a:pt x="221" y="361"/>
                      <a:pt x="221" y="359"/>
                    </a:cubicBezTo>
                    <a:cubicBezTo>
                      <a:pt x="220" y="358"/>
                      <a:pt x="221" y="355"/>
                      <a:pt x="220" y="354"/>
                    </a:cubicBezTo>
                    <a:cubicBezTo>
                      <a:pt x="220" y="352"/>
                      <a:pt x="221" y="350"/>
                      <a:pt x="221" y="349"/>
                    </a:cubicBezTo>
                    <a:cubicBezTo>
                      <a:pt x="221" y="347"/>
                      <a:pt x="218" y="344"/>
                      <a:pt x="218" y="343"/>
                    </a:cubicBezTo>
                    <a:cubicBezTo>
                      <a:pt x="218" y="342"/>
                      <a:pt x="219" y="341"/>
                      <a:pt x="220" y="340"/>
                    </a:cubicBezTo>
                    <a:cubicBezTo>
                      <a:pt x="221" y="340"/>
                      <a:pt x="223" y="340"/>
                      <a:pt x="223" y="338"/>
                    </a:cubicBezTo>
                    <a:cubicBezTo>
                      <a:pt x="223" y="337"/>
                      <a:pt x="223" y="337"/>
                      <a:pt x="225" y="337"/>
                    </a:cubicBezTo>
                    <a:cubicBezTo>
                      <a:pt x="226" y="337"/>
                      <a:pt x="229" y="337"/>
                      <a:pt x="229" y="336"/>
                    </a:cubicBezTo>
                    <a:cubicBezTo>
                      <a:pt x="230" y="334"/>
                      <a:pt x="229" y="333"/>
                      <a:pt x="230" y="332"/>
                    </a:cubicBezTo>
                    <a:cubicBezTo>
                      <a:pt x="231" y="331"/>
                      <a:pt x="231" y="330"/>
                      <a:pt x="231" y="328"/>
                    </a:cubicBezTo>
                    <a:cubicBezTo>
                      <a:pt x="230" y="326"/>
                      <a:pt x="231" y="325"/>
                      <a:pt x="231" y="324"/>
                    </a:cubicBezTo>
                    <a:cubicBezTo>
                      <a:pt x="232" y="323"/>
                      <a:pt x="231" y="322"/>
                      <a:pt x="232" y="320"/>
                    </a:cubicBezTo>
                    <a:cubicBezTo>
                      <a:pt x="233" y="319"/>
                      <a:pt x="233" y="319"/>
                      <a:pt x="232" y="318"/>
                    </a:cubicBezTo>
                    <a:cubicBezTo>
                      <a:pt x="232" y="317"/>
                      <a:pt x="231" y="315"/>
                      <a:pt x="230" y="314"/>
                    </a:cubicBezTo>
                    <a:cubicBezTo>
                      <a:pt x="229" y="313"/>
                      <a:pt x="228" y="312"/>
                      <a:pt x="228" y="311"/>
                    </a:cubicBezTo>
                    <a:cubicBezTo>
                      <a:pt x="228" y="310"/>
                      <a:pt x="228" y="309"/>
                      <a:pt x="228" y="308"/>
                    </a:cubicBezTo>
                    <a:cubicBezTo>
                      <a:pt x="228" y="307"/>
                      <a:pt x="228" y="307"/>
                      <a:pt x="228" y="306"/>
                    </a:cubicBezTo>
                    <a:cubicBezTo>
                      <a:pt x="227" y="304"/>
                      <a:pt x="227" y="303"/>
                      <a:pt x="227" y="301"/>
                    </a:cubicBezTo>
                    <a:cubicBezTo>
                      <a:pt x="227" y="299"/>
                      <a:pt x="228" y="297"/>
                      <a:pt x="227" y="296"/>
                    </a:cubicBezTo>
                    <a:cubicBezTo>
                      <a:pt x="226" y="295"/>
                      <a:pt x="226" y="294"/>
                      <a:pt x="226" y="294"/>
                    </a:cubicBezTo>
                    <a:cubicBezTo>
                      <a:pt x="225" y="293"/>
                      <a:pt x="225" y="292"/>
                      <a:pt x="224" y="293"/>
                    </a:cubicBezTo>
                    <a:cubicBezTo>
                      <a:pt x="224" y="293"/>
                      <a:pt x="223" y="293"/>
                      <a:pt x="222" y="293"/>
                    </a:cubicBezTo>
                    <a:cubicBezTo>
                      <a:pt x="221" y="293"/>
                      <a:pt x="220" y="292"/>
                      <a:pt x="219" y="291"/>
                    </a:cubicBezTo>
                    <a:cubicBezTo>
                      <a:pt x="218" y="291"/>
                      <a:pt x="217" y="289"/>
                      <a:pt x="217" y="290"/>
                    </a:cubicBezTo>
                    <a:cubicBezTo>
                      <a:pt x="217" y="291"/>
                      <a:pt x="218" y="292"/>
                      <a:pt x="217" y="293"/>
                    </a:cubicBezTo>
                    <a:cubicBezTo>
                      <a:pt x="216" y="294"/>
                      <a:pt x="216" y="294"/>
                      <a:pt x="215" y="294"/>
                    </a:cubicBezTo>
                    <a:cubicBezTo>
                      <a:pt x="214" y="294"/>
                      <a:pt x="213" y="294"/>
                      <a:pt x="212" y="293"/>
                    </a:cubicBezTo>
                    <a:cubicBezTo>
                      <a:pt x="211" y="293"/>
                      <a:pt x="210" y="292"/>
                      <a:pt x="210" y="291"/>
                    </a:cubicBezTo>
                    <a:cubicBezTo>
                      <a:pt x="210" y="290"/>
                      <a:pt x="209" y="288"/>
                      <a:pt x="208" y="287"/>
                    </a:cubicBezTo>
                    <a:cubicBezTo>
                      <a:pt x="207" y="286"/>
                      <a:pt x="206" y="286"/>
                      <a:pt x="206" y="284"/>
                    </a:cubicBezTo>
                    <a:cubicBezTo>
                      <a:pt x="205" y="283"/>
                      <a:pt x="206" y="283"/>
                      <a:pt x="204" y="282"/>
                    </a:cubicBezTo>
                    <a:cubicBezTo>
                      <a:pt x="202" y="282"/>
                      <a:pt x="202" y="281"/>
                      <a:pt x="201" y="281"/>
                    </a:cubicBezTo>
                    <a:cubicBezTo>
                      <a:pt x="201" y="282"/>
                      <a:pt x="201" y="283"/>
                      <a:pt x="200" y="283"/>
                    </a:cubicBezTo>
                    <a:cubicBezTo>
                      <a:pt x="200" y="282"/>
                      <a:pt x="199" y="281"/>
                      <a:pt x="199" y="282"/>
                    </a:cubicBezTo>
                    <a:cubicBezTo>
                      <a:pt x="199" y="283"/>
                      <a:pt x="198" y="281"/>
                      <a:pt x="197" y="281"/>
                    </a:cubicBezTo>
                    <a:cubicBezTo>
                      <a:pt x="196" y="281"/>
                      <a:pt x="195" y="281"/>
                      <a:pt x="195" y="280"/>
                    </a:cubicBezTo>
                    <a:cubicBezTo>
                      <a:pt x="195" y="279"/>
                      <a:pt x="195" y="278"/>
                      <a:pt x="195" y="277"/>
                    </a:cubicBezTo>
                    <a:cubicBezTo>
                      <a:pt x="196" y="276"/>
                      <a:pt x="196" y="276"/>
                      <a:pt x="195" y="276"/>
                    </a:cubicBezTo>
                    <a:cubicBezTo>
                      <a:pt x="195" y="276"/>
                      <a:pt x="194" y="277"/>
                      <a:pt x="194" y="277"/>
                    </a:cubicBezTo>
                    <a:cubicBezTo>
                      <a:pt x="193" y="278"/>
                      <a:pt x="193" y="279"/>
                      <a:pt x="193" y="280"/>
                    </a:cubicBezTo>
                    <a:cubicBezTo>
                      <a:pt x="193" y="281"/>
                      <a:pt x="192" y="281"/>
                      <a:pt x="192" y="282"/>
                    </a:cubicBezTo>
                    <a:cubicBezTo>
                      <a:pt x="192" y="282"/>
                      <a:pt x="191" y="283"/>
                      <a:pt x="191" y="282"/>
                    </a:cubicBezTo>
                    <a:cubicBezTo>
                      <a:pt x="190" y="282"/>
                      <a:pt x="190" y="281"/>
                      <a:pt x="190" y="281"/>
                    </a:cubicBezTo>
                    <a:cubicBezTo>
                      <a:pt x="189" y="280"/>
                      <a:pt x="189" y="281"/>
                      <a:pt x="188" y="281"/>
                    </a:cubicBezTo>
                    <a:cubicBezTo>
                      <a:pt x="187" y="281"/>
                      <a:pt x="187" y="281"/>
                      <a:pt x="187" y="280"/>
                    </a:cubicBezTo>
                    <a:cubicBezTo>
                      <a:pt x="187" y="278"/>
                      <a:pt x="186" y="278"/>
                      <a:pt x="186" y="278"/>
                    </a:cubicBezTo>
                    <a:cubicBezTo>
                      <a:pt x="185" y="278"/>
                      <a:pt x="185" y="278"/>
                      <a:pt x="184" y="279"/>
                    </a:cubicBezTo>
                    <a:cubicBezTo>
                      <a:pt x="184" y="280"/>
                      <a:pt x="185" y="280"/>
                      <a:pt x="183" y="279"/>
                    </a:cubicBezTo>
                    <a:cubicBezTo>
                      <a:pt x="182" y="278"/>
                      <a:pt x="182" y="278"/>
                      <a:pt x="181" y="278"/>
                    </a:cubicBezTo>
                    <a:cubicBezTo>
                      <a:pt x="181" y="277"/>
                      <a:pt x="180" y="277"/>
                      <a:pt x="180" y="276"/>
                    </a:cubicBezTo>
                    <a:cubicBezTo>
                      <a:pt x="180" y="275"/>
                      <a:pt x="181" y="275"/>
                      <a:pt x="181" y="274"/>
                    </a:cubicBezTo>
                    <a:cubicBezTo>
                      <a:pt x="181" y="273"/>
                      <a:pt x="181" y="272"/>
                      <a:pt x="180" y="272"/>
                    </a:cubicBezTo>
                    <a:cubicBezTo>
                      <a:pt x="179" y="272"/>
                      <a:pt x="178" y="272"/>
                      <a:pt x="178" y="273"/>
                    </a:cubicBezTo>
                    <a:cubicBezTo>
                      <a:pt x="178" y="273"/>
                      <a:pt x="178" y="274"/>
                      <a:pt x="178" y="274"/>
                    </a:cubicBezTo>
                    <a:cubicBezTo>
                      <a:pt x="177" y="274"/>
                      <a:pt x="176" y="274"/>
                      <a:pt x="176" y="274"/>
                    </a:cubicBezTo>
                    <a:cubicBezTo>
                      <a:pt x="176" y="274"/>
                      <a:pt x="175" y="275"/>
                      <a:pt x="175" y="273"/>
                    </a:cubicBezTo>
                    <a:cubicBezTo>
                      <a:pt x="176" y="272"/>
                      <a:pt x="175" y="271"/>
                      <a:pt x="174" y="269"/>
                    </a:cubicBezTo>
                    <a:cubicBezTo>
                      <a:pt x="173" y="268"/>
                      <a:pt x="173" y="267"/>
                      <a:pt x="173" y="267"/>
                    </a:cubicBezTo>
                    <a:cubicBezTo>
                      <a:pt x="172" y="266"/>
                      <a:pt x="171" y="266"/>
                      <a:pt x="170" y="265"/>
                    </a:cubicBezTo>
                    <a:cubicBezTo>
                      <a:pt x="169" y="265"/>
                      <a:pt x="168" y="263"/>
                      <a:pt x="167" y="263"/>
                    </a:cubicBezTo>
                    <a:cubicBezTo>
                      <a:pt x="167" y="263"/>
                      <a:pt x="167" y="264"/>
                      <a:pt x="165" y="263"/>
                    </a:cubicBezTo>
                    <a:cubicBezTo>
                      <a:pt x="163" y="263"/>
                      <a:pt x="162" y="262"/>
                      <a:pt x="161" y="261"/>
                    </a:cubicBezTo>
                    <a:cubicBezTo>
                      <a:pt x="160" y="261"/>
                      <a:pt x="160" y="261"/>
                      <a:pt x="159" y="261"/>
                    </a:cubicBezTo>
                    <a:cubicBezTo>
                      <a:pt x="159" y="262"/>
                      <a:pt x="158" y="262"/>
                      <a:pt x="157" y="261"/>
                    </a:cubicBezTo>
                    <a:cubicBezTo>
                      <a:pt x="157" y="260"/>
                      <a:pt x="156" y="259"/>
                      <a:pt x="155" y="259"/>
                    </a:cubicBezTo>
                    <a:cubicBezTo>
                      <a:pt x="154" y="260"/>
                      <a:pt x="153" y="261"/>
                      <a:pt x="152" y="261"/>
                    </a:cubicBezTo>
                    <a:cubicBezTo>
                      <a:pt x="151" y="260"/>
                      <a:pt x="151" y="260"/>
                      <a:pt x="150" y="259"/>
                    </a:cubicBezTo>
                    <a:cubicBezTo>
                      <a:pt x="149" y="259"/>
                      <a:pt x="148" y="259"/>
                      <a:pt x="147" y="259"/>
                    </a:cubicBezTo>
                    <a:cubicBezTo>
                      <a:pt x="146" y="260"/>
                      <a:pt x="146" y="260"/>
                      <a:pt x="146" y="259"/>
                    </a:cubicBezTo>
                    <a:cubicBezTo>
                      <a:pt x="145" y="258"/>
                      <a:pt x="145" y="256"/>
                      <a:pt x="145" y="256"/>
                    </a:cubicBezTo>
                    <a:cubicBezTo>
                      <a:pt x="144" y="255"/>
                      <a:pt x="144" y="255"/>
                      <a:pt x="143" y="254"/>
                    </a:cubicBezTo>
                    <a:cubicBezTo>
                      <a:pt x="142" y="253"/>
                      <a:pt x="142" y="253"/>
                      <a:pt x="140" y="253"/>
                    </a:cubicBezTo>
                    <a:cubicBezTo>
                      <a:pt x="138" y="253"/>
                      <a:pt x="137" y="253"/>
                      <a:pt x="136" y="253"/>
                    </a:cubicBezTo>
                    <a:cubicBezTo>
                      <a:pt x="135" y="253"/>
                      <a:pt x="133" y="253"/>
                      <a:pt x="133" y="253"/>
                    </a:cubicBezTo>
                    <a:cubicBezTo>
                      <a:pt x="132" y="252"/>
                      <a:pt x="132" y="251"/>
                      <a:pt x="131" y="251"/>
                    </a:cubicBezTo>
                    <a:cubicBezTo>
                      <a:pt x="130" y="250"/>
                      <a:pt x="129" y="251"/>
                      <a:pt x="129" y="249"/>
                    </a:cubicBezTo>
                    <a:cubicBezTo>
                      <a:pt x="128" y="247"/>
                      <a:pt x="128" y="243"/>
                      <a:pt x="127" y="242"/>
                    </a:cubicBezTo>
                    <a:cubicBezTo>
                      <a:pt x="127" y="241"/>
                      <a:pt x="127" y="240"/>
                      <a:pt x="127" y="239"/>
                    </a:cubicBezTo>
                    <a:cubicBezTo>
                      <a:pt x="127" y="238"/>
                      <a:pt x="126" y="236"/>
                      <a:pt x="126" y="236"/>
                    </a:cubicBezTo>
                    <a:close/>
                  </a:path>
                </a:pathLst>
              </a:custGeom>
              <a:solidFill>
                <a:srgbClr val="6C9021">
                  <a:alpha val="100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1" name="AutoShape 41"/>
              <p:cNvSpPr/>
              <p:nvPr/>
            </p:nvSpPr>
            <p:spPr>
              <a:xfrm>
                <a:off x="9270260" y="2121639"/>
                <a:ext cx="362942" cy="748479"/>
              </a:xfrm>
              <a:custGeom>
                <a:avLst/>
                <a:gdLst/>
                <a:ahLst/>
                <a:cxnLst/>
                <a:rect l="l" t="t" r="r" b="b"/>
                <a:pathLst>
                  <a:path w="277" h="571">
                    <a:moveTo>
                      <a:pt x="12" y="571"/>
                    </a:moveTo>
                    <a:cubicBezTo>
                      <a:pt x="12" y="571"/>
                      <a:pt x="12" y="571"/>
                      <a:pt x="12" y="571"/>
                    </a:cubicBezTo>
                    <a:cubicBezTo>
                      <a:pt x="12" y="570"/>
                      <a:pt x="12" y="570"/>
                      <a:pt x="12" y="570"/>
                    </a:cubicBezTo>
                    <a:cubicBezTo>
                      <a:pt x="12" y="570"/>
                      <a:pt x="8" y="570"/>
                      <a:pt x="7" y="570"/>
                    </a:cubicBezTo>
                    <a:cubicBezTo>
                      <a:pt x="6" y="570"/>
                      <a:pt x="3" y="569"/>
                      <a:pt x="2" y="568"/>
                    </a:cubicBezTo>
                    <a:cubicBezTo>
                      <a:pt x="1" y="566"/>
                      <a:pt x="2" y="564"/>
                      <a:pt x="2" y="562"/>
                    </a:cubicBezTo>
                    <a:cubicBezTo>
                      <a:pt x="2" y="560"/>
                      <a:pt x="3" y="556"/>
                      <a:pt x="2" y="554"/>
                    </a:cubicBezTo>
                    <a:cubicBezTo>
                      <a:pt x="2" y="552"/>
                      <a:pt x="0" y="545"/>
                      <a:pt x="0" y="543"/>
                    </a:cubicBezTo>
                    <a:cubicBezTo>
                      <a:pt x="0" y="540"/>
                      <a:pt x="2" y="538"/>
                      <a:pt x="5" y="535"/>
                    </a:cubicBezTo>
                    <a:cubicBezTo>
                      <a:pt x="7" y="532"/>
                      <a:pt x="7" y="529"/>
                      <a:pt x="7" y="527"/>
                    </a:cubicBezTo>
                    <a:cubicBezTo>
                      <a:pt x="8" y="525"/>
                      <a:pt x="9" y="515"/>
                      <a:pt x="9" y="513"/>
                    </a:cubicBezTo>
                    <a:cubicBezTo>
                      <a:pt x="10" y="510"/>
                      <a:pt x="11" y="508"/>
                      <a:pt x="13" y="505"/>
                    </a:cubicBezTo>
                    <a:cubicBezTo>
                      <a:pt x="15" y="502"/>
                      <a:pt x="16" y="500"/>
                      <a:pt x="16" y="499"/>
                    </a:cubicBezTo>
                    <a:cubicBezTo>
                      <a:pt x="16" y="497"/>
                      <a:pt x="16" y="497"/>
                      <a:pt x="19" y="493"/>
                    </a:cubicBezTo>
                    <a:cubicBezTo>
                      <a:pt x="21" y="490"/>
                      <a:pt x="21" y="484"/>
                      <a:pt x="23" y="481"/>
                    </a:cubicBezTo>
                    <a:cubicBezTo>
                      <a:pt x="25" y="477"/>
                      <a:pt x="24" y="475"/>
                      <a:pt x="23" y="474"/>
                    </a:cubicBezTo>
                    <a:cubicBezTo>
                      <a:pt x="22" y="473"/>
                      <a:pt x="22" y="471"/>
                      <a:pt x="22" y="470"/>
                    </a:cubicBezTo>
                    <a:cubicBezTo>
                      <a:pt x="21" y="469"/>
                      <a:pt x="21" y="466"/>
                      <a:pt x="21" y="464"/>
                    </a:cubicBezTo>
                    <a:cubicBezTo>
                      <a:pt x="20" y="462"/>
                      <a:pt x="20" y="461"/>
                      <a:pt x="20" y="460"/>
                    </a:cubicBezTo>
                    <a:cubicBezTo>
                      <a:pt x="19" y="460"/>
                      <a:pt x="19" y="458"/>
                      <a:pt x="19" y="457"/>
                    </a:cubicBezTo>
                    <a:cubicBezTo>
                      <a:pt x="19" y="456"/>
                      <a:pt x="18" y="455"/>
                      <a:pt x="17" y="455"/>
                    </a:cubicBezTo>
                    <a:cubicBezTo>
                      <a:pt x="16" y="455"/>
                      <a:pt x="15" y="454"/>
                      <a:pt x="15" y="452"/>
                    </a:cubicBezTo>
                    <a:cubicBezTo>
                      <a:pt x="15" y="451"/>
                      <a:pt x="15" y="451"/>
                      <a:pt x="15" y="449"/>
                    </a:cubicBezTo>
                    <a:cubicBezTo>
                      <a:pt x="14" y="447"/>
                      <a:pt x="14" y="444"/>
                      <a:pt x="14" y="442"/>
                    </a:cubicBezTo>
                    <a:cubicBezTo>
                      <a:pt x="13" y="441"/>
                      <a:pt x="13" y="438"/>
                      <a:pt x="12" y="437"/>
                    </a:cubicBezTo>
                    <a:cubicBezTo>
                      <a:pt x="12" y="436"/>
                      <a:pt x="11" y="435"/>
                      <a:pt x="11" y="434"/>
                    </a:cubicBezTo>
                    <a:cubicBezTo>
                      <a:pt x="10" y="433"/>
                      <a:pt x="10" y="431"/>
                      <a:pt x="10" y="430"/>
                    </a:cubicBezTo>
                    <a:cubicBezTo>
                      <a:pt x="10" y="429"/>
                      <a:pt x="10" y="427"/>
                      <a:pt x="10" y="426"/>
                    </a:cubicBezTo>
                    <a:cubicBezTo>
                      <a:pt x="11" y="424"/>
                      <a:pt x="11" y="422"/>
                      <a:pt x="11" y="421"/>
                    </a:cubicBezTo>
                    <a:cubicBezTo>
                      <a:pt x="11" y="420"/>
                      <a:pt x="11" y="419"/>
                      <a:pt x="11" y="418"/>
                    </a:cubicBezTo>
                    <a:cubicBezTo>
                      <a:pt x="10" y="418"/>
                      <a:pt x="10" y="415"/>
                      <a:pt x="10" y="414"/>
                    </a:cubicBezTo>
                    <a:cubicBezTo>
                      <a:pt x="9" y="413"/>
                      <a:pt x="10" y="411"/>
                      <a:pt x="10" y="411"/>
                    </a:cubicBezTo>
                    <a:cubicBezTo>
                      <a:pt x="10" y="410"/>
                      <a:pt x="11" y="409"/>
                      <a:pt x="11" y="408"/>
                    </a:cubicBezTo>
                    <a:cubicBezTo>
                      <a:pt x="11" y="407"/>
                      <a:pt x="11" y="406"/>
                      <a:pt x="10" y="405"/>
                    </a:cubicBezTo>
                    <a:cubicBezTo>
                      <a:pt x="10" y="404"/>
                      <a:pt x="10" y="403"/>
                      <a:pt x="11" y="403"/>
                    </a:cubicBezTo>
                    <a:cubicBezTo>
                      <a:pt x="11" y="402"/>
                      <a:pt x="11" y="400"/>
                      <a:pt x="12" y="399"/>
                    </a:cubicBezTo>
                    <a:cubicBezTo>
                      <a:pt x="12" y="397"/>
                      <a:pt x="12" y="395"/>
                      <a:pt x="11" y="393"/>
                    </a:cubicBezTo>
                    <a:cubicBezTo>
                      <a:pt x="11" y="392"/>
                      <a:pt x="10" y="391"/>
                      <a:pt x="9" y="390"/>
                    </a:cubicBezTo>
                    <a:cubicBezTo>
                      <a:pt x="8" y="389"/>
                      <a:pt x="7" y="388"/>
                      <a:pt x="6" y="387"/>
                    </a:cubicBezTo>
                    <a:cubicBezTo>
                      <a:pt x="6" y="385"/>
                      <a:pt x="4" y="385"/>
                      <a:pt x="3" y="384"/>
                    </a:cubicBezTo>
                    <a:cubicBezTo>
                      <a:pt x="3" y="383"/>
                      <a:pt x="2" y="381"/>
                      <a:pt x="4" y="383"/>
                    </a:cubicBezTo>
                    <a:cubicBezTo>
                      <a:pt x="6" y="384"/>
                      <a:pt x="6" y="382"/>
                      <a:pt x="6" y="382"/>
                    </a:cubicBezTo>
                    <a:cubicBezTo>
                      <a:pt x="6" y="381"/>
                      <a:pt x="6" y="381"/>
                      <a:pt x="6" y="380"/>
                    </a:cubicBezTo>
                    <a:cubicBezTo>
                      <a:pt x="7" y="379"/>
                      <a:pt x="7" y="379"/>
                      <a:pt x="7" y="378"/>
                    </a:cubicBezTo>
                    <a:cubicBezTo>
                      <a:pt x="6" y="377"/>
                      <a:pt x="5" y="376"/>
                      <a:pt x="4" y="376"/>
                    </a:cubicBezTo>
                    <a:cubicBezTo>
                      <a:pt x="4" y="375"/>
                      <a:pt x="4" y="375"/>
                      <a:pt x="4" y="373"/>
                    </a:cubicBezTo>
                    <a:cubicBezTo>
                      <a:pt x="5" y="372"/>
                      <a:pt x="5" y="370"/>
                      <a:pt x="5" y="368"/>
                    </a:cubicBezTo>
                    <a:cubicBezTo>
                      <a:pt x="4" y="367"/>
                      <a:pt x="3" y="367"/>
                      <a:pt x="2" y="366"/>
                    </a:cubicBezTo>
                    <a:cubicBezTo>
                      <a:pt x="0" y="365"/>
                      <a:pt x="2" y="365"/>
                      <a:pt x="3" y="364"/>
                    </a:cubicBezTo>
                    <a:cubicBezTo>
                      <a:pt x="4" y="363"/>
                      <a:pt x="4" y="362"/>
                      <a:pt x="4" y="360"/>
                    </a:cubicBezTo>
                    <a:cubicBezTo>
                      <a:pt x="4" y="359"/>
                      <a:pt x="4" y="358"/>
                      <a:pt x="4" y="357"/>
                    </a:cubicBezTo>
                    <a:cubicBezTo>
                      <a:pt x="3" y="356"/>
                      <a:pt x="3" y="355"/>
                      <a:pt x="2" y="354"/>
                    </a:cubicBezTo>
                    <a:cubicBezTo>
                      <a:pt x="0" y="354"/>
                      <a:pt x="0" y="354"/>
                      <a:pt x="0" y="353"/>
                    </a:cubicBezTo>
                    <a:cubicBezTo>
                      <a:pt x="0" y="353"/>
                      <a:pt x="1" y="352"/>
                      <a:pt x="3" y="351"/>
                    </a:cubicBezTo>
                    <a:cubicBezTo>
                      <a:pt x="4" y="351"/>
                      <a:pt x="6" y="350"/>
                      <a:pt x="6" y="350"/>
                    </a:cubicBezTo>
                    <a:cubicBezTo>
                      <a:pt x="7" y="349"/>
                      <a:pt x="7" y="349"/>
                      <a:pt x="7" y="348"/>
                    </a:cubicBezTo>
                    <a:cubicBezTo>
                      <a:pt x="8" y="347"/>
                      <a:pt x="8" y="346"/>
                      <a:pt x="10" y="344"/>
                    </a:cubicBezTo>
                    <a:cubicBezTo>
                      <a:pt x="12" y="341"/>
                      <a:pt x="12" y="341"/>
                      <a:pt x="13" y="339"/>
                    </a:cubicBezTo>
                    <a:cubicBezTo>
                      <a:pt x="14" y="338"/>
                      <a:pt x="16" y="335"/>
                      <a:pt x="17" y="333"/>
                    </a:cubicBezTo>
                    <a:cubicBezTo>
                      <a:pt x="18" y="331"/>
                      <a:pt x="19" y="330"/>
                      <a:pt x="19" y="328"/>
                    </a:cubicBezTo>
                    <a:cubicBezTo>
                      <a:pt x="19" y="326"/>
                      <a:pt x="19" y="326"/>
                      <a:pt x="21" y="325"/>
                    </a:cubicBezTo>
                    <a:cubicBezTo>
                      <a:pt x="22" y="324"/>
                      <a:pt x="22" y="324"/>
                      <a:pt x="22" y="323"/>
                    </a:cubicBezTo>
                    <a:cubicBezTo>
                      <a:pt x="22" y="322"/>
                      <a:pt x="21" y="322"/>
                      <a:pt x="19" y="322"/>
                    </a:cubicBezTo>
                    <a:cubicBezTo>
                      <a:pt x="17" y="322"/>
                      <a:pt x="17" y="320"/>
                      <a:pt x="16" y="320"/>
                    </a:cubicBezTo>
                    <a:cubicBezTo>
                      <a:pt x="16" y="319"/>
                      <a:pt x="16" y="317"/>
                      <a:pt x="17" y="316"/>
                    </a:cubicBezTo>
                    <a:cubicBezTo>
                      <a:pt x="17" y="314"/>
                      <a:pt x="18" y="314"/>
                      <a:pt x="19" y="314"/>
                    </a:cubicBezTo>
                    <a:cubicBezTo>
                      <a:pt x="20" y="314"/>
                      <a:pt x="22" y="314"/>
                      <a:pt x="23" y="313"/>
                    </a:cubicBezTo>
                    <a:cubicBezTo>
                      <a:pt x="25" y="312"/>
                      <a:pt x="25" y="310"/>
                      <a:pt x="25" y="308"/>
                    </a:cubicBezTo>
                    <a:cubicBezTo>
                      <a:pt x="25" y="307"/>
                      <a:pt x="25" y="305"/>
                      <a:pt x="26" y="304"/>
                    </a:cubicBezTo>
                    <a:cubicBezTo>
                      <a:pt x="27" y="303"/>
                      <a:pt x="27" y="302"/>
                      <a:pt x="26" y="301"/>
                    </a:cubicBezTo>
                    <a:cubicBezTo>
                      <a:pt x="26" y="300"/>
                      <a:pt x="25" y="300"/>
                      <a:pt x="25" y="298"/>
                    </a:cubicBezTo>
                    <a:cubicBezTo>
                      <a:pt x="25" y="297"/>
                      <a:pt x="24" y="296"/>
                      <a:pt x="25" y="295"/>
                    </a:cubicBezTo>
                    <a:cubicBezTo>
                      <a:pt x="26" y="295"/>
                      <a:pt x="27" y="295"/>
                      <a:pt x="27" y="294"/>
                    </a:cubicBezTo>
                    <a:cubicBezTo>
                      <a:pt x="27" y="294"/>
                      <a:pt x="26" y="293"/>
                      <a:pt x="26" y="293"/>
                    </a:cubicBezTo>
                    <a:cubicBezTo>
                      <a:pt x="25" y="292"/>
                      <a:pt x="23" y="291"/>
                      <a:pt x="22" y="291"/>
                    </a:cubicBezTo>
                    <a:cubicBezTo>
                      <a:pt x="21" y="291"/>
                      <a:pt x="20" y="291"/>
                      <a:pt x="20" y="289"/>
                    </a:cubicBezTo>
                    <a:cubicBezTo>
                      <a:pt x="20" y="288"/>
                      <a:pt x="20" y="288"/>
                      <a:pt x="22" y="288"/>
                    </a:cubicBezTo>
                    <a:cubicBezTo>
                      <a:pt x="24" y="287"/>
                      <a:pt x="23" y="287"/>
                      <a:pt x="23" y="286"/>
                    </a:cubicBezTo>
                    <a:cubicBezTo>
                      <a:pt x="23" y="285"/>
                      <a:pt x="22" y="284"/>
                      <a:pt x="21" y="284"/>
                    </a:cubicBezTo>
                    <a:cubicBezTo>
                      <a:pt x="20" y="284"/>
                      <a:pt x="18" y="283"/>
                      <a:pt x="17" y="282"/>
                    </a:cubicBezTo>
                    <a:cubicBezTo>
                      <a:pt x="17" y="282"/>
                      <a:pt x="15" y="279"/>
                      <a:pt x="14" y="277"/>
                    </a:cubicBezTo>
                    <a:cubicBezTo>
                      <a:pt x="14" y="276"/>
                      <a:pt x="12" y="274"/>
                      <a:pt x="12" y="272"/>
                    </a:cubicBezTo>
                    <a:cubicBezTo>
                      <a:pt x="11" y="271"/>
                      <a:pt x="8" y="270"/>
                      <a:pt x="7" y="269"/>
                    </a:cubicBezTo>
                    <a:cubicBezTo>
                      <a:pt x="5" y="268"/>
                      <a:pt x="4" y="267"/>
                      <a:pt x="4" y="266"/>
                    </a:cubicBezTo>
                    <a:cubicBezTo>
                      <a:pt x="4" y="265"/>
                      <a:pt x="4" y="262"/>
                      <a:pt x="4" y="261"/>
                    </a:cubicBezTo>
                    <a:cubicBezTo>
                      <a:pt x="4" y="259"/>
                      <a:pt x="4" y="256"/>
                      <a:pt x="4" y="254"/>
                    </a:cubicBezTo>
                    <a:cubicBezTo>
                      <a:pt x="4" y="252"/>
                      <a:pt x="3" y="250"/>
                      <a:pt x="3" y="248"/>
                    </a:cubicBezTo>
                    <a:cubicBezTo>
                      <a:pt x="3" y="246"/>
                      <a:pt x="5" y="246"/>
                      <a:pt x="5" y="246"/>
                    </a:cubicBezTo>
                    <a:cubicBezTo>
                      <a:pt x="6" y="246"/>
                      <a:pt x="7" y="245"/>
                      <a:pt x="7" y="244"/>
                    </a:cubicBezTo>
                    <a:cubicBezTo>
                      <a:pt x="8" y="243"/>
                      <a:pt x="7" y="242"/>
                      <a:pt x="7" y="240"/>
                    </a:cubicBezTo>
                    <a:cubicBezTo>
                      <a:pt x="7" y="238"/>
                      <a:pt x="8" y="238"/>
                      <a:pt x="8" y="237"/>
                    </a:cubicBezTo>
                    <a:cubicBezTo>
                      <a:pt x="8" y="236"/>
                      <a:pt x="10" y="236"/>
                      <a:pt x="12" y="237"/>
                    </a:cubicBezTo>
                    <a:cubicBezTo>
                      <a:pt x="13" y="238"/>
                      <a:pt x="14" y="235"/>
                      <a:pt x="15" y="234"/>
                    </a:cubicBezTo>
                    <a:cubicBezTo>
                      <a:pt x="16" y="233"/>
                      <a:pt x="16" y="232"/>
                      <a:pt x="18" y="232"/>
                    </a:cubicBezTo>
                    <a:cubicBezTo>
                      <a:pt x="19" y="231"/>
                      <a:pt x="19" y="231"/>
                      <a:pt x="19" y="229"/>
                    </a:cubicBezTo>
                    <a:cubicBezTo>
                      <a:pt x="20" y="227"/>
                      <a:pt x="20" y="225"/>
                      <a:pt x="21" y="224"/>
                    </a:cubicBezTo>
                    <a:cubicBezTo>
                      <a:pt x="22" y="222"/>
                      <a:pt x="23" y="222"/>
                      <a:pt x="24" y="223"/>
                    </a:cubicBezTo>
                    <a:cubicBezTo>
                      <a:pt x="25" y="223"/>
                      <a:pt x="25" y="224"/>
                      <a:pt x="27" y="223"/>
                    </a:cubicBezTo>
                    <a:cubicBezTo>
                      <a:pt x="28" y="222"/>
                      <a:pt x="28" y="220"/>
                      <a:pt x="28" y="218"/>
                    </a:cubicBezTo>
                    <a:cubicBezTo>
                      <a:pt x="27" y="217"/>
                      <a:pt x="27" y="217"/>
                      <a:pt x="29" y="216"/>
                    </a:cubicBezTo>
                    <a:cubicBezTo>
                      <a:pt x="30" y="216"/>
                      <a:pt x="30" y="215"/>
                      <a:pt x="30" y="212"/>
                    </a:cubicBezTo>
                    <a:cubicBezTo>
                      <a:pt x="29" y="209"/>
                      <a:pt x="28" y="209"/>
                      <a:pt x="28" y="208"/>
                    </a:cubicBezTo>
                    <a:cubicBezTo>
                      <a:pt x="27" y="207"/>
                      <a:pt x="27" y="205"/>
                      <a:pt x="28" y="204"/>
                    </a:cubicBezTo>
                    <a:cubicBezTo>
                      <a:pt x="29" y="203"/>
                      <a:pt x="30" y="201"/>
                      <a:pt x="31" y="199"/>
                    </a:cubicBezTo>
                    <a:cubicBezTo>
                      <a:pt x="31" y="198"/>
                      <a:pt x="32" y="197"/>
                      <a:pt x="32" y="195"/>
                    </a:cubicBezTo>
                    <a:cubicBezTo>
                      <a:pt x="32" y="193"/>
                      <a:pt x="32" y="193"/>
                      <a:pt x="33" y="191"/>
                    </a:cubicBezTo>
                    <a:cubicBezTo>
                      <a:pt x="34" y="189"/>
                      <a:pt x="35" y="187"/>
                      <a:pt x="35" y="185"/>
                    </a:cubicBezTo>
                    <a:cubicBezTo>
                      <a:pt x="36" y="183"/>
                      <a:pt x="35" y="181"/>
                      <a:pt x="35" y="180"/>
                    </a:cubicBezTo>
                    <a:cubicBezTo>
                      <a:pt x="35" y="179"/>
                      <a:pt x="33" y="177"/>
                      <a:pt x="33" y="176"/>
                    </a:cubicBezTo>
                    <a:cubicBezTo>
                      <a:pt x="32" y="174"/>
                      <a:pt x="33" y="174"/>
                      <a:pt x="34" y="172"/>
                    </a:cubicBezTo>
                    <a:cubicBezTo>
                      <a:pt x="35" y="171"/>
                      <a:pt x="36" y="171"/>
                      <a:pt x="38" y="171"/>
                    </a:cubicBezTo>
                    <a:cubicBezTo>
                      <a:pt x="40" y="170"/>
                      <a:pt x="40" y="170"/>
                      <a:pt x="41" y="168"/>
                    </a:cubicBezTo>
                    <a:cubicBezTo>
                      <a:pt x="43" y="167"/>
                      <a:pt x="43" y="164"/>
                      <a:pt x="43" y="163"/>
                    </a:cubicBezTo>
                    <a:cubicBezTo>
                      <a:pt x="44" y="162"/>
                      <a:pt x="44" y="159"/>
                      <a:pt x="44" y="158"/>
                    </a:cubicBezTo>
                    <a:cubicBezTo>
                      <a:pt x="44" y="156"/>
                      <a:pt x="45" y="155"/>
                      <a:pt x="46" y="153"/>
                    </a:cubicBezTo>
                    <a:cubicBezTo>
                      <a:pt x="47" y="151"/>
                      <a:pt x="47" y="151"/>
                      <a:pt x="47" y="150"/>
                    </a:cubicBezTo>
                    <a:cubicBezTo>
                      <a:pt x="47" y="149"/>
                      <a:pt x="47" y="149"/>
                      <a:pt x="46" y="148"/>
                    </a:cubicBezTo>
                    <a:cubicBezTo>
                      <a:pt x="46" y="147"/>
                      <a:pt x="47" y="147"/>
                      <a:pt x="49" y="146"/>
                    </a:cubicBezTo>
                    <a:cubicBezTo>
                      <a:pt x="50" y="145"/>
                      <a:pt x="48" y="144"/>
                      <a:pt x="48" y="144"/>
                    </a:cubicBezTo>
                    <a:cubicBezTo>
                      <a:pt x="47" y="144"/>
                      <a:pt x="46" y="144"/>
                      <a:pt x="45" y="144"/>
                    </a:cubicBezTo>
                    <a:cubicBezTo>
                      <a:pt x="44" y="144"/>
                      <a:pt x="44" y="143"/>
                      <a:pt x="44" y="142"/>
                    </a:cubicBezTo>
                    <a:cubicBezTo>
                      <a:pt x="45" y="141"/>
                      <a:pt x="45" y="140"/>
                      <a:pt x="44" y="140"/>
                    </a:cubicBezTo>
                    <a:cubicBezTo>
                      <a:pt x="43" y="139"/>
                      <a:pt x="42" y="139"/>
                      <a:pt x="41" y="139"/>
                    </a:cubicBezTo>
                    <a:cubicBezTo>
                      <a:pt x="40" y="139"/>
                      <a:pt x="40" y="139"/>
                      <a:pt x="40" y="138"/>
                    </a:cubicBezTo>
                    <a:cubicBezTo>
                      <a:pt x="41" y="139"/>
                      <a:pt x="41" y="139"/>
                      <a:pt x="41" y="139"/>
                    </a:cubicBezTo>
                    <a:cubicBezTo>
                      <a:pt x="40" y="139"/>
                      <a:pt x="40" y="139"/>
                      <a:pt x="40" y="138"/>
                    </a:cubicBezTo>
                    <a:cubicBezTo>
                      <a:pt x="40" y="137"/>
                      <a:pt x="41" y="136"/>
                      <a:pt x="42" y="135"/>
                    </a:cubicBezTo>
                    <a:cubicBezTo>
                      <a:pt x="43" y="134"/>
                      <a:pt x="44" y="134"/>
                      <a:pt x="47" y="133"/>
                    </a:cubicBezTo>
                    <a:cubicBezTo>
                      <a:pt x="51" y="133"/>
                      <a:pt x="51" y="134"/>
                      <a:pt x="53" y="134"/>
                    </a:cubicBezTo>
                    <a:cubicBezTo>
                      <a:pt x="56" y="134"/>
                      <a:pt x="56" y="131"/>
                      <a:pt x="56" y="129"/>
                    </a:cubicBezTo>
                    <a:cubicBezTo>
                      <a:pt x="56" y="127"/>
                      <a:pt x="57" y="127"/>
                      <a:pt x="59" y="126"/>
                    </a:cubicBezTo>
                    <a:cubicBezTo>
                      <a:pt x="61" y="125"/>
                      <a:pt x="60" y="124"/>
                      <a:pt x="60" y="123"/>
                    </a:cubicBezTo>
                    <a:cubicBezTo>
                      <a:pt x="60" y="122"/>
                      <a:pt x="60" y="121"/>
                      <a:pt x="60" y="120"/>
                    </a:cubicBezTo>
                    <a:cubicBezTo>
                      <a:pt x="60" y="118"/>
                      <a:pt x="60" y="118"/>
                      <a:pt x="60" y="117"/>
                    </a:cubicBezTo>
                    <a:cubicBezTo>
                      <a:pt x="59" y="116"/>
                      <a:pt x="59" y="116"/>
                      <a:pt x="60" y="114"/>
                    </a:cubicBezTo>
                    <a:cubicBezTo>
                      <a:pt x="60" y="114"/>
                      <a:pt x="60" y="114"/>
                      <a:pt x="60" y="113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2" y="112"/>
                      <a:pt x="63" y="111"/>
                      <a:pt x="66" y="111"/>
                    </a:cubicBezTo>
                    <a:cubicBezTo>
                      <a:pt x="69" y="112"/>
                      <a:pt x="69" y="112"/>
                      <a:pt x="70" y="113"/>
                    </a:cubicBezTo>
                    <a:cubicBezTo>
                      <a:pt x="72" y="113"/>
                      <a:pt x="72" y="114"/>
                      <a:pt x="73" y="113"/>
                    </a:cubicBezTo>
                    <a:cubicBezTo>
                      <a:pt x="74" y="113"/>
                      <a:pt x="73" y="112"/>
                      <a:pt x="75" y="113"/>
                    </a:cubicBezTo>
                    <a:cubicBezTo>
                      <a:pt x="77" y="113"/>
                      <a:pt x="79" y="114"/>
                      <a:pt x="79" y="115"/>
                    </a:cubicBezTo>
                    <a:cubicBezTo>
                      <a:pt x="80" y="116"/>
                      <a:pt x="83" y="116"/>
                      <a:pt x="84" y="116"/>
                    </a:cubicBezTo>
                    <a:cubicBezTo>
                      <a:pt x="86" y="116"/>
                      <a:pt x="87" y="116"/>
                      <a:pt x="88" y="116"/>
                    </a:cubicBezTo>
                    <a:cubicBezTo>
                      <a:pt x="90" y="117"/>
                      <a:pt x="91" y="116"/>
                      <a:pt x="92" y="116"/>
                    </a:cubicBezTo>
                    <a:cubicBezTo>
                      <a:pt x="92" y="116"/>
                      <a:pt x="94" y="114"/>
                      <a:pt x="94" y="113"/>
                    </a:cubicBezTo>
                    <a:cubicBezTo>
                      <a:pt x="95" y="113"/>
                      <a:pt x="95" y="112"/>
                      <a:pt x="94" y="111"/>
                    </a:cubicBezTo>
                    <a:cubicBezTo>
                      <a:pt x="94" y="110"/>
                      <a:pt x="93" y="109"/>
                      <a:pt x="94" y="108"/>
                    </a:cubicBezTo>
                    <a:cubicBezTo>
                      <a:pt x="95" y="107"/>
                      <a:pt x="96" y="105"/>
                      <a:pt x="96" y="103"/>
                    </a:cubicBezTo>
                    <a:cubicBezTo>
                      <a:pt x="96" y="102"/>
                      <a:pt x="95" y="98"/>
                      <a:pt x="96" y="97"/>
                    </a:cubicBezTo>
                    <a:cubicBezTo>
                      <a:pt x="97" y="96"/>
                      <a:pt x="100" y="92"/>
                      <a:pt x="100" y="89"/>
                    </a:cubicBezTo>
                    <a:cubicBezTo>
                      <a:pt x="100" y="87"/>
                      <a:pt x="101" y="87"/>
                      <a:pt x="102" y="85"/>
                    </a:cubicBezTo>
                    <a:cubicBezTo>
                      <a:pt x="103" y="84"/>
                      <a:pt x="105" y="80"/>
                      <a:pt x="105" y="79"/>
                    </a:cubicBezTo>
                    <a:cubicBezTo>
                      <a:pt x="105" y="77"/>
                      <a:pt x="106" y="76"/>
                      <a:pt x="107" y="74"/>
                    </a:cubicBezTo>
                    <a:cubicBezTo>
                      <a:pt x="108" y="73"/>
                      <a:pt x="108" y="72"/>
                      <a:pt x="108" y="71"/>
                    </a:cubicBezTo>
                    <a:cubicBezTo>
                      <a:pt x="108" y="69"/>
                      <a:pt x="109" y="70"/>
                      <a:pt x="110" y="68"/>
                    </a:cubicBezTo>
                    <a:cubicBezTo>
                      <a:pt x="110" y="67"/>
                      <a:pt x="111" y="66"/>
                      <a:pt x="111" y="64"/>
                    </a:cubicBezTo>
                    <a:cubicBezTo>
                      <a:pt x="111" y="63"/>
                      <a:pt x="111" y="62"/>
                      <a:pt x="113" y="61"/>
                    </a:cubicBezTo>
                    <a:cubicBezTo>
                      <a:pt x="114" y="59"/>
                      <a:pt x="115" y="59"/>
                      <a:pt x="115" y="57"/>
                    </a:cubicBezTo>
                    <a:cubicBezTo>
                      <a:pt x="115" y="56"/>
                      <a:pt x="116" y="54"/>
                      <a:pt x="117" y="54"/>
                    </a:cubicBezTo>
                    <a:cubicBezTo>
                      <a:pt x="117" y="54"/>
                      <a:pt x="119" y="54"/>
                      <a:pt x="120" y="53"/>
                    </a:cubicBezTo>
                    <a:cubicBezTo>
                      <a:pt x="122" y="52"/>
                      <a:pt x="122" y="50"/>
                      <a:pt x="123" y="50"/>
                    </a:cubicBezTo>
                    <a:cubicBezTo>
                      <a:pt x="125" y="50"/>
                      <a:pt x="126" y="49"/>
                      <a:pt x="127" y="50"/>
                    </a:cubicBezTo>
                    <a:cubicBezTo>
                      <a:pt x="128" y="51"/>
                      <a:pt x="128" y="51"/>
                      <a:pt x="130" y="52"/>
                    </a:cubicBezTo>
                    <a:cubicBezTo>
                      <a:pt x="131" y="52"/>
                      <a:pt x="133" y="53"/>
                      <a:pt x="135" y="53"/>
                    </a:cubicBezTo>
                    <a:cubicBezTo>
                      <a:pt x="136" y="53"/>
                      <a:pt x="137" y="53"/>
                      <a:pt x="139" y="55"/>
                    </a:cubicBezTo>
                    <a:cubicBezTo>
                      <a:pt x="141" y="57"/>
                      <a:pt x="143" y="58"/>
                      <a:pt x="144" y="58"/>
                    </a:cubicBezTo>
                    <a:cubicBezTo>
                      <a:pt x="144" y="59"/>
                      <a:pt x="145" y="60"/>
                      <a:pt x="147" y="59"/>
                    </a:cubicBezTo>
                    <a:cubicBezTo>
                      <a:pt x="149" y="59"/>
                      <a:pt x="150" y="58"/>
                      <a:pt x="151" y="57"/>
                    </a:cubicBezTo>
                    <a:cubicBezTo>
                      <a:pt x="152" y="56"/>
                      <a:pt x="153" y="56"/>
                      <a:pt x="154" y="55"/>
                    </a:cubicBezTo>
                    <a:cubicBezTo>
                      <a:pt x="154" y="54"/>
                      <a:pt x="155" y="50"/>
                      <a:pt x="155" y="48"/>
                    </a:cubicBezTo>
                    <a:cubicBezTo>
                      <a:pt x="155" y="47"/>
                      <a:pt x="155" y="45"/>
                      <a:pt x="156" y="44"/>
                    </a:cubicBezTo>
                    <a:cubicBezTo>
                      <a:pt x="157" y="43"/>
                      <a:pt x="163" y="41"/>
                      <a:pt x="165" y="40"/>
                    </a:cubicBezTo>
                    <a:cubicBezTo>
                      <a:pt x="167" y="39"/>
                      <a:pt x="171" y="38"/>
                      <a:pt x="172" y="38"/>
                    </a:cubicBezTo>
                    <a:cubicBezTo>
                      <a:pt x="173" y="37"/>
                      <a:pt x="177" y="36"/>
                      <a:pt x="178" y="35"/>
                    </a:cubicBezTo>
                    <a:cubicBezTo>
                      <a:pt x="179" y="35"/>
                      <a:pt x="180" y="34"/>
                      <a:pt x="180" y="34"/>
                    </a:cubicBezTo>
                    <a:cubicBezTo>
                      <a:pt x="180" y="34"/>
                      <a:pt x="182" y="38"/>
                      <a:pt x="183" y="39"/>
                    </a:cubicBezTo>
                    <a:cubicBezTo>
                      <a:pt x="183" y="41"/>
                      <a:pt x="183" y="42"/>
                      <a:pt x="185" y="42"/>
                    </a:cubicBezTo>
                    <a:cubicBezTo>
                      <a:pt x="186" y="43"/>
                      <a:pt x="188" y="43"/>
                      <a:pt x="190" y="42"/>
                    </a:cubicBezTo>
                    <a:cubicBezTo>
                      <a:pt x="191" y="42"/>
                      <a:pt x="197" y="40"/>
                      <a:pt x="198" y="40"/>
                    </a:cubicBezTo>
                    <a:cubicBezTo>
                      <a:pt x="198" y="40"/>
                      <a:pt x="201" y="39"/>
                      <a:pt x="202" y="37"/>
                    </a:cubicBezTo>
                    <a:cubicBezTo>
                      <a:pt x="203" y="35"/>
                      <a:pt x="205" y="33"/>
                      <a:pt x="206" y="32"/>
                    </a:cubicBezTo>
                    <a:cubicBezTo>
                      <a:pt x="207" y="31"/>
                      <a:pt x="208" y="29"/>
                      <a:pt x="209" y="28"/>
                    </a:cubicBezTo>
                    <a:cubicBezTo>
                      <a:pt x="210" y="28"/>
                      <a:pt x="212" y="27"/>
                      <a:pt x="213" y="26"/>
                    </a:cubicBezTo>
                    <a:cubicBezTo>
                      <a:pt x="227" y="11"/>
                      <a:pt x="224" y="11"/>
                      <a:pt x="232" y="1"/>
                    </a:cubicBezTo>
                    <a:cubicBezTo>
                      <a:pt x="232" y="1"/>
                      <a:pt x="233" y="0"/>
                      <a:pt x="234" y="0"/>
                    </a:cubicBezTo>
                    <a:cubicBezTo>
                      <a:pt x="235" y="0"/>
                      <a:pt x="235" y="0"/>
                      <a:pt x="236" y="0"/>
                    </a:cubicBezTo>
                    <a:cubicBezTo>
                      <a:pt x="236" y="0"/>
                      <a:pt x="236" y="0"/>
                      <a:pt x="236" y="0"/>
                    </a:cubicBezTo>
                    <a:cubicBezTo>
                      <a:pt x="237" y="0"/>
                      <a:pt x="237" y="1"/>
                      <a:pt x="238" y="2"/>
                    </a:cubicBezTo>
                    <a:cubicBezTo>
                      <a:pt x="239" y="2"/>
                      <a:pt x="239" y="3"/>
                      <a:pt x="240" y="5"/>
                    </a:cubicBezTo>
                    <a:cubicBezTo>
                      <a:pt x="241" y="6"/>
                      <a:pt x="243" y="7"/>
                      <a:pt x="243" y="9"/>
                    </a:cubicBezTo>
                    <a:cubicBezTo>
                      <a:pt x="242" y="10"/>
                      <a:pt x="244" y="11"/>
                      <a:pt x="245" y="11"/>
                    </a:cubicBezTo>
                    <a:cubicBezTo>
                      <a:pt x="246" y="11"/>
                      <a:pt x="247" y="10"/>
                      <a:pt x="247" y="12"/>
                    </a:cubicBezTo>
                    <a:cubicBezTo>
                      <a:pt x="248" y="13"/>
                      <a:pt x="247" y="15"/>
                      <a:pt x="247" y="15"/>
                    </a:cubicBezTo>
                    <a:cubicBezTo>
                      <a:pt x="248" y="16"/>
                      <a:pt x="249" y="15"/>
                      <a:pt x="249" y="17"/>
                    </a:cubicBezTo>
                    <a:cubicBezTo>
                      <a:pt x="249" y="19"/>
                      <a:pt x="249" y="19"/>
                      <a:pt x="248" y="21"/>
                    </a:cubicBezTo>
                    <a:cubicBezTo>
                      <a:pt x="248" y="22"/>
                      <a:pt x="248" y="23"/>
                      <a:pt x="248" y="24"/>
                    </a:cubicBezTo>
                    <a:cubicBezTo>
                      <a:pt x="249" y="24"/>
                      <a:pt x="250" y="24"/>
                      <a:pt x="250" y="26"/>
                    </a:cubicBezTo>
                    <a:cubicBezTo>
                      <a:pt x="250" y="27"/>
                      <a:pt x="250" y="27"/>
                      <a:pt x="250" y="28"/>
                    </a:cubicBezTo>
                    <a:cubicBezTo>
                      <a:pt x="251" y="29"/>
                      <a:pt x="251" y="32"/>
                      <a:pt x="252" y="32"/>
                    </a:cubicBezTo>
                    <a:cubicBezTo>
                      <a:pt x="254" y="32"/>
                      <a:pt x="256" y="32"/>
                      <a:pt x="257" y="32"/>
                    </a:cubicBezTo>
                    <a:cubicBezTo>
                      <a:pt x="258" y="33"/>
                      <a:pt x="258" y="32"/>
                      <a:pt x="259" y="31"/>
                    </a:cubicBezTo>
                    <a:cubicBezTo>
                      <a:pt x="261" y="30"/>
                      <a:pt x="262" y="31"/>
                      <a:pt x="262" y="31"/>
                    </a:cubicBezTo>
                    <a:cubicBezTo>
                      <a:pt x="263" y="32"/>
                      <a:pt x="263" y="32"/>
                      <a:pt x="264" y="32"/>
                    </a:cubicBezTo>
                    <a:cubicBezTo>
                      <a:pt x="265" y="32"/>
                      <a:pt x="267" y="31"/>
                      <a:pt x="267" y="33"/>
                    </a:cubicBezTo>
                    <a:cubicBezTo>
                      <a:pt x="267" y="35"/>
                      <a:pt x="265" y="38"/>
                      <a:pt x="265" y="38"/>
                    </a:cubicBezTo>
                    <a:cubicBezTo>
                      <a:pt x="264" y="39"/>
                      <a:pt x="263" y="40"/>
                      <a:pt x="262" y="41"/>
                    </a:cubicBezTo>
                    <a:cubicBezTo>
                      <a:pt x="260" y="42"/>
                      <a:pt x="260" y="42"/>
                      <a:pt x="258" y="42"/>
                    </a:cubicBezTo>
                    <a:cubicBezTo>
                      <a:pt x="256" y="42"/>
                      <a:pt x="256" y="42"/>
                      <a:pt x="254" y="43"/>
                    </a:cubicBezTo>
                    <a:cubicBezTo>
                      <a:pt x="252" y="44"/>
                      <a:pt x="251" y="44"/>
                      <a:pt x="250" y="45"/>
                    </a:cubicBezTo>
                    <a:cubicBezTo>
                      <a:pt x="249" y="45"/>
                      <a:pt x="248" y="44"/>
                      <a:pt x="248" y="46"/>
                    </a:cubicBezTo>
                    <a:cubicBezTo>
                      <a:pt x="247" y="47"/>
                      <a:pt x="248" y="48"/>
                      <a:pt x="246" y="48"/>
                    </a:cubicBezTo>
                    <a:cubicBezTo>
                      <a:pt x="244" y="49"/>
                      <a:pt x="244" y="49"/>
                      <a:pt x="243" y="49"/>
                    </a:cubicBezTo>
                    <a:cubicBezTo>
                      <a:pt x="242" y="50"/>
                      <a:pt x="242" y="50"/>
                      <a:pt x="240" y="50"/>
                    </a:cubicBezTo>
                    <a:cubicBezTo>
                      <a:pt x="239" y="49"/>
                      <a:pt x="239" y="49"/>
                      <a:pt x="238" y="49"/>
                    </a:cubicBezTo>
                    <a:cubicBezTo>
                      <a:pt x="237" y="50"/>
                      <a:pt x="237" y="50"/>
                      <a:pt x="238" y="52"/>
                    </a:cubicBezTo>
                    <a:cubicBezTo>
                      <a:pt x="238" y="54"/>
                      <a:pt x="240" y="56"/>
                      <a:pt x="239" y="57"/>
                    </a:cubicBezTo>
                    <a:cubicBezTo>
                      <a:pt x="239" y="58"/>
                      <a:pt x="239" y="59"/>
                      <a:pt x="239" y="59"/>
                    </a:cubicBezTo>
                    <a:cubicBezTo>
                      <a:pt x="239" y="60"/>
                      <a:pt x="238" y="60"/>
                      <a:pt x="237" y="61"/>
                    </a:cubicBezTo>
                    <a:cubicBezTo>
                      <a:pt x="236" y="61"/>
                      <a:pt x="236" y="61"/>
                      <a:pt x="235" y="60"/>
                    </a:cubicBezTo>
                    <a:cubicBezTo>
                      <a:pt x="235" y="59"/>
                      <a:pt x="235" y="58"/>
                      <a:pt x="234" y="57"/>
                    </a:cubicBezTo>
                    <a:cubicBezTo>
                      <a:pt x="232" y="57"/>
                      <a:pt x="231" y="56"/>
                      <a:pt x="231" y="58"/>
                    </a:cubicBezTo>
                    <a:cubicBezTo>
                      <a:pt x="231" y="59"/>
                      <a:pt x="231" y="61"/>
                      <a:pt x="231" y="62"/>
                    </a:cubicBezTo>
                    <a:cubicBezTo>
                      <a:pt x="231" y="64"/>
                      <a:pt x="231" y="64"/>
                      <a:pt x="229" y="65"/>
                    </a:cubicBezTo>
                    <a:cubicBezTo>
                      <a:pt x="228" y="65"/>
                      <a:pt x="227" y="65"/>
                      <a:pt x="228" y="66"/>
                    </a:cubicBezTo>
                    <a:cubicBezTo>
                      <a:pt x="228" y="67"/>
                      <a:pt x="231" y="66"/>
                      <a:pt x="232" y="67"/>
                    </a:cubicBezTo>
                    <a:cubicBezTo>
                      <a:pt x="233" y="67"/>
                      <a:pt x="235" y="67"/>
                      <a:pt x="236" y="68"/>
                    </a:cubicBezTo>
                    <a:cubicBezTo>
                      <a:pt x="236" y="70"/>
                      <a:pt x="237" y="73"/>
                      <a:pt x="237" y="73"/>
                    </a:cubicBezTo>
                    <a:cubicBezTo>
                      <a:pt x="237" y="73"/>
                      <a:pt x="240" y="74"/>
                      <a:pt x="241" y="74"/>
                    </a:cubicBezTo>
                    <a:cubicBezTo>
                      <a:pt x="242" y="74"/>
                      <a:pt x="245" y="75"/>
                      <a:pt x="247" y="74"/>
                    </a:cubicBezTo>
                    <a:cubicBezTo>
                      <a:pt x="249" y="73"/>
                      <a:pt x="248" y="73"/>
                      <a:pt x="250" y="73"/>
                    </a:cubicBezTo>
                    <a:cubicBezTo>
                      <a:pt x="251" y="73"/>
                      <a:pt x="250" y="74"/>
                      <a:pt x="249" y="75"/>
                    </a:cubicBezTo>
                    <a:cubicBezTo>
                      <a:pt x="249" y="75"/>
                      <a:pt x="248" y="76"/>
                      <a:pt x="249" y="77"/>
                    </a:cubicBezTo>
                    <a:cubicBezTo>
                      <a:pt x="249" y="78"/>
                      <a:pt x="250" y="78"/>
                      <a:pt x="251" y="77"/>
                    </a:cubicBezTo>
                    <a:cubicBezTo>
                      <a:pt x="252" y="77"/>
                      <a:pt x="254" y="76"/>
                      <a:pt x="254" y="76"/>
                    </a:cubicBezTo>
                    <a:cubicBezTo>
                      <a:pt x="254" y="77"/>
                      <a:pt x="255" y="77"/>
                      <a:pt x="256" y="77"/>
                    </a:cubicBezTo>
                    <a:cubicBezTo>
                      <a:pt x="257" y="77"/>
                      <a:pt x="262" y="75"/>
                      <a:pt x="262" y="76"/>
                    </a:cubicBezTo>
                    <a:cubicBezTo>
                      <a:pt x="262" y="77"/>
                      <a:pt x="263" y="79"/>
                      <a:pt x="263" y="79"/>
                    </a:cubicBezTo>
                    <a:cubicBezTo>
                      <a:pt x="262" y="80"/>
                      <a:pt x="262" y="80"/>
                      <a:pt x="263" y="81"/>
                    </a:cubicBezTo>
                    <a:cubicBezTo>
                      <a:pt x="263" y="82"/>
                      <a:pt x="264" y="84"/>
                      <a:pt x="264" y="86"/>
                    </a:cubicBezTo>
                    <a:cubicBezTo>
                      <a:pt x="264" y="87"/>
                      <a:pt x="264" y="90"/>
                      <a:pt x="264" y="91"/>
                    </a:cubicBezTo>
                    <a:cubicBezTo>
                      <a:pt x="264" y="93"/>
                      <a:pt x="265" y="96"/>
                      <a:pt x="266" y="97"/>
                    </a:cubicBezTo>
                    <a:cubicBezTo>
                      <a:pt x="266" y="98"/>
                      <a:pt x="267" y="98"/>
                      <a:pt x="268" y="98"/>
                    </a:cubicBezTo>
                    <a:cubicBezTo>
                      <a:pt x="270" y="98"/>
                      <a:pt x="272" y="98"/>
                      <a:pt x="272" y="99"/>
                    </a:cubicBezTo>
                    <a:cubicBezTo>
                      <a:pt x="272" y="100"/>
                      <a:pt x="272" y="102"/>
                      <a:pt x="273" y="102"/>
                    </a:cubicBezTo>
                    <a:cubicBezTo>
                      <a:pt x="274" y="102"/>
                      <a:pt x="275" y="100"/>
                      <a:pt x="276" y="100"/>
                    </a:cubicBezTo>
                    <a:cubicBezTo>
                      <a:pt x="277" y="101"/>
                      <a:pt x="276" y="104"/>
                      <a:pt x="276" y="105"/>
                    </a:cubicBezTo>
                    <a:cubicBezTo>
                      <a:pt x="275" y="106"/>
                      <a:pt x="275" y="106"/>
                      <a:pt x="275" y="107"/>
                    </a:cubicBezTo>
                    <a:cubicBezTo>
                      <a:pt x="275" y="109"/>
                      <a:pt x="273" y="110"/>
                      <a:pt x="273" y="111"/>
                    </a:cubicBezTo>
                    <a:cubicBezTo>
                      <a:pt x="273" y="112"/>
                      <a:pt x="273" y="113"/>
                      <a:pt x="272" y="115"/>
                    </a:cubicBezTo>
                    <a:cubicBezTo>
                      <a:pt x="271" y="116"/>
                      <a:pt x="271" y="118"/>
                      <a:pt x="271" y="119"/>
                    </a:cubicBezTo>
                    <a:cubicBezTo>
                      <a:pt x="271" y="121"/>
                      <a:pt x="273" y="121"/>
                      <a:pt x="272" y="122"/>
                    </a:cubicBezTo>
                    <a:cubicBezTo>
                      <a:pt x="271" y="124"/>
                      <a:pt x="270" y="123"/>
                      <a:pt x="270" y="125"/>
                    </a:cubicBezTo>
                    <a:cubicBezTo>
                      <a:pt x="269" y="126"/>
                      <a:pt x="269" y="128"/>
                      <a:pt x="270" y="129"/>
                    </a:cubicBezTo>
                    <a:cubicBezTo>
                      <a:pt x="270" y="130"/>
                      <a:pt x="270" y="131"/>
                      <a:pt x="269" y="131"/>
                    </a:cubicBezTo>
                    <a:cubicBezTo>
                      <a:pt x="269" y="132"/>
                      <a:pt x="270" y="132"/>
                      <a:pt x="271" y="133"/>
                    </a:cubicBezTo>
                    <a:cubicBezTo>
                      <a:pt x="272" y="133"/>
                      <a:pt x="273" y="132"/>
                      <a:pt x="273" y="134"/>
                    </a:cubicBezTo>
                    <a:cubicBezTo>
                      <a:pt x="273" y="136"/>
                      <a:pt x="273" y="137"/>
                      <a:pt x="271" y="137"/>
                    </a:cubicBezTo>
                    <a:cubicBezTo>
                      <a:pt x="269" y="137"/>
                      <a:pt x="268" y="137"/>
                      <a:pt x="267" y="138"/>
                    </a:cubicBezTo>
                    <a:cubicBezTo>
                      <a:pt x="267" y="140"/>
                      <a:pt x="266" y="140"/>
                      <a:pt x="266" y="142"/>
                    </a:cubicBezTo>
                    <a:cubicBezTo>
                      <a:pt x="267" y="144"/>
                      <a:pt x="266" y="145"/>
                      <a:pt x="266" y="146"/>
                    </a:cubicBezTo>
                    <a:cubicBezTo>
                      <a:pt x="265" y="146"/>
                      <a:pt x="265" y="147"/>
                      <a:pt x="264" y="147"/>
                    </a:cubicBezTo>
                    <a:cubicBezTo>
                      <a:pt x="262" y="147"/>
                      <a:pt x="261" y="147"/>
                      <a:pt x="259" y="148"/>
                    </a:cubicBezTo>
                    <a:cubicBezTo>
                      <a:pt x="258" y="148"/>
                      <a:pt x="257" y="148"/>
                      <a:pt x="257" y="149"/>
                    </a:cubicBezTo>
                    <a:cubicBezTo>
                      <a:pt x="256" y="150"/>
                      <a:pt x="256" y="151"/>
                      <a:pt x="255" y="150"/>
                    </a:cubicBezTo>
                    <a:cubicBezTo>
                      <a:pt x="254" y="149"/>
                      <a:pt x="253" y="149"/>
                      <a:pt x="253" y="150"/>
                    </a:cubicBezTo>
                    <a:cubicBezTo>
                      <a:pt x="252" y="150"/>
                      <a:pt x="251" y="151"/>
                      <a:pt x="250" y="150"/>
                    </a:cubicBezTo>
                    <a:cubicBezTo>
                      <a:pt x="249" y="149"/>
                      <a:pt x="249" y="147"/>
                      <a:pt x="247" y="147"/>
                    </a:cubicBezTo>
                    <a:cubicBezTo>
                      <a:pt x="245" y="147"/>
                      <a:pt x="245" y="146"/>
                      <a:pt x="245" y="145"/>
                    </a:cubicBezTo>
                    <a:cubicBezTo>
                      <a:pt x="245" y="144"/>
                      <a:pt x="245" y="144"/>
                      <a:pt x="244" y="144"/>
                    </a:cubicBezTo>
                    <a:cubicBezTo>
                      <a:pt x="243" y="145"/>
                      <a:pt x="241" y="145"/>
                      <a:pt x="241" y="146"/>
                    </a:cubicBezTo>
                    <a:cubicBezTo>
                      <a:pt x="241" y="147"/>
                      <a:pt x="241" y="148"/>
                      <a:pt x="240" y="148"/>
                    </a:cubicBezTo>
                    <a:cubicBezTo>
                      <a:pt x="239" y="148"/>
                      <a:pt x="238" y="148"/>
                      <a:pt x="237" y="149"/>
                    </a:cubicBezTo>
                    <a:cubicBezTo>
                      <a:pt x="237" y="149"/>
                      <a:pt x="237" y="151"/>
                      <a:pt x="236" y="151"/>
                    </a:cubicBezTo>
                    <a:cubicBezTo>
                      <a:pt x="234" y="150"/>
                      <a:pt x="234" y="150"/>
                      <a:pt x="233" y="152"/>
                    </a:cubicBezTo>
                    <a:cubicBezTo>
                      <a:pt x="232" y="153"/>
                      <a:pt x="232" y="155"/>
                      <a:pt x="231" y="155"/>
                    </a:cubicBezTo>
                    <a:cubicBezTo>
                      <a:pt x="230" y="156"/>
                      <a:pt x="229" y="156"/>
                      <a:pt x="229" y="157"/>
                    </a:cubicBezTo>
                    <a:cubicBezTo>
                      <a:pt x="229" y="158"/>
                      <a:pt x="228" y="158"/>
                      <a:pt x="227" y="158"/>
                    </a:cubicBezTo>
                    <a:cubicBezTo>
                      <a:pt x="226" y="159"/>
                      <a:pt x="226" y="160"/>
                      <a:pt x="226" y="161"/>
                    </a:cubicBezTo>
                    <a:cubicBezTo>
                      <a:pt x="227" y="163"/>
                      <a:pt x="227" y="164"/>
                      <a:pt x="228" y="166"/>
                    </a:cubicBezTo>
                    <a:cubicBezTo>
                      <a:pt x="228" y="169"/>
                      <a:pt x="229" y="170"/>
                      <a:pt x="230" y="170"/>
                    </a:cubicBezTo>
                    <a:cubicBezTo>
                      <a:pt x="231" y="171"/>
                      <a:pt x="233" y="172"/>
                      <a:pt x="233" y="173"/>
                    </a:cubicBezTo>
                    <a:cubicBezTo>
                      <a:pt x="233" y="174"/>
                      <a:pt x="232" y="175"/>
                      <a:pt x="232" y="176"/>
                    </a:cubicBezTo>
                    <a:cubicBezTo>
                      <a:pt x="233" y="178"/>
                      <a:pt x="232" y="179"/>
                      <a:pt x="232" y="179"/>
                    </a:cubicBezTo>
                    <a:cubicBezTo>
                      <a:pt x="231" y="179"/>
                      <a:pt x="230" y="179"/>
                      <a:pt x="230" y="180"/>
                    </a:cubicBezTo>
                    <a:cubicBezTo>
                      <a:pt x="229" y="181"/>
                      <a:pt x="229" y="182"/>
                      <a:pt x="229" y="183"/>
                    </a:cubicBezTo>
                    <a:cubicBezTo>
                      <a:pt x="229" y="184"/>
                      <a:pt x="229" y="184"/>
                      <a:pt x="228" y="184"/>
                    </a:cubicBezTo>
                    <a:cubicBezTo>
                      <a:pt x="227" y="184"/>
                      <a:pt x="226" y="184"/>
                      <a:pt x="226" y="184"/>
                    </a:cubicBezTo>
                    <a:cubicBezTo>
                      <a:pt x="225" y="183"/>
                      <a:pt x="224" y="183"/>
                      <a:pt x="224" y="185"/>
                    </a:cubicBezTo>
                    <a:cubicBezTo>
                      <a:pt x="225" y="186"/>
                      <a:pt x="225" y="187"/>
                      <a:pt x="225" y="189"/>
                    </a:cubicBezTo>
                    <a:cubicBezTo>
                      <a:pt x="224" y="190"/>
                      <a:pt x="223" y="190"/>
                      <a:pt x="222" y="190"/>
                    </a:cubicBezTo>
                    <a:cubicBezTo>
                      <a:pt x="221" y="190"/>
                      <a:pt x="219" y="189"/>
                      <a:pt x="218" y="191"/>
                    </a:cubicBezTo>
                    <a:cubicBezTo>
                      <a:pt x="217" y="193"/>
                      <a:pt x="218" y="193"/>
                      <a:pt x="218" y="194"/>
                    </a:cubicBezTo>
                    <a:cubicBezTo>
                      <a:pt x="219" y="195"/>
                      <a:pt x="218" y="196"/>
                      <a:pt x="217" y="197"/>
                    </a:cubicBezTo>
                    <a:cubicBezTo>
                      <a:pt x="216" y="198"/>
                      <a:pt x="215" y="199"/>
                      <a:pt x="215" y="200"/>
                    </a:cubicBezTo>
                    <a:cubicBezTo>
                      <a:pt x="215" y="202"/>
                      <a:pt x="215" y="204"/>
                      <a:pt x="216" y="204"/>
                    </a:cubicBezTo>
                    <a:cubicBezTo>
                      <a:pt x="216" y="205"/>
                      <a:pt x="218" y="207"/>
                      <a:pt x="218" y="207"/>
                    </a:cubicBezTo>
                    <a:cubicBezTo>
                      <a:pt x="218" y="208"/>
                      <a:pt x="216" y="208"/>
                      <a:pt x="216" y="209"/>
                    </a:cubicBezTo>
                    <a:cubicBezTo>
                      <a:pt x="216" y="210"/>
                      <a:pt x="216" y="210"/>
                      <a:pt x="215" y="211"/>
                    </a:cubicBezTo>
                    <a:cubicBezTo>
                      <a:pt x="215" y="211"/>
                      <a:pt x="214" y="214"/>
                      <a:pt x="214" y="215"/>
                    </a:cubicBezTo>
                    <a:cubicBezTo>
                      <a:pt x="214" y="216"/>
                      <a:pt x="215" y="216"/>
                      <a:pt x="217" y="217"/>
                    </a:cubicBezTo>
                    <a:cubicBezTo>
                      <a:pt x="218" y="218"/>
                      <a:pt x="217" y="218"/>
                      <a:pt x="217" y="220"/>
                    </a:cubicBezTo>
                    <a:cubicBezTo>
                      <a:pt x="216" y="221"/>
                      <a:pt x="216" y="224"/>
                      <a:pt x="217" y="225"/>
                    </a:cubicBezTo>
                    <a:cubicBezTo>
                      <a:pt x="218" y="226"/>
                      <a:pt x="221" y="227"/>
                      <a:pt x="222" y="227"/>
                    </a:cubicBezTo>
                    <a:cubicBezTo>
                      <a:pt x="223" y="227"/>
                      <a:pt x="225" y="227"/>
                      <a:pt x="226" y="228"/>
                    </a:cubicBezTo>
                    <a:cubicBezTo>
                      <a:pt x="227" y="229"/>
                      <a:pt x="228" y="228"/>
                      <a:pt x="229" y="229"/>
                    </a:cubicBezTo>
                    <a:cubicBezTo>
                      <a:pt x="230" y="230"/>
                      <a:pt x="232" y="230"/>
                      <a:pt x="230" y="231"/>
                    </a:cubicBezTo>
                    <a:cubicBezTo>
                      <a:pt x="229" y="232"/>
                      <a:pt x="230" y="232"/>
                      <a:pt x="232" y="232"/>
                    </a:cubicBezTo>
                    <a:cubicBezTo>
                      <a:pt x="234" y="232"/>
                      <a:pt x="235" y="232"/>
                      <a:pt x="236" y="232"/>
                    </a:cubicBezTo>
                    <a:cubicBezTo>
                      <a:pt x="237" y="232"/>
                      <a:pt x="238" y="232"/>
                      <a:pt x="238" y="233"/>
                    </a:cubicBezTo>
                    <a:cubicBezTo>
                      <a:pt x="237" y="234"/>
                      <a:pt x="236" y="236"/>
                      <a:pt x="237" y="237"/>
                    </a:cubicBezTo>
                    <a:cubicBezTo>
                      <a:pt x="237" y="238"/>
                      <a:pt x="239" y="240"/>
                      <a:pt x="240" y="240"/>
                    </a:cubicBezTo>
                    <a:cubicBezTo>
                      <a:pt x="241" y="241"/>
                      <a:pt x="242" y="242"/>
                      <a:pt x="242" y="244"/>
                    </a:cubicBezTo>
                    <a:cubicBezTo>
                      <a:pt x="242" y="245"/>
                      <a:pt x="241" y="247"/>
                      <a:pt x="242" y="247"/>
                    </a:cubicBezTo>
                    <a:cubicBezTo>
                      <a:pt x="243" y="248"/>
                      <a:pt x="245" y="249"/>
                      <a:pt x="245" y="250"/>
                    </a:cubicBezTo>
                    <a:cubicBezTo>
                      <a:pt x="246" y="251"/>
                      <a:pt x="246" y="253"/>
                      <a:pt x="247" y="253"/>
                    </a:cubicBezTo>
                    <a:cubicBezTo>
                      <a:pt x="248" y="253"/>
                      <a:pt x="249" y="255"/>
                      <a:pt x="250" y="256"/>
                    </a:cubicBezTo>
                    <a:cubicBezTo>
                      <a:pt x="251" y="258"/>
                      <a:pt x="249" y="258"/>
                      <a:pt x="250" y="260"/>
                    </a:cubicBezTo>
                    <a:cubicBezTo>
                      <a:pt x="250" y="262"/>
                      <a:pt x="251" y="262"/>
                      <a:pt x="252" y="262"/>
                    </a:cubicBezTo>
                    <a:cubicBezTo>
                      <a:pt x="253" y="262"/>
                      <a:pt x="253" y="263"/>
                      <a:pt x="253" y="263"/>
                    </a:cubicBezTo>
                    <a:cubicBezTo>
                      <a:pt x="254" y="264"/>
                      <a:pt x="257" y="266"/>
                      <a:pt x="255" y="267"/>
                    </a:cubicBezTo>
                    <a:cubicBezTo>
                      <a:pt x="254" y="269"/>
                      <a:pt x="253" y="269"/>
                      <a:pt x="253" y="270"/>
                    </a:cubicBezTo>
                    <a:cubicBezTo>
                      <a:pt x="252" y="271"/>
                      <a:pt x="253" y="271"/>
                      <a:pt x="254" y="271"/>
                    </a:cubicBezTo>
                    <a:cubicBezTo>
                      <a:pt x="255" y="271"/>
                      <a:pt x="256" y="270"/>
                      <a:pt x="257" y="270"/>
                    </a:cubicBezTo>
                    <a:cubicBezTo>
                      <a:pt x="258" y="270"/>
                      <a:pt x="262" y="271"/>
                      <a:pt x="262" y="273"/>
                    </a:cubicBezTo>
                    <a:cubicBezTo>
                      <a:pt x="263" y="274"/>
                      <a:pt x="264" y="276"/>
                      <a:pt x="263" y="277"/>
                    </a:cubicBezTo>
                    <a:cubicBezTo>
                      <a:pt x="262" y="278"/>
                      <a:pt x="261" y="278"/>
                      <a:pt x="262" y="279"/>
                    </a:cubicBezTo>
                    <a:cubicBezTo>
                      <a:pt x="263" y="280"/>
                      <a:pt x="263" y="280"/>
                      <a:pt x="263" y="281"/>
                    </a:cubicBezTo>
                    <a:cubicBezTo>
                      <a:pt x="262" y="282"/>
                      <a:pt x="262" y="283"/>
                      <a:pt x="261" y="285"/>
                    </a:cubicBezTo>
                    <a:cubicBezTo>
                      <a:pt x="261" y="286"/>
                      <a:pt x="260" y="287"/>
                      <a:pt x="259" y="289"/>
                    </a:cubicBezTo>
                    <a:cubicBezTo>
                      <a:pt x="258" y="291"/>
                      <a:pt x="257" y="292"/>
                      <a:pt x="257" y="294"/>
                    </a:cubicBezTo>
                    <a:cubicBezTo>
                      <a:pt x="257" y="296"/>
                      <a:pt x="257" y="296"/>
                      <a:pt x="256" y="297"/>
                    </a:cubicBezTo>
                    <a:cubicBezTo>
                      <a:pt x="255" y="298"/>
                      <a:pt x="254" y="299"/>
                      <a:pt x="253" y="300"/>
                    </a:cubicBezTo>
                    <a:cubicBezTo>
                      <a:pt x="253" y="301"/>
                      <a:pt x="253" y="303"/>
                      <a:pt x="253" y="304"/>
                    </a:cubicBezTo>
                    <a:cubicBezTo>
                      <a:pt x="253" y="305"/>
                      <a:pt x="253" y="305"/>
                      <a:pt x="252" y="305"/>
                    </a:cubicBezTo>
                    <a:cubicBezTo>
                      <a:pt x="251" y="304"/>
                      <a:pt x="251" y="304"/>
                      <a:pt x="250" y="306"/>
                    </a:cubicBezTo>
                    <a:cubicBezTo>
                      <a:pt x="250" y="308"/>
                      <a:pt x="250" y="309"/>
                      <a:pt x="250" y="310"/>
                    </a:cubicBezTo>
                    <a:cubicBezTo>
                      <a:pt x="250" y="311"/>
                      <a:pt x="249" y="312"/>
                      <a:pt x="248" y="315"/>
                    </a:cubicBezTo>
                    <a:cubicBezTo>
                      <a:pt x="247" y="317"/>
                      <a:pt x="246" y="320"/>
                      <a:pt x="245" y="321"/>
                    </a:cubicBezTo>
                    <a:cubicBezTo>
                      <a:pt x="244" y="322"/>
                      <a:pt x="244" y="322"/>
                      <a:pt x="244" y="323"/>
                    </a:cubicBezTo>
                    <a:cubicBezTo>
                      <a:pt x="243" y="323"/>
                      <a:pt x="242" y="323"/>
                      <a:pt x="242" y="324"/>
                    </a:cubicBezTo>
                    <a:cubicBezTo>
                      <a:pt x="242" y="326"/>
                      <a:pt x="242" y="327"/>
                      <a:pt x="242" y="328"/>
                    </a:cubicBezTo>
                    <a:cubicBezTo>
                      <a:pt x="242" y="329"/>
                      <a:pt x="241" y="331"/>
                      <a:pt x="242" y="331"/>
                    </a:cubicBezTo>
                    <a:cubicBezTo>
                      <a:pt x="244" y="332"/>
                      <a:pt x="244" y="331"/>
                      <a:pt x="244" y="333"/>
                    </a:cubicBezTo>
                    <a:cubicBezTo>
                      <a:pt x="243" y="334"/>
                      <a:pt x="242" y="335"/>
                      <a:pt x="243" y="336"/>
                    </a:cubicBezTo>
                    <a:cubicBezTo>
                      <a:pt x="244" y="336"/>
                      <a:pt x="246" y="336"/>
                      <a:pt x="245" y="337"/>
                    </a:cubicBezTo>
                    <a:cubicBezTo>
                      <a:pt x="243" y="339"/>
                      <a:pt x="243" y="340"/>
                      <a:pt x="243" y="341"/>
                    </a:cubicBezTo>
                    <a:cubicBezTo>
                      <a:pt x="243" y="342"/>
                      <a:pt x="243" y="343"/>
                      <a:pt x="244" y="343"/>
                    </a:cubicBezTo>
                    <a:cubicBezTo>
                      <a:pt x="244" y="344"/>
                      <a:pt x="245" y="346"/>
                      <a:pt x="245" y="347"/>
                    </a:cubicBezTo>
                    <a:cubicBezTo>
                      <a:pt x="246" y="348"/>
                      <a:pt x="245" y="348"/>
                      <a:pt x="245" y="349"/>
                    </a:cubicBezTo>
                    <a:cubicBezTo>
                      <a:pt x="244" y="350"/>
                      <a:pt x="243" y="350"/>
                      <a:pt x="243" y="350"/>
                    </a:cubicBezTo>
                    <a:cubicBezTo>
                      <a:pt x="242" y="350"/>
                      <a:pt x="241" y="348"/>
                      <a:pt x="240" y="348"/>
                    </a:cubicBezTo>
                    <a:cubicBezTo>
                      <a:pt x="239" y="347"/>
                      <a:pt x="238" y="348"/>
                      <a:pt x="238" y="349"/>
                    </a:cubicBezTo>
                    <a:cubicBezTo>
                      <a:pt x="237" y="350"/>
                      <a:pt x="237" y="351"/>
                      <a:pt x="237" y="352"/>
                    </a:cubicBezTo>
                    <a:cubicBezTo>
                      <a:pt x="238" y="353"/>
                      <a:pt x="238" y="355"/>
                      <a:pt x="238" y="355"/>
                    </a:cubicBezTo>
                    <a:cubicBezTo>
                      <a:pt x="237" y="356"/>
                      <a:pt x="237" y="356"/>
                      <a:pt x="236" y="357"/>
                    </a:cubicBezTo>
                    <a:cubicBezTo>
                      <a:pt x="234" y="358"/>
                      <a:pt x="235" y="359"/>
                      <a:pt x="233" y="360"/>
                    </a:cubicBezTo>
                    <a:cubicBezTo>
                      <a:pt x="232" y="360"/>
                      <a:pt x="232" y="359"/>
                      <a:pt x="230" y="359"/>
                    </a:cubicBezTo>
                    <a:cubicBezTo>
                      <a:pt x="229" y="360"/>
                      <a:pt x="229" y="360"/>
                      <a:pt x="228" y="360"/>
                    </a:cubicBezTo>
                    <a:cubicBezTo>
                      <a:pt x="228" y="361"/>
                      <a:pt x="229" y="362"/>
                      <a:pt x="227" y="362"/>
                    </a:cubicBezTo>
                    <a:cubicBezTo>
                      <a:pt x="225" y="362"/>
                      <a:pt x="225" y="362"/>
                      <a:pt x="224" y="363"/>
                    </a:cubicBezTo>
                    <a:cubicBezTo>
                      <a:pt x="223" y="364"/>
                      <a:pt x="223" y="365"/>
                      <a:pt x="224" y="365"/>
                    </a:cubicBezTo>
                    <a:cubicBezTo>
                      <a:pt x="225" y="365"/>
                      <a:pt x="226" y="364"/>
                      <a:pt x="227" y="365"/>
                    </a:cubicBezTo>
                    <a:cubicBezTo>
                      <a:pt x="227" y="366"/>
                      <a:pt x="226" y="367"/>
                      <a:pt x="225" y="368"/>
                    </a:cubicBezTo>
                    <a:cubicBezTo>
                      <a:pt x="224" y="369"/>
                      <a:pt x="225" y="371"/>
                      <a:pt x="226" y="371"/>
                    </a:cubicBezTo>
                    <a:cubicBezTo>
                      <a:pt x="227" y="371"/>
                      <a:pt x="228" y="372"/>
                      <a:pt x="229" y="372"/>
                    </a:cubicBezTo>
                    <a:cubicBezTo>
                      <a:pt x="230" y="372"/>
                      <a:pt x="230" y="372"/>
                      <a:pt x="230" y="373"/>
                    </a:cubicBezTo>
                    <a:cubicBezTo>
                      <a:pt x="230" y="374"/>
                      <a:pt x="229" y="375"/>
                      <a:pt x="230" y="375"/>
                    </a:cubicBezTo>
                    <a:cubicBezTo>
                      <a:pt x="231" y="376"/>
                      <a:pt x="234" y="378"/>
                      <a:pt x="234" y="379"/>
                    </a:cubicBezTo>
                    <a:cubicBezTo>
                      <a:pt x="233" y="379"/>
                      <a:pt x="232" y="379"/>
                      <a:pt x="232" y="380"/>
                    </a:cubicBezTo>
                    <a:cubicBezTo>
                      <a:pt x="232" y="382"/>
                      <a:pt x="231" y="384"/>
                      <a:pt x="232" y="384"/>
                    </a:cubicBezTo>
                    <a:cubicBezTo>
                      <a:pt x="233" y="384"/>
                      <a:pt x="233" y="386"/>
                      <a:pt x="234" y="386"/>
                    </a:cubicBezTo>
                    <a:cubicBezTo>
                      <a:pt x="236" y="387"/>
                      <a:pt x="237" y="386"/>
                      <a:pt x="238" y="387"/>
                    </a:cubicBezTo>
                    <a:cubicBezTo>
                      <a:pt x="238" y="388"/>
                      <a:pt x="240" y="389"/>
                      <a:pt x="241" y="389"/>
                    </a:cubicBezTo>
                    <a:cubicBezTo>
                      <a:pt x="242" y="389"/>
                      <a:pt x="244" y="388"/>
                      <a:pt x="244" y="389"/>
                    </a:cubicBezTo>
                    <a:cubicBezTo>
                      <a:pt x="244" y="391"/>
                      <a:pt x="245" y="392"/>
                      <a:pt x="245" y="393"/>
                    </a:cubicBezTo>
                    <a:cubicBezTo>
                      <a:pt x="246" y="394"/>
                      <a:pt x="246" y="394"/>
                      <a:pt x="246" y="394"/>
                    </a:cubicBezTo>
                    <a:cubicBezTo>
                      <a:pt x="246" y="394"/>
                      <a:pt x="245" y="397"/>
                      <a:pt x="245" y="397"/>
                    </a:cubicBezTo>
                    <a:cubicBezTo>
                      <a:pt x="246" y="397"/>
                      <a:pt x="246" y="398"/>
                      <a:pt x="246" y="399"/>
                    </a:cubicBezTo>
                    <a:cubicBezTo>
                      <a:pt x="246" y="399"/>
                      <a:pt x="244" y="399"/>
                      <a:pt x="244" y="401"/>
                    </a:cubicBezTo>
                    <a:cubicBezTo>
                      <a:pt x="244" y="402"/>
                      <a:pt x="245" y="403"/>
                      <a:pt x="245" y="404"/>
                    </a:cubicBezTo>
                    <a:cubicBezTo>
                      <a:pt x="244" y="404"/>
                      <a:pt x="243" y="404"/>
                      <a:pt x="244" y="405"/>
                    </a:cubicBezTo>
                    <a:cubicBezTo>
                      <a:pt x="245" y="406"/>
                      <a:pt x="244" y="406"/>
                      <a:pt x="244" y="406"/>
                    </a:cubicBezTo>
                    <a:cubicBezTo>
                      <a:pt x="243" y="407"/>
                      <a:pt x="241" y="408"/>
                      <a:pt x="243" y="408"/>
                    </a:cubicBezTo>
                    <a:cubicBezTo>
                      <a:pt x="244" y="408"/>
                      <a:pt x="245" y="408"/>
                      <a:pt x="245" y="409"/>
                    </a:cubicBezTo>
                    <a:cubicBezTo>
                      <a:pt x="245" y="409"/>
                      <a:pt x="245" y="410"/>
                      <a:pt x="244" y="411"/>
                    </a:cubicBezTo>
                    <a:cubicBezTo>
                      <a:pt x="243" y="411"/>
                      <a:pt x="242" y="411"/>
                      <a:pt x="242" y="411"/>
                    </a:cubicBezTo>
                    <a:cubicBezTo>
                      <a:pt x="241" y="412"/>
                      <a:pt x="242" y="412"/>
                      <a:pt x="242" y="413"/>
                    </a:cubicBezTo>
                    <a:cubicBezTo>
                      <a:pt x="243" y="413"/>
                      <a:pt x="245" y="413"/>
                      <a:pt x="245" y="414"/>
                    </a:cubicBezTo>
                    <a:cubicBezTo>
                      <a:pt x="245" y="415"/>
                      <a:pt x="246" y="415"/>
                      <a:pt x="244" y="415"/>
                    </a:cubicBezTo>
                    <a:cubicBezTo>
                      <a:pt x="243" y="416"/>
                      <a:pt x="242" y="416"/>
                      <a:pt x="243" y="417"/>
                    </a:cubicBezTo>
                    <a:cubicBezTo>
                      <a:pt x="247" y="427"/>
                      <a:pt x="243" y="426"/>
                      <a:pt x="243" y="435"/>
                    </a:cubicBezTo>
                    <a:cubicBezTo>
                      <a:pt x="243" y="436"/>
                      <a:pt x="244" y="437"/>
                      <a:pt x="243" y="438"/>
                    </a:cubicBezTo>
                    <a:cubicBezTo>
                      <a:pt x="243" y="438"/>
                      <a:pt x="242" y="439"/>
                      <a:pt x="243" y="440"/>
                    </a:cubicBezTo>
                    <a:cubicBezTo>
                      <a:pt x="243" y="441"/>
                      <a:pt x="244" y="440"/>
                      <a:pt x="244" y="441"/>
                    </a:cubicBezTo>
                    <a:cubicBezTo>
                      <a:pt x="245" y="442"/>
                      <a:pt x="245" y="442"/>
                      <a:pt x="244" y="443"/>
                    </a:cubicBezTo>
                    <a:cubicBezTo>
                      <a:pt x="243" y="443"/>
                      <a:pt x="243" y="443"/>
                      <a:pt x="243" y="443"/>
                    </a:cubicBezTo>
                    <a:cubicBezTo>
                      <a:pt x="242" y="442"/>
                      <a:pt x="242" y="442"/>
                      <a:pt x="241" y="443"/>
                    </a:cubicBezTo>
                    <a:cubicBezTo>
                      <a:pt x="241" y="443"/>
                      <a:pt x="240" y="443"/>
                      <a:pt x="240" y="444"/>
                    </a:cubicBezTo>
                    <a:cubicBezTo>
                      <a:pt x="240" y="444"/>
                      <a:pt x="239" y="445"/>
                      <a:pt x="240" y="445"/>
                    </a:cubicBezTo>
                    <a:cubicBezTo>
                      <a:pt x="241" y="445"/>
                      <a:pt x="242" y="446"/>
                      <a:pt x="241" y="446"/>
                    </a:cubicBezTo>
                    <a:cubicBezTo>
                      <a:pt x="240" y="446"/>
                      <a:pt x="238" y="447"/>
                      <a:pt x="239" y="447"/>
                    </a:cubicBezTo>
                    <a:cubicBezTo>
                      <a:pt x="240" y="447"/>
                      <a:pt x="242" y="448"/>
                      <a:pt x="241" y="449"/>
                    </a:cubicBezTo>
                    <a:cubicBezTo>
                      <a:pt x="241" y="450"/>
                      <a:pt x="240" y="450"/>
                      <a:pt x="240" y="451"/>
                    </a:cubicBezTo>
                    <a:cubicBezTo>
                      <a:pt x="241" y="452"/>
                      <a:pt x="241" y="452"/>
                      <a:pt x="241" y="453"/>
                    </a:cubicBezTo>
                    <a:cubicBezTo>
                      <a:pt x="241" y="455"/>
                      <a:pt x="241" y="455"/>
                      <a:pt x="242" y="455"/>
                    </a:cubicBezTo>
                    <a:cubicBezTo>
                      <a:pt x="242" y="456"/>
                      <a:pt x="243" y="456"/>
                      <a:pt x="243" y="457"/>
                    </a:cubicBezTo>
                    <a:cubicBezTo>
                      <a:pt x="243" y="458"/>
                      <a:pt x="243" y="458"/>
                      <a:pt x="243" y="459"/>
                    </a:cubicBezTo>
                    <a:cubicBezTo>
                      <a:pt x="243" y="461"/>
                      <a:pt x="243" y="460"/>
                      <a:pt x="242" y="461"/>
                    </a:cubicBezTo>
                    <a:cubicBezTo>
                      <a:pt x="241" y="461"/>
                      <a:pt x="240" y="461"/>
                      <a:pt x="240" y="460"/>
                    </a:cubicBezTo>
                    <a:cubicBezTo>
                      <a:pt x="239" y="460"/>
                      <a:pt x="239" y="460"/>
                      <a:pt x="239" y="459"/>
                    </a:cubicBezTo>
                    <a:cubicBezTo>
                      <a:pt x="238" y="459"/>
                      <a:pt x="238" y="459"/>
                      <a:pt x="238" y="460"/>
                    </a:cubicBezTo>
                    <a:cubicBezTo>
                      <a:pt x="238" y="461"/>
                      <a:pt x="238" y="461"/>
                      <a:pt x="238" y="462"/>
                    </a:cubicBezTo>
                    <a:cubicBezTo>
                      <a:pt x="238" y="463"/>
                      <a:pt x="238" y="464"/>
                      <a:pt x="237" y="464"/>
                    </a:cubicBezTo>
                    <a:cubicBezTo>
                      <a:pt x="237" y="465"/>
                      <a:pt x="235" y="466"/>
                      <a:pt x="235" y="467"/>
                    </a:cubicBezTo>
                    <a:cubicBezTo>
                      <a:pt x="235" y="468"/>
                      <a:pt x="235" y="469"/>
                      <a:pt x="235" y="470"/>
                    </a:cubicBezTo>
                    <a:cubicBezTo>
                      <a:pt x="235" y="471"/>
                      <a:pt x="236" y="471"/>
                      <a:pt x="235" y="472"/>
                    </a:cubicBezTo>
                    <a:cubicBezTo>
                      <a:pt x="234" y="472"/>
                      <a:pt x="234" y="472"/>
                      <a:pt x="233" y="472"/>
                    </a:cubicBezTo>
                    <a:cubicBezTo>
                      <a:pt x="231" y="472"/>
                      <a:pt x="230" y="473"/>
                      <a:pt x="229" y="473"/>
                    </a:cubicBezTo>
                    <a:cubicBezTo>
                      <a:pt x="228" y="473"/>
                      <a:pt x="229" y="473"/>
                      <a:pt x="228" y="474"/>
                    </a:cubicBezTo>
                    <a:cubicBezTo>
                      <a:pt x="226" y="474"/>
                      <a:pt x="227" y="475"/>
                      <a:pt x="226" y="476"/>
                    </a:cubicBezTo>
                    <a:cubicBezTo>
                      <a:pt x="226" y="477"/>
                      <a:pt x="225" y="477"/>
                      <a:pt x="224" y="477"/>
                    </a:cubicBezTo>
                    <a:cubicBezTo>
                      <a:pt x="223" y="477"/>
                      <a:pt x="223" y="477"/>
                      <a:pt x="222" y="477"/>
                    </a:cubicBezTo>
                    <a:cubicBezTo>
                      <a:pt x="222" y="476"/>
                      <a:pt x="222" y="476"/>
                      <a:pt x="221" y="477"/>
                    </a:cubicBezTo>
                    <a:cubicBezTo>
                      <a:pt x="220" y="477"/>
                      <a:pt x="220" y="477"/>
                      <a:pt x="222" y="477"/>
                    </a:cubicBezTo>
                    <a:cubicBezTo>
                      <a:pt x="223" y="478"/>
                      <a:pt x="223" y="479"/>
                      <a:pt x="223" y="479"/>
                    </a:cubicBezTo>
                    <a:cubicBezTo>
                      <a:pt x="222" y="479"/>
                      <a:pt x="221" y="478"/>
                      <a:pt x="221" y="479"/>
                    </a:cubicBezTo>
                    <a:cubicBezTo>
                      <a:pt x="221" y="480"/>
                      <a:pt x="222" y="482"/>
                      <a:pt x="221" y="481"/>
                    </a:cubicBezTo>
                    <a:cubicBezTo>
                      <a:pt x="221" y="481"/>
                      <a:pt x="219" y="481"/>
                      <a:pt x="218" y="480"/>
                    </a:cubicBezTo>
                    <a:cubicBezTo>
                      <a:pt x="217" y="479"/>
                      <a:pt x="217" y="479"/>
                      <a:pt x="216" y="479"/>
                    </a:cubicBezTo>
                    <a:cubicBezTo>
                      <a:pt x="215" y="480"/>
                      <a:pt x="213" y="479"/>
                      <a:pt x="213" y="480"/>
                    </a:cubicBezTo>
                    <a:cubicBezTo>
                      <a:pt x="213" y="482"/>
                      <a:pt x="214" y="483"/>
                      <a:pt x="213" y="483"/>
                    </a:cubicBezTo>
                    <a:cubicBezTo>
                      <a:pt x="213" y="483"/>
                      <a:pt x="212" y="483"/>
                      <a:pt x="212" y="484"/>
                    </a:cubicBezTo>
                    <a:cubicBezTo>
                      <a:pt x="212" y="485"/>
                      <a:pt x="212" y="485"/>
                      <a:pt x="212" y="486"/>
                    </a:cubicBezTo>
                    <a:cubicBezTo>
                      <a:pt x="212" y="486"/>
                      <a:pt x="211" y="487"/>
                      <a:pt x="211" y="488"/>
                    </a:cubicBezTo>
                    <a:cubicBezTo>
                      <a:pt x="211" y="489"/>
                      <a:pt x="211" y="491"/>
                      <a:pt x="209" y="491"/>
                    </a:cubicBezTo>
                    <a:cubicBezTo>
                      <a:pt x="207" y="490"/>
                      <a:pt x="207" y="491"/>
                      <a:pt x="206" y="490"/>
                    </a:cubicBezTo>
                    <a:cubicBezTo>
                      <a:pt x="205" y="489"/>
                      <a:pt x="204" y="489"/>
                      <a:pt x="204" y="489"/>
                    </a:cubicBezTo>
                    <a:cubicBezTo>
                      <a:pt x="203" y="489"/>
                      <a:pt x="203" y="489"/>
                      <a:pt x="201" y="489"/>
                    </a:cubicBezTo>
                    <a:cubicBezTo>
                      <a:pt x="200" y="489"/>
                      <a:pt x="200" y="488"/>
                      <a:pt x="199" y="490"/>
                    </a:cubicBezTo>
                    <a:cubicBezTo>
                      <a:pt x="199" y="491"/>
                      <a:pt x="199" y="492"/>
                      <a:pt x="199" y="493"/>
                    </a:cubicBezTo>
                    <a:cubicBezTo>
                      <a:pt x="200" y="494"/>
                      <a:pt x="200" y="496"/>
                      <a:pt x="200" y="496"/>
                    </a:cubicBezTo>
                    <a:cubicBezTo>
                      <a:pt x="199" y="496"/>
                      <a:pt x="199" y="495"/>
                      <a:pt x="198" y="495"/>
                    </a:cubicBezTo>
                    <a:cubicBezTo>
                      <a:pt x="197" y="496"/>
                      <a:pt x="196" y="496"/>
                      <a:pt x="196" y="497"/>
                    </a:cubicBezTo>
                    <a:cubicBezTo>
                      <a:pt x="196" y="498"/>
                      <a:pt x="196" y="499"/>
                      <a:pt x="195" y="500"/>
                    </a:cubicBezTo>
                    <a:cubicBezTo>
                      <a:pt x="194" y="500"/>
                      <a:pt x="193" y="501"/>
                      <a:pt x="192" y="500"/>
                    </a:cubicBezTo>
                    <a:cubicBezTo>
                      <a:pt x="190" y="499"/>
                      <a:pt x="190" y="499"/>
                      <a:pt x="189" y="499"/>
                    </a:cubicBezTo>
                    <a:cubicBezTo>
                      <a:pt x="188" y="499"/>
                      <a:pt x="188" y="500"/>
                      <a:pt x="187" y="500"/>
                    </a:cubicBezTo>
                    <a:cubicBezTo>
                      <a:pt x="187" y="501"/>
                      <a:pt x="185" y="500"/>
                      <a:pt x="185" y="502"/>
                    </a:cubicBezTo>
                    <a:cubicBezTo>
                      <a:pt x="185" y="503"/>
                      <a:pt x="185" y="504"/>
                      <a:pt x="183" y="504"/>
                    </a:cubicBezTo>
                    <a:cubicBezTo>
                      <a:pt x="182" y="505"/>
                      <a:pt x="181" y="503"/>
                      <a:pt x="181" y="504"/>
                    </a:cubicBezTo>
                    <a:cubicBezTo>
                      <a:pt x="180" y="506"/>
                      <a:pt x="180" y="507"/>
                      <a:pt x="180" y="506"/>
                    </a:cubicBezTo>
                    <a:cubicBezTo>
                      <a:pt x="179" y="505"/>
                      <a:pt x="180" y="504"/>
                      <a:pt x="179" y="503"/>
                    </a:cubicBezTo>
                    <a:cubicBezTo>
                      <a:pt x="178" y="503"/>
                      <a:pt x="178" y="503"/>
                      <a:pt x="177" y="502"/>
                    </a:cubicBezTo>
                    <a:cubicBezTo>
                      <a:pt x="176" y="502"/>
                      <a:pt x="176" y="502"/>
                      <a:pt x="175" y="501"/>
                    </a:cubicBezTo>
                    <a:cubicBezTo>
                      <a:pt x="175" y="500"/>
                      <a:pt x="175" y="500"/>
                      <a:pt x="174" y="499"/>
                    </a:cubicBezTo>
                    <a:cubicBezTo>
                      <a:pt x="174" y="499"/>
                      <a:pt x="174" y="499"/>
                      <a:pt x="173" y="500"/>
                    </a:cubicBezTo>
                    <a:cubicBezTo>
                      <a:pt x="173" y="501"/>
                      <a:pt x="173" y="501"/>
                      <a:pt x="174" y="501"/>
                    </a:cubicBezTo>
                    <a:cubicBezTo>
                      <a:pt x="174" y="502"/>
                      <a:pt x="175" y="502"/>
                      <a:pt x="175" y="503"/>
                    </a:cubicBezTo>
                    <a:cubicBezTo>
                      <a:pt x="174" y="503"/>
                      <a:pt x="174" y="504"/>
                      <a:pt x="173" y="504"/>
                    </a:cubicBezTo>
                    <a:cubicBezTo>
                      <a:pt x="172" y="504"/>
                      <a:pt x="172" y="503"/>
                      <a:pt x="171" y="503"/>
                    </a:cubicBezTo>
                    <a:cubicBezTo>
                      <a:pt x="170" y="503"/>
                      <a:pt x="170" y="505"/>
                      <a:pt x="169" y="505"/>
                    </a:cubicBezTo>
                    <a:cubicBezTo>
                      <a:pt x="168" y="504"/>
                      <a:pt x="167" y="504"/>
                      <a:pt x="166" y="504"/>
                    </a:cubicBezTo>
                    <a:cubicBezTo>
                      <a:pt x="164" y="504"/>
                      <a:pt x="165" y="504"/>
                      <a:pt x="163" y="504"/>
                    </a:cubicBezTo>
                    <a:cubicBezTo>
                      <a:pt x="161" y="504"/>
                      <a:pt x="161" y="503"/>
                      <a:pt x="160" y="503"/>
                    </a:cubicBezTo>
                    <a:cubicBezTo>
                      <a:pt x="158" y="503"/>
                      <a:pt x="156" y="503"/>
                      <a:pt x="156" y="504"/>
                    </a:cubicBezTo>
                    <a:cubicBezTo>
                      <a:pt x="155" y="505"/>
                      <a:pt x="155" y="505"/>
                      <a:pt x="154" y="505"/>
                    </a:cubicBezTo>
                    <a:cubicBezTo>
                      <a:pt x="153" y="505"/>
                      <a:pt x="151" y="505"/>
                      <a:pt x="150" y="505"/>
                    </a:cubicBezTo>
                    <a:cubicBezTo>
                      <a:pt x="150" y="505"/>
                      <a:pt x="149" y="506"/>
                      <a:pt x="149" y="505"/>
                    </a:cubicBezTo>
                    <a:cubicBezTo>
                      <a:pt x="149" y="504"/>
                      <a:pt x="150" y="503"/>
                      <a:pt x="150" y="503"/>
                    </a:cubicBezTo>
                    <a:cubicBezTo>
                      <a:pt x="149" y="503"/>
                      <a:pt x="147" y="503"/>
                      <a:pt x="147" y="504"/>
                    </a:cubicBezTo>
                    <a:cubicBezTo>
                      <a:pt x="146" y="504"/>
                      <a:pt x="145" y="505"/>
                      <a:pt x="144" y="504"/>
                    </a:cubicBezTo>
                    <a:cubicBezTo>
                      <a:pt x="143" y="504"/>
                      <a:pt x="143" y="503"/>
                      <a:pt x="142" y="503"/>
                    </a:cubicBezTo>
                    <a:cubicBezTo>
                      <a:pt x="140" y="502"/>
                      <a:pt x="139" y="502"/>
                      <a:pt x="137" y="502"/>
                    </a:cubicBezTo>
                    <a:cubicBezTo>
                      <a:pt x="136" y="502"/>
                      <a:pt x="136" y="502"/>
                      <a:pt x="135" y="502"/>
                    </a:cubicBezTo>
                    <a:cubicBezTo>
                      <a:pt x="134" y="502"/>
                      <a:pt x="131" y="501"/>
                      <a:pt x="131" y="502"/>
                    </a:cubicBezTo>
                    <a:cubicBezTo>
                      <a:pt x="131" y="503"/>
                      <a:pt x="133" y="504"/>
                      <a:pt x="133" y="505"/>
                    </a:cubicBezTo>
                    <a:cubicBezTo>
                      <a:pt x="134" y="505"/>
                      <a:pt x="134" y="506"/>
                      <a:pt x="133" y="507"/>
                    </a:cubicBezTo>
                    <a:cubicBezTo>
                      <a:pt x="132" y="508"/>
                      <a:pt x="130" y="509"/>
                      <a:pt x="131" y="510"/>
                    </a:cubicBezTo>
                    <a:cubicBezTo>
                      <a:pt x="132" y="511"/>
                      <a:pt x="133" y="513"/>
                      <a:pt x="133" y="513"/>
                    </a:cubicBezTo>
                    <a:cubicBezTo>
                      <a:pt x="133" y="514"/>
                      <a:pt x="133" y="516"/>
                      <a:pt x="133" y="517"/>
                    </a:cubicBezTo>
                    <a:cubicBezTo>
                      <a:pt x="133" y="518"/>
                      <a:pt x="133" y="519"/>
                      <a:pt x="133" y="519"/>
                    </a:cubicBezTo>
                    <a:cubicBezTo>
                      <a:pt x="133" y="520"/>
                      <a:pt x="133" y="522"/>
                      <a:pt x="133" y="523"/>
                    </a:cubicBezTo>
                    <a:cubicBezTo>
                      <a:pt x="131" y="523"/>
                      <a:pt x="131" y="523"/>
                      <a:pt x="131" y="523"/>
                    </a:cubicBezTo>
                    <a:cubicBezTo>
                      <a:pt x="131" y="522"/>
                      <a:pt x="131" y="522"/>
                      <a:pt x="131" y="522"/>
                    </a:cubicBezTo>
                    <a:cubicBezTo>
                      <a:pt x="130" y="521"/>
                      <a:pt x="127" y="520"/>
                      <a:pt x="126" y="520"/>
                    </a:cubicBezTo>
                    <a:cubicBezTo>
                      <a:pt x="125" y="520"/>
                      <a:pt x="122" y="520"/>
                      <a:pt x="121" y="521"/>
                    </a:cubicBezTo>
                    <a:cubicBezTo>
                      <a:pt x="119" y="521"/>
                      <a:pt x="115" y="521"/>
                      <a:pt x="115" y="523"/>
                    </a:cubicBezTo>
                    <a:cubicBezTo>
                      <a:pt x="115" y="525"/>
                      <a:pt x="114" y="525"/>
                      <a:pt x="112" y="526"/>
                    </a:cubicBezTo>
                    <a:cubicBezTo>
                      <a:pt x="111" y="527"/>
                      <a:pt x="108" y="528"/>
                      <a:pt x="106" y="529"/>
                    </a:cubicBezTo>
                    <a:cubicBezTo>
                      <a:pt x="105" y="529"/>
                      <a:pt x="105" y="530"/>
                      <a:pt x="106" y="531"/>
                    </a:cubicBezTo>
                    <a:cubicBezTo>
                      <a:pt x="106" y="532"/>
                      <a:pt x="105" y="534"/>
                      <a:pt x="105" y="534"/>
                    </a:cubicBezTo>
                    <a:cubicBezTo>
                      <a:pt x="104" y="534"/>
                      <a:pt x="103" y="535"/>
                      <a:pt x="102" y="535"/>
                    </a:cubicBezTo>
                    <a:cubicBezTo>
                      <a:pt x="102" y="536"/>
                      <a:pt x="100" y="539"/>
                      <a:pt x="100" y="541"/>
                    </a:cubicBezTo>
                    <a:cubicBezTo>
                      <a:pt x="99" y="542"/>
                      <a:pt x="98" y="543"/>
                      <a:pt x="97" y="542"/>
                    </a:cubicBezTo>
                    <a:cubicBezTo>
                      <a:pt x="96" y="542"/>
                      <a:pt x="96" y="542"/>
                      <a:pt x="94" y="544"/>
                    </a:cubicBezTo>
                    <a:cubicBezTo>
                      <a:pt x="93" y="545"/>
                      <a:pt x="91" y="545"/>
                      <a:pt x="90" y="545"/>
                    </a:cubicBezTo>
                    <a:cubicBezTo>
                      <a:pt x="90" y="544"/>
                      <a:pt x="88" y="545"/>
                      <a:pt x="87" y="546"/>
                    </a:cubicBezTo>
                    <a:cubicBezTo>
                      <a:pt x="86" y="546"/>
                      <a:pt x="84" y="547"/>
                      <a:pt x="83" y="546"/>
                    </a:cubicBezTo>
                    <a:cubicBezTo>
                      <a:pt x="81" y="546"/>
                      <a:pt x="80" y="547"/>
                      <a:pt x="80" y="547"/>
                    </a:cubicBezTo>
                    <a:cubicBezTo>
                      <a:pt x="80" y="547"/>
                      <a:pt x="76" y="548"/>
                      <a:pt x="74" y="548"/>
                    </a:cubicBezTo>
                    <a:cubicBezTo>
                      <a:pt x="72" y="548"/>
                      <a:pt x="69" y="548"/>
                      <a:pt x="67" y="550"/>
                    </a:cubicBezTo>
                    <a:cubicBezTo>
                      <a:pt x="66" y="551"/>
                      <a:pt x="65" y="553"/>
                      <a:pt x="63" y="554"/>
                    </a:cubicBezTo>
                    <a:cubicBezTo>
                      <a:pt x="61" y="555"/>
                      <a:pt x="58" y="556"/>
                      <a:pt x="56" y="557"/>
                    </a:cubicBezTo>
                    <a:cubicBezTo>
                      <a:pt x="55" y="557"/>
                      <a:pt x="53" y="559"/>
                      <a:pt x="52" y="560"/>
                    </a:cubicBezTo>
                    <a:cubicBezTo>
                      <a:pt x="51" y="561"/>
                      <a:pt x="49" y="562"/>
                      <a:pt x="46" y="563"/>
                    </a:cubicBezTo>
                    <a:cubicBezTo>
                      <a:pt x="44" y="563"/>
                      <a:pt x="39" y="564"/>
                      <a:pt x="37" y="566"/>
                    </a:cubicBezTo>
                    <a:cubicBezTo>
                      <a:pt x="35" y="568"/>
                      <a:pt x="33" y="570"/>
                      <a:pt x="30" y="570"/>
                    </a:cubicBezTo>
                    <a:cubicBezTo>
                      <a:pt x="28" y="570"/>
                      <a:pt x="24" y="570"/>
                      <a:pt x="23" y="570"/>
                    </a:cubicBezTo>
                    <a:cubicBezTo>
                      <a:pt x="21" y="570"/>
                      <a:pt x="18" y="570"/>
                      <a:pt x="17" y="570"/>
                    </a:cubicBezTo>
                    <a:cubicBezTo>
                      <a:pt x="15" y="570"/>
                      <a:pt x="12" y="571"/>
                      <a:pt x="12" y="57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2" name="AutoShape 42"/>
              <p:cNvSpPr/>
              <p:nvPr/>
            </p:nvSpPr>
            <p:spPr>
              <a:xfrm>
                <a:off x="9703814" y="2058089"/>
                <a:ext cx="176529" cy="192063"/>
              </a:xfrm>
              <a:custGeom>
                <a:avLst/>
                <a:gdLst/>
                <a:ahLst/>
                <a:cxnLst/>
                <a:rect l="l" t="t" r="r" b="b"/>
                <a:pathLst>
                  <a:path w="135" h="147">
                    <a:moveTo>
                      <a:pt x="121" y="83"/>
                    </a:moveTo>
                    <a:cubicBezTo>
                      <a:pt x="121" y="83"/>
                      <a:pt x="121" y="83"/>
                      <a:pt x="121" y="83"/>
                    </a:cubicBezTo>
                    <a:cubicBezTo>
                      <a:pt x="121" y="83"/>
                      <a:pt x="121" y="82"/>
                      <a:pt x="121" y="82"/>
                    </a:cubicBezTo>
                    <a:cubicBezTo>
                      <a:pt x="121" y="81"/>
                      <a:pt x="123" y="81"/>
                      <a:pt x="123" y="80"/>
                    </a:cubicBezTo>
                    <a:cubicBezTo>
                      <a:pt x="124" y="79"/>
                      <a:pt x="125" y="80"/>
                      <a:pt x="125" y="80"/>
                    </a:cubicBezTo>
                    <a:cubicBezTo>
                      <a:pt x="126" y="79"/>
                      <a:pt x="127" y="79"/>
                      <a:pt x="127" y="78"/>
                    </a:cubicBezTo>
                    <a:cubicBezTo>
                      <a:pt x="127" y="77"/>
                      <a:pt x="128" y="77"/>
                      <a:pt x="128" y="77"/>
                    </a:cubicBezTo>
                    <a:cubicBezTo>
                      <a:pt x="129" y="77"/>
                      <a:pt x="130" y="77"/>
                      <a:pt x="130" y="76"/>
                    </a:cubicBezTo>
                    <a:cubicBezTo>
                      <a:pt x="131" y="76"/>
                      <a:pt x="130" y="75"/>
                      <a:pt x="130" y="74"/>
                    </a:cubicBezTo>
                    <a:cubicBezTo>
                      <a:pt x="129" y="73"/>
                      <a:pt x="130" y="73"/>
                      <a:pt x="131" y="73"/>
                    </a:cubicBezTo>
                    <a:cubicBezTo>
                      <a:pt x="132" y="73"/>
                      <a:pt x="132" y="73"/>
                      <a:pt x="133" y="73"/>
                    </a:cubicBezTo>
                    <a:cubicBezTo>
                      <a:pt x="134" y="72"/>
                      <a:pt x="133" y="71"/>
                      <a:pt x="132" y="71"/>
                    </a:cubicBezTo>
                    <a:cubicBezTo>
                      <a:pt x="131" y="71"/>
                      <a:pt x="132" y="71"/>
                      <a:pt x="131" y="70"/>
                    </a:cubicBezTo>
                    <a:cubicBezTo>
                      <a:pt x="131" y="69"/>
                      <a:pt x="132" y="69"/>
                      <a:pt x="132" y="69"/>
                    </a:cubicBezTo>
                    <a:cubicBezTo>
                      <a:pt x="132" y="68"/>
                      <a:pt x="132" y="68"/>
                      <a:pt x="132" y="68"/>
                    </a:cubicBezTo>
                    <a:cubicBezTo>
                      <a:pt x="131" y="68"/>
                      <a:pt x="130" y="68"/>
                      <a:pt x="129" y="68"/>
                    </a:cubicBezTo>
                    <a:cubicBezTo>
                      <a:pt x="128" y="68"/>
                      <a:pt x="128" y="66"/>
                      <a:pt x="128" y="65"/>
                    </a:cubicBezTo>
                    <a:cubicBezTo>
                      <a:pt x="128" y="63"/>
                      <a:pt x="127" y="64"/>
                      <a:pt x="125" y="64"/>
                    </a:cubicBezTo>
                    <a:cubicBezTo>
                      <a:pt x="124" y="64"/>
                      <a:pt x="124" y="63"/>
                      <a:pt x="123" y="62"/>
                    </a:cubicBezTo>
                    <a:cubicBezTo>
                      <a:pt x="122" y="61"/>
                      <a:pt x="122" y="60"/>
                      <a:pt x="121" y="59"/>
                    </a:cubicBezTo>
                    <a:cubicBezTo>
                      <a:pt x="120" y="58"/>
                      <a:pt x="120" y="57"/>
                      <a:pt x="119" y="57"/>
                    </a:cubicBezTo>
                    <a:cubicBezTo>
                      <a:pt x="118" y="57"/>
                      <a:pt x="119" y="55"/>
                      <a:pt x="119" y="54"/>
                    </a:cubicBezTo>
                    <a:cubicBezTo>
                      <a:pt x="119" y="53"/>
                      <a:pt x="119" y="53"/>
                      <a:pt x="120" y="52"/>
                    </a:cubicBezTo>
                    <a:cubicBezTo>
                      <a:pt x="121" y="51"/>
                      <a:pt x="120" y="50"/>
                      <a:pt x="119" y="50"/>
                    </a:cubicBezTo>
                    <a:cubicBezTo>
                      <a:pt x="118" y="49"/>
                      <a:pt x="117" y="47"/>
                      <a:pt x="116" y="46"/>
                    </a:cubicBezTo>
                    <a:cubicBezTo>
                      <a:pt x="116" y="45"/>
                      <a:pt x="118" y="44"/>
                      <a:pt x="119" y="44"/>
                    </a:cubicBezTo>
                    <a:cubicBezTo>
                      <a:pt x="120" y="44"/>
                      <a:pt x="119" y="43"/>
                      <a:pt x="119" y="42"/>
                    </a:cubicBezTo>
                    <a:cubicBezTo>
                      <a:pt x="118" y="42"/>
                      <a:pt x="118" y="40"/>
                      <a:pt x="120" y="40"/>
                    </a:cubicBezTo>
                    <a:cubicBezTo>
                      <a:pt x="121" y="39"/>
                      <a:pt x="122" y="38"/>
                      <a:pt x="124" y="37"/>
                    </a:cubicBezTo>
                    <a:cubicBezTo>
                      <a:pt x="125" y="37"/>
                      <a:pt x="125" y="38"/>
                      <a:pt x="126" y="38"/>
                    </a:cubicBezTo>
                    <a:cubicBezTo>
                      <a:pt x="127" y="39"/>
                      <a:pt x="128" y="38"/>
                      <a:pt x="129" y="38"/>
                    </a:cubicBezTo>
                    <a:cubicBezTo>
                      <a:pt x="130" y="37"/>
                      <a:pt x="129" y="36"/>
                      <a:pt x="129" y="35"/>
                    </a:cubicBezTo>
                    <a:cubicBezTo>
                      <a:pt x="128" y="35"/>
                      <a:pt x="129" y="33"/>
                      <a:pt x="130" y="32"/>
                    </a:cubicBezTo>
                    <a:cubicBezTo>
                      <a:pt x="130" y="31"/>
                      <a:pt x="130" y="32"/>
                      <a:pt x="130" y="30"/>
                    </a:cubicBezTo>
                    <a:cubicBezTo>
                      <a:pt x="130" y="29"/>
                      <a:pt x="132" y="30"/>
                      <a:pt x="132" y="31"/>
                    </a:cubicBezTo>
                    <a:cubicBezTo>
                      <a:pt x="133" y="32"/>
                      <a:pt x="134" y="31"/>
                      <a:pt x="135" y="30"/>
                    </a:cubicBezTo>
                    <a:cubicBezTo>
                      <a:pt x="135" y="29"/>
                      <a:pt x="134" y="28"/>
                      <a:pt x="133" y="28"/>
                    </a:cubicBezTo>
                    <a:cubicBezTo>
                      <a:pt x="132" y="28"/>
                      <a:pt x="130" y="28"/>
                      <a:pt x="128" y="28"/>
                    </a:cubicBezTo>
                    <a:cubicBezTo>
                      <a:pt x="127" y="28"/>
                      <a:pt x="124" y="30"/>
                      <a:pt x="122" y="30"/>
                    </a:cubicBezTo>
                    <a:cubicBezTo>
                      <a:pt x="121" y="31"/>
                      <a:pt x="118" y="29"/>
                      <a:pt x="117" y="29"/>
                    </a:cubicBezTo>
                    <a:cubicBezTo>
                      <a:pt x="116" y="29"/>
                      <a:pt x="109" y="29"/>
                      <a:pt x="109" y="29"/>
                    </a:cubicBezTo>
                    <a:cubicBezTo>
                      <a:pt x="109" y="29"/>
                      <a:pt x="108" y="28"/>
                      <a:pt x="107" y="28"/>
                    </a:cubicBezTo>
                    <a:cubicBezTo>
                      <a:pt x="106" y="28"/>
                      <a:pt x="103" y="30"/>
                      <a:pt x="101" y="30"/>
                    </a:cubicBezTo>
                    <a:cubicBezTo>
                      <a:pt x="99" y="31"/>
                      <a:pt x="98" y="29"/>
                      <a:pt x="96" y="28"/>
                    </a:cubicBezTo>
                    <a:cubicBezTo>
                      <a:pt x="95" y="27"/>
                      <a:pt x="94" y="26"/>
                      <a:pt x="94" y="24"/>
                    </a:cubicBezTo>
                    <a:cubicBezTo>
                      <a:pt x="93" y="23"/>
                      <a:pt x="92" y="23"/>
                      <a:pt x="91" y="22"/>
                    </a:cubicBezTo>
                    <a:cubicBezTo>
                      <a:pt x="90" y="21"/>
                      <a:pt x="89" y="19"/>
                      <a:pt x="87" y="19"/>
                    </a:cubicBezTo>
                    <a:cubicBezTo>
                      <a:pt x="86" y="18"/>
                      <a:pt x="84" y="18"/>
                      <a:pt x="84" y="17"/>
                    </a:cubicBezTo>
                    <a:cubicBezTo>
                      <a:pt x="83" y="15"/>
                      <a:pt x="80" y="15"/>
                      <a:pt x="79" y="14"/>
                    </a:cubicBezTo>
                    <a:cubicBezTo>
                      <a:pt x="77" y="13"/>
                      <a:pt x="78" y="12"/>
                      <a:pt x="77" y="11"/>
                    </a:cubicBezTo>
                    <a:cubicBezTo>
                      <a:pt x="76" y="10"/>
                      <a:pt x="75" y="8"/>
                      <a:pt x="75" y="7"/>
                    </a:cubicBezTo>
                    <a:cubicBezTo>
                      <a:pt x="75" y="5"/>
                      <a:pt x="76" y="4"/>
                      <a:pt x="75" y="3"/>
                    </a:cubicBezTo>
                    <a:cubicBezTo>
                      <a:pt x="75" y="2"/>
                      <a:pt x="73" y="1"/>
                      <a:pt x="72" y="1"/>
                    </a:cubicBezTo>
                    <a:cubicBezTo>
                      <a:pt x="70" y="0"/>
                      <a:pt x="70" y="2"/>
                      <a:pt x="70" y="3"/>
                    </a:cubicBezTo>
                    <a:cubicBezTo>
                      <a:pt x="70" y="4"/>
                      <a:pt x="71" y="5"/>
                      <a:pt x="71" y="7"/>
                    </a:cubicBezTo>
                    <a:cubicBezTo>
                      <a:pt x="71" y="9"/>
                      <a:pt x="69" y="9"/>
                      <a:pt x="68" y="8"/>
                    </a:cubicBezTo>
                    <a:cubicBezTo>
                      <a:pt x="68" y="8"/>
                      <a:pt x="67" y="8"/>
                      <a:pt x="65" y="8"/>
                    </a:cubicBezTo>
                    <a:cubicBezTo>
                      <a:pt x="64" y="9"/>
                      <a:pt x="63" y="9"/>
                      <a:pt x="61" y="9"/>
                    </a:cubicBezTo>
                    <a:cubicBezTo>
                      <a:pt x="60" y="9"/>
                      <a:pt x="59" y="9"/>
                      <a:pt x="59" y="11"/>
                    </a:cubicBezTo>
                    <a:cubicBezTo>
                      <a:pt x="59" y="12"/>
                      <a:pt x="61" y="15"/>
                      <a:pt x="62" y="16"/>
                    </a:cubicBezTo>
                    <a:cubicBezTo>
                      <a:pt x="62" y="17"/>
                      <a:pt x="60" y="17"/>
                      <a:pt x="58" y="17"/>
                    </a:cubicBezTo>
                    <a:cubicBezTo>
                      <a:pt x="57" y="17"/>
                      <a:pt x="56" y="15"/>
                      <a:pt x="54" y="14"/>
                    </a:cubicBezTo>
                    <a:cubicBezTo>
                      <a:pt x="53" y="13"/>
                      <a:pt x="52" y="15"/>
                      <a:pt x="52" y="16"/>
                    </a:cubicBezTo>
                    <a:cubicBezTo>
                      <a:pt x="52" y="17"/>
                      <a:pt x="54" y="19"/>
                      <a:pt x="55" y="20"/>
                    </a:cubicBezTo>
                    <a:cubicBezTo>
                      <a:pt x="57" y="21"/>
                      <a:pt x="58" y="23"/>
                      <a:pt x="59" y="24"/>
                    </a:cubicBezTo>
                    <a:cubicBezTo>
                      <a:pt x="60" y="25"/>
                      <a:pt x="63" y="27"/>
                      <a:pt x="63" y="28"/>
                    </a:cubicBezTo>
                    <a:cubicBezTo>
                      <a:pt x="62" y="29"/>
                      <a:pt x="61" y="29"/>
                      <a:pt x="60" y="28"/>
                    </a:cubicBezTo>
                    <a:cubicBezTo>
                      <a:pt x="58" y="28"/>
                      <a:pt x="57" y="28"/>
                      <a:pt x="56" y="28"/>
                    </a:cubicBezTo>
                    <a:cubicBezTo>
                      <a:pt x="54" y="29"/>
                      <a:pt x="53" y="30"/>
                      <a:pt x="52" y="30"/>
                    </a:cubicBezTo>
                    <a:cubicBezTo>
                      <a:pt x="52" y="31"/>
                      <a:pt x="52" y="31"/>
                      <a:pt x="51" y="30"/>
                    </a:cubicBezTo>
                    <a:cubicBezTo>
                      <a:pt x="50" y="30"/>
                      <a:pt x="49" y="29"/>
                      <a:pt x="48" y="28"/>
                    </a:cubicBezTo>
                    <a:cubicBezTo>
                      <a:pt x="47" y="28"/>
                      <a:pt x="47" y="32"/>
                      <a:pt x="46" y="33"/>
                    </a:cubicBezTo>
                    <a:cubicBezTo>
                      <a:pt x="45" y="34"/>
                      <a:pt x="44" y="36"/>
                      <a:pt x="44" y="37"/>
                    </a:cubicBezTo>
                    <a:cubicBezTo>
                      <a:pt x="44" y="38"/>
                      <a:pt x="44" y="40"/>
                      <a:pt x="43" y="40"/>
                    </a:cubicBezTo>
                    <a:cubicBezTo>
                      <a:pt x="42" y="40"/>
                      <a:pt x="42" y="40"/>
                      <a:pt x="41" y="42"/>
                    </a:cubicBezTo>
                    <a:cubicBezTo>
                      <a:pt x="40" y="43"/>
                      <a:pt x="41" y="44"/>
                      <a:pt x="39" y="44"/>
                    </a:cubicBezTo>
                    <a:cubicBezTo>
                      <a:pt x="38" y="44"/>
                      <a:pt x="36" y="46"/>
                      <a:pt x="36" y="47"/>
                    </a:cubicBezTo>
                    <a:cubicBezTo>
                      <a:pt x="35" y="47"/>
                      <a:pt x="35" y="48"/>
                      <a:pt x="33" y="49"/>
                    </a:cubicBezTo>
                    <a:cubicBezTo>
                      <a:pt x="31" y="49"/>
                      <a:pt x="31" y="48"/>
                      <a:pt x="31" y="47"/>
                    </a:cubicBezTo>
                    <a:cubicBezTo>
                      <a:pt x="31" y="45"/>
                      <a:pt x="27" y="47"/>
                      <a:pt x="26" y="47"/>
                    </a:cubicBezTo>
                    <a:cubicBezTo>
                      <a:pt x="25" y="48"/>
                      <a:pt x="25" y="49"/>
                      <a:pt x="23" y="49"/>
                    </a:cubicBezTo>
                    <a:cubicBezTo>
                      <a:pt x="21" y="49"/>
                      <a:pt x="21" y="50"/>
                      <a:pt x="21" y="51"/>
                    </a:cubicBezTo>
                    <a:cubicBezTo>
                      <a:pt x="21" y="52"/>
                      <a:pt x="21" y="52"/>
                      <a:pt x="19" y="52"/>
                    </a:cubicBezTo>
                    <a:cubicBezTo>
                      <a:pt x="18" y="52"/>
                      <a:pt x="16" y="56"/>
                      <a:pt x="16" y="57"/>
                    </a:cubicBezTo>
                    <a:cubicBezTo>
                      <a:pt x="16" y="59"/>
                      <a:pt x="18" y="58"/>
                      <a:pt x="19" y="58"/>
                    </a:cubicBezTo>
                    <a:cubicBezTo>
                      <a:pt x="20" y="58"/>
                      <a:pt x="19" y="60"/>
                      <a:pt x="19" y="61"/>
                    </a:cubicBezTo>
                    <a:cubicBezTo>
                      <a:pt x="19" y="62"/>
                      <a:pt x="20" y="63"/>
                      <a:pt x="21" y="64"/>
                    </a:cubicBezTo>
                    <a:cubicBezTo>
                      <a:pt x="22" y="65"/>
                      <a:pt x="24" y="68"/>
                      <a:pt x="26" y="69"/>
                    </a:cubicBezTo>
                    <a:cubicBezTo>
                      <a:pt x="27" y="70"/>
                      <a:pt x="28" y="69"/>
                      <a:pt x="29" y="69"/>
                    </a:cubicBezTo>
                    <a:cubicBezTo>
                      <a:pt x="30" y="69"/>
                      <a:pt x="31" y="71"/>
                      <a:pt x="32" y="73"/>
                    </a:cubicBezTo>
                    <a:cubicBezTo>
                      <a:pt x="32" y="75"/>
                      <a:pt x="33" y="76"/>
                      <a:pt x="34" y="77"/>
                    </a:cubicBezTo>
                    <a:cubicBezTo>
                      <a:pt x="35" y="78"/>
                      <a:pt x="34" y="78"/>
                      <a:pt x="33" y="79"/>
                    </a:cubicBezTo>
                    <a:cubicBezTo>
                      <a:pt x="32" y="79"/>
                      <a:pt x="30" y="81"/>
                      <a:pt x="29" y="82"/>
                    </a:cubicBezTo>
                    <a:cubicBezTo>
                      <a:pt x="29" y="83"/>
                      <a:pt x="29" y="84"/>
                      <a:pt x="28" y="85"/>
                    </a:cubicBezTo>
                    <a:cubicBezTo>
                      <a:pt x="27" y="86"/>
                      <a:pt x="29" y="87"/>
                      <a:pt x="28" y="88"/>
                    </a:cubicBezTo>
                    <a:cubicBezTo>
                      <a:pt x="27" y="90"/>
                      <a:pt x="24" y="88"/>
                      <a:pt x="23" y="87"/>
                    </a:cubicBezTo>
                    <a:cubicBezTo>
                      <a:pt x="23" y="87"/>
                      <a:pt x="21" y="89"/>
                      <a:pt x="21" y="90"/>
                    </a:cubicBezTo>
                    <a:cubicBezTo>
                      <a:pt x="21" y="91"/>
                      <a:pt x="18" y="92"/>
                      <a:pt x="16" y="92"/>
                    </a:cubicBezTo>
                    <a:cubicBezTo>
                      <a:pt x="15" y="92"/>
                      <a:pt x="13" y="93"/>
                      <a:pt x="12" y="93"/>
                    </a:cubicBezTo>
                    <a:cubicBezTo>
                      <a:pt x="11" y="94"/>
                      <a:pt x="11" y="94"/>
                      <a:pt x="10" y="95"/>
                    </a:cubicBezTo>
                    <a:cubicBezTo>
                      <a:pt x="10" y="95"/>
                      <a:pt x="9" y="95"/>
                      <a:pt x="8" y="96"/>
                    </a:cubicBezTo>
                    <a:cubicBezTo>
                      <a:pt x="7" y="97"/>
                      <a:pt x="6" y="98"/>
                      <a:pt x="5" y="99"/>
                    </a:cubicBezTo>
                    <a:cubicBezTo>
                      <a:pt x="4" y="101"/>
                      <a:pt x="3" y="102"/>
                      <a:pt x="2" y="102"/>
                    </a:cubicBezTo>
                    <a:cubicBezTo>
                      <a:pt x="1" y="103"/>
                      <a:pt x="0" y="107"/>
                      <a:pt x="0" y="107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09"/>
                      <a:pt x="1" y="109"/>
                      <a:pt x="1" y="109"/>
                    </a:cubicBezTo>
                    <a:cubicBezTo>
                      <a:pt x="2" y="109"/>
                      <a:pt x="2" y="109"/>
                      <a:pt x="3" y="110"/>
                    </a:cubicBezTo>
                    <a:cubicBezTo>
                      <a:pt x="4" y="111"/>
                      <a:pt x="6" y="112"/>
                      <a:pt x="7" y="113"/>
                    </a:cubicBezTo>
                    <a:cubicBezTo>
                      <a:pt x="8" y="113"/>
                      <a:pt x="8" y="114"/>
                      <a:pt x="8" y="115"/>
                    </a:cubicBezTo>
                    <a:cubicBezTo>
                      <a:pt x="8" y="115"/>
                      <a:pt x="8" y="117"/>
                      <a:pt x="8" y="118"/>
                    </a:cubicBezTo>
                    <a:cubicBezTo>
                      <a:pt x="8" y="119"/>
                      <a:pt x="10" y="120"/>
                      <a:pt x="11" y="120"/>
                    </a:cubicBezTo>
                    <a:cubicBezTo>
                      <a:pt x="11" y="121"/>
                      <a:pt x="12" y="121"/>
                      <a:pt x="12" y="122"/>
                    </a:cubicBezTo>
                    <a:cubicBezTo>
                      <a:pt x="11" y="122"/>
                      <a:pt x="10" y="123"/>
                      <a:pt x="9" y="123"/>
                    </a:cubicBezTo>
                    <a:cubicBezTo>
                      <a:pt x="7" y="124"/>
                      <a:pt x="7" y="124"/>
                      <a:pt x="7" y="123"/>
                    </a:cubicBezTo>
                    <a:cubicBezTo>
                      <a:pt x="6" y="123"/>
                      <a:pt x="6" y="123"/>
                      <a:pt x="5" y="124"/>
                    </a:cubicBezTo>
                    <a:cubicBezTo>
                      <a:pt x="5" y="124"/>
                      <a:pt x="4" y="124"/>
                      <a:pt x="3" y="125"/>
                    </a:cubicBezTo>
                    <a:cubicBezTo>
                      <a:pt x="2" y="125"/>
                      <a:pt x="3" y="126"/>
                      <a:pt x="3" y="127"/>
                    </a:cubicBezTo>
                    <a:cubicBezTo>
                      <a:pt x="4" y="128"/>
                      <a:pt x="6" y="128"/>
                      <a:pt x="7" y="128"/>
                    </a:cubicBezTo>
                    <a:cubicBezTo>
                      <a:pt x="8" y="128"/>
                      <a:pt x="7" y="130"/>
                      <a:pt x="8" y="131"/>
                    </a:cubicBezTo>
                    <a:cubicBezTo>
                      <a:pt x="8" y="132"/>
                      <a:pt x="8" y="133"/>
                      <a:pt x="8" y="134"/>
                    </a:cubicBezTo>
                    <a:cubicBezTo>
                      <a:pt x="8" y="135"/>
                      <a:pt x="7" y="136"/>
                      <a:pt x="8" y="136"/>
                    </a:cubicBezTo>
                    <a:cubicBezTo>
                      <a:pt x="9" y="136"/>
                      <a:pt x="10" y="136"/>
                      <a:pt x="10" y="137"/>
                    </a:cubicBezTo>
                    <a:cubicBezTo>
                      <a:pt x="11" y="137"/>
                      <a:pt x="10" y="140"/>
                      <a:pt x="10" y="141"/>
                    </a:cubicBezTo>
                    <a:cubicBezTo>
                      <a:pt x="11" y="142"/>
                      <a:pt x="11" y="141"/>
                      <a:pt x="11" y="139"/>
                    </a:cubicBezTo>
                    <a:cubicBezTo>
                      <a:pt x="12" y="138"/>
                      <a:pt x="13" y="139"/>
                      <a:pt x="14" y="140"/>
                    </a:cubicBezTo>
                    <a:cubicBezTo>
                      <a:pt x="14" y="140"/>
                      <a:pt x="15" y="140"/>
                      <a:pt x="16" y="140"/>
                    </a:cubicBezTo>
                    <a:cubicBezTo>
                      <a:pt x="17" y="139"/>
                      <a:pt x="18" y="139"/>
                      <a:pt x="20" y="139"/>
                    </a:cubicBezTo>
                    <a:cubicBezTo>
                      <a:pt x="21" y="139"/>
                      <a:pt x="21" y="138"/>
                      <a:pt x="22" y="139"/>
                    </a:cubicBezTo>
                    <a:cubicBezTo>
                      <a:pt x="23" y="139"/>
                      <a:pt x="23" y="140"/>
                      <a:pt x="23" y="141"/>
                    </a:cubicBezTo>
                    <a:cubicBezTo>
                      <a:pt x="23" y="142"/>
                      <a:pt x="25" y="143"/>
                      <a:pt x="25" y="143"/>
                    </a:cubicBezTo>
                    <a:cubicBezTo>
                      <a:pt x="26" y="144"/>
                      <a:pt x="26" y="144"/>
                      <a:pt x="27" y="145"/>
                    </a:cubicBezTo>
                    <a:cubicBezTo>
                      <a:pt x="27" y="146"/>
                      <a:pt x="28" y="146"/>
                      <a:pt x="29" y="146"/>
                    </a:cubicBezTo>
                    <a:cubicBezTo>
                      <a:pt x="31" y="146"/>
                      <a:pt x="31" y="146"/>
                      <a:pt x="32" y="146"/>
                    </a:cubicBezTo>
                    <a:cubicBezTo>
                      <a:pt x="33" y="146"/>
                      <a:pt x="33" y="146"/>
                      <a:pt x="32" y="145"/>
                    </a:cubicBezTo>
                    <a:cubicBezTo>
                      <a:pt x="32" y="144"/>
                      <a:pt x="32" y="143"/>
                      <a:pt x="33" y="142"/>
                    </a:cubicBezTo>
                    <a:cubicBezTo>
                      <a:pt x="35" y="141"/>
                      <a:pt x="35" y="142"/>
                      <a:pt x="36" y="142"/>
                    </a:cubicBezTo>
                    <a:cubicBezTo>
                      <a:pt x="37" y="142"/>
                      <a:pt x="37" y="140"/>
                      <a:pt x="38" y="140"/>
                    </a:cubicBezTo>
                    <a:cubicBezTo>
                      <a:pt x="38" y="140"/>
                      <a:pt x="38" y="139"/>
                      <a:pt x="38" y="138"/>
                    </a:cubicBezTo>
                    <a:cubicBezTo>
                      <a:pt x="38" y="136"/>
                      <a:pt x="39" y="138"/>
                      <a:pt x="40" y="139"/>
                    </a:cubicBezTo>
                    <a:cubicBezTo>
                      <a:pt x="41" y="140"/>
                      <a:pt x="41" y="140"/>
                      <a:pt x="42" y="140"/>
                    </a:cubicBezTo>
                    <a:cubicBezTo>
                      <a:pt x="42" y="140"/>
                      <a:pt x="42" y="138"/>
                      <a:pt x="42" y="137"/>
                    </a:cubicBezTo>
                    <a:cubicBezTo>
                      <a:pt x="42" y="136"/>
                      <a:pt x="43" y="137"/>
                      <a:pt x="43" y="137"/>
                    </a:cubicBezTo>
                    <a:cubicBezTo>
                      <a:pt x="44" y="138"/>
                      <a:pt x="44" y="138"/>
                      <a:pt x="45" y="138"/>
                    </a:cubicBezTo>
                    <a:cubicBezTo>
                      <a:pt x="46" y="138"/>
                      <a:pt x="46" y="139"/>
                      <a:pt x="48" y="138"/>
                    </a:cubicBezTo>
                    <a:cubicBezTo>
                      <a:pt x="49" y="138"/>
                      <a:pt x="49" y="138"/>
                      <a:pt x="50" y="138"/>
                    </a:cubicBezTo>
                    <a:cubicBezTo>
                      <a:pt x="51" y="137"/>
                      <a:pt x="51" y="137"/>
                      <a:pt x="51" y="138"/>
                    </a:cubicBezTo>
                    <a:cubicBezTo>
                      <a:pt x="52" y="139"/>
                      <a:pt x="52" y="138"/>
                      <a:pt x="53" y="138"/>
                    </a:cubicBezTo>
                    <a:cubicBezTo>
                      <a:pt x="54" y="138"/>
                      <a:pt x="54" y="137"/>
                      <a:pt x="55" y="137"/>
                    </a:cubicBezTo>
                    <a:cubicBezTo>
                      <a:pt x="56" y="136"/>
                      <a:pt x="56" y="136"/>
                      <a:pt x="57" y="136"/>
                    </a:cubicBezTo>
                    <a:cubicBezTo>
                      <a:pt x="58" y="136"/>
                      <a:pt x="60" y="137"/>
                      <a:pt x="60" y="137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1" y="138"/>
                      <a:pt x="61" y="139"/>
                      <a:pt x="61" y="139"/>
                    </a:cubicBezTo>
                    <a:cubicBezTo>
                      <a:pt x="61" y="140"/>
                      <a:pt x="61" y="142"/>
                      <a:pt x="63" y="143"/>
                    </a:cubicBezTo>
                    <a:cubicBezTo>
                      <a:pt x="65" y="144"/>
                      <a:pt x="67" y="144"/>
                      <a:pt x="67" y="145"/>
                    </a:cubicBezTo>
                    <a:cubicBezTo>
                      <a:pt x="68" y="146"/>
                      <a:pt x="69" y="147"/>
                      <a:pt x="71" y="146"/>
                    </a:cubicBezTo>
                    <a:cubicBezTo>
                      <a:pt x="73" y="146"/>
                      <a:pt x="74" y="146"/>
                      <a:pt x="75" y="147"/>
                    </a:cubicBezTo>
                    <a:cubicBezTo>
                      <a:pt x="75" y="147"/>
                      <a:pt x="76" y="147"/>
                      <a:pt x="77" y="146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77" y="146"/>
                      <a:pt x="77" y="145"/>
                      <a:pt x="76" y="144"/>
                    </a:cubicBezTo>
                    <a:cubicBezTo>
                      <a:pt x="76" y="143"/>
                      <a:pt x="74" y="143"/>
                      <a:pt x="74" y="143"/>
                    </a:cubicBezTo>
                    <a:cubicBezTo>
                      <a:pt x="73" y="143"/>
                      <a:pt x="73" y="141"/>
                      <a:pt x="73" y="141"/>
                    </a:cubicBezTo>
                    <a:cubicBezTo>
                      <a:pt x="72" y="140"/>
                      <a:pt x="72" y="140"/>
                      <a:pt x="73" y="140"/>
                    </a:cubicBezTo>
                    <a:cubicBezTo>
                      <a:pt x="74" y="140"/>
                      <a:pt x="74" y="141"/>
                      <a:pt x="74" y="141"/>
                    </a:cubicBezTo>
                    <a:cubicBezTo>
                      <a:pt x="75" y="141"/>
                      <a:pt x="75" y="141"/>
                      <a:pt x="75" y="140"/>
                    </a:cubicBezTo>
                    <a:cubicBezTo>
                      <a:pt x="74" y="139"/>
                      <a:pt x="76" y="139"/>
                      <a:pt x="77" y="139"/>
                    </a:cubicBezTo>
                    <a:cubicBezTo>
                      <a:pt x="77" y="138"/>
                      <a:pt x="77" y="138"/>
                      <a:pt x="77" y="137"/>
                    </a:cubicBezTo>
                    <a:cubicBezTo>
                      <a:pt x="77" y="136"/>
                      <a:pt x="78" y="137"/>
                      <a:pt x="78" y="137"/>
                    </a:cubicBezTo>
                    <a:cubicBezTo>
                      <a:pt x="79" y="137"/>
                      <a:pt x="79" y="136"/>
                      <a:pt x="79" y="135"/>
                    </a:cubicBezTo>
                    <a:cubicBezTo>
                      <a:pt x="79" y="135"/>
                      <a:pt x="80" y="133"/>
                      <a:pt x="81" y="133"/>
                    </a:cubicBezTo>
                    <a:cubicBezTo>
                      <a:pt x="81" y="132"/>
                      <a:pt x="82" y="131"/>
                      <a:pt x="83" y="131"/>
                    </a:cubicBezTo>
                    <a:cubicBezTo>
                      <a:pt x="83" y="131"/>
                      <a:pt x="83" y="130"/>
                      <a:pt x="83" y="130"/>
                    </a:cubicBezTo>
                    <a:cubicBezTo>
                      <a:pt x="84" y="130"/>
                      <a:pt x="85" y="129"/>
                      <a:pt x="86" y="129"/>
                    </a:cubicBezTo>
                    <a:cubicBezTo>
                      <a:pt x="86" y="130"/>
                      <a:pt x="86" y="130"/>
                      <a:pt x="87" y="131"/>
                    </a:cubicBezTo>
                    <a:cubicBezTo>
                      <a:pt x="88" y="131"/>
                      <a:pt x="90" y="130"/>
                      <a:pt x="90" y="130"/>
                    </a:cubicBezTo>
                    <a:cubicBezTo>
                      <a:pt x="91" y="130"/>
                      <a:pt x="91" y="131"/>
                      <a:pt x="92" y="131"/>
                    </a:cubicBezTo>
                    <a:cubicBezTo>
                      <a:pt x="93" y="132"/>
                      <a:pt x="93" y="131"/>
                      <a:pt x="93" y="131"/>
                    </a:cubicBezTo>
                    <a:cubicBezTo>
                      <a:pt x="94" y="131"/>
                      <a:pt x="94" y="131"/>
                      <a:pt x="94" y="130"/>
                    </a:cubicBezTo>
                    <a:cubicBezTo>
                      <a:pt x="93" y="130"/>
                      <a:pt x="93" y="130"/>
                      <a:pt x="92" y="129"/>
                    </a:cubicBezTo>
                    <a:cubicBezTo>
                      <a:pt x="91" y="129"/>
                      <a:pt x="93" y="129"/>
                      <a:pt x="94" y="129"/>
                    </a:cubicBezTo>
                    <a:cubicBezTo>
                      <a:pt x="94" y="128"/>
                      <a:pt x="94" y="128"/>
                      <a:pt x="95" y="128"/>
                    </a:cubicBezTo>
                    <a:cubicBezTo>
                      <a:pt x="96" y="128"/>
                      <a:pt x="96" y="129"/>
                      <a:pt x="97" y="129"/>
                    </a:cubicBezTo>
                    <a:cubicBezTo>
                      <a:pt x="98" y="130"/>
                      <a:pt x="97" y="130"/>
                      <a:pt x="98" y="130"/>
                    </a:cubicBezTo>
                    <a:cubicBezTo>
                      <a:pt x="99" y="130"/>
                      <a:pt x="99" y="129"/>
                      <a:pt x="99" y="128"/>
                    </a:cubicBezTo>
                    <a:cubicBezTo>
                      <a:pt x="99" y="128"/>
                      <a:pt x="100" y="128"/>
                      <a:pt x="101" y="128"/>
                    </a:cubicBezTo>
                    <a:cubicBezTo>
                      <a:pt x="101" y="127"/>
                      <a:pt x="101" y="127"/>
                      <a:pt x="100" y="127"/>
                    </a:cubicBezTo>
                    <a:cubicBezTo>
                      <a:pt x="100" y="126"/>
                      <a:pt x="101" y="125"/>
                      <a:pt x="101" y="125"/>
                    </a:cubicBezTo>
                    <a:cubicBezTo>
                      <a:pt x="102" y="124"/>
                      <a:pt x="101" y="123"/>
                      <a:pt x="102" y="123"/>
                    </a:cubicBezTo>
                    <a:cubicBezTo>
                      <a:pt x="102" y="123"/>
                      <a:pt x="103" y="123"/>
                      <a:pt x="104" y="122"/>
                    </a:cubicBezTo>
                    <a:cubicBezTo>
                      <a:pt x="106" y="122"/>
                      <a:pt x="105" y="121"/>
                      <a:pt x="105" y="121"/>
                    </a:cubicBezTo>
                    <a:cubicBezTo>
                      <a:pt x="105" y="121"/>
                      <a:pt x="105" y="121"/>
                      <a:pt x="105" y="121"/>
                    </a:cubicBezTo>
                    <a:cubicBezTo>
                      <a:pt x="105" y="121"/>
                      <a:pt x="104" y="121"/>
                      <a:pt x="104" y="121"/>
                    </a:cubicBezTo>
                    <a:cubicBezTo>
                      <a:pt x="104" y="120"/>
                      <a:pt x="103" y="118"/>
                      <a:pt x="104" y="117"/>
                    </a:cubicBezTo>
                    <a:cubicBezTo>
                      <a:pt x="105" y="117"/>
                      <a:pt x="105" y="117"/>
                      <a:pt x="105" y="116"/>
                    </a:cubicBezTo>
                    <a:cubicBezTo>
                      <a:pt x="104" y="115"/>
                      <a:pt x="103" y="115"/>
                      <a:pt x="104" y="114"/>
                    </a:cubicBezTo>
                    <a:cubicBezTo>
                      <a:pt x="105" y="113"/>
                      <a:pt x="104" y="112"/>
                      <a:pt x="105" y="112"/>
                    </a:cubicBezTo>
                    <a:cubicBezTo>
                      <a:pt x="106" y="112"/>
                      <a:pt x="107" y="112"/>
                      <a:pt x="107" y="111"/>
                    </a:cubicBezTo>
                    <a:cubicBezTo>
                      <a:pt x="106" y="111"/>
                      <a:pt x="105" y="110"/>
                      <a:pt x="105" y="109"/>
                    </a:cubicBezTo>
                    <a:cubicBezTo>
                      <a:pt x="105" y="108"/>
                      <a:pt x="105" y="108"/>
                      <a:pt x="105" y="108"/>
                    </a:cubicBezTo>
                    <a:cubicBezTo>
                      <a:pt x="103" y="108"/>
                      <a:pt x="101" y="107"/>
                      <a:pt x="99" y="106"/>
                    </a:cubicBezTo>
                    <a:cubicBezTo>
                      <a:pt x="96" y="105"/>
                      <a:pt x="95" y="104"/>
                      <a:pt x="94" y="103"/>
                    </a:cubicBezTo>
                    <a:cubicBezTo>
                      <a:pt x="94" y="102"/>
                      <a:pt x="93" y="98"/>
                      <a:pt x="93" y="96"/>
                    </a:cubicBezTo>
                    <a:cubicBezTo>
                      <a:pt x="93" y="96"/>
                      <a:pt x="92" y="94"/>
                      <a:pt x="92" y="93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2" y="92"/>
                      <a:pt x="92" y="91"/>
                      <a:pt x="93" y="91"/>
                    </a:cubicBezTo>
                    <a:cubicBezTo>
                      <a:pt x="94" y="91"/>
                      <a:pt x="95" y="91"/>
                      <a:pt x="95" y="91"/>
                    </a:cubicBezTo>
                    <a:cubicBezTo>
                      <a:pt x="95" y="90"/>
                      <a:pt x="96" y="89"/>
                      <a:pt x="96" y="89"/>
                    </a:cubicBezTo>
                    <a:cubicBezTo>
                      <a:pt x="97" y="89"/>
                      <a:pt x="98" y="90"/>
                      <a:pt x="99" y="90"/>
                    </a:cubicBezTo>
                    <a:cubicBezTo>
                      <a:pt x="99" y="89"/>
                      <a:pt x="100" y="89"/>
                      <a:pt x="101" y="88"/>
                    </a:cubicBezTo>
                    <a:cubicBezTo>
                      <a:pt x="102" y="88"/>
                      <a:pt x="105" y="87"/>
                      <a:pt x="105" y="88"/>
                    </a:cubicBezTo>
                    <a:cubicBezTo>
                      <a:pt x="105" y="89"/>
                      <a:pt x="106" y="89"/>
                      <a:pt x="107" y="89"/>
                    </a:cubicBezTo>
                    <a:cubicBezTo>
                      <a:pt x="108" y="89"/>
                      <a:pt x="109" y="89"/>
                      <a:pt x="109" y="89"/>
                    </a:cubicBezTo>
                    <a:cubicBezTo>
                      <a:pt x="110" y="88"/>
                      <a:pt x="111" y="86"/>
                      <a:pt x="112" y="85"/>
                    </a:cubicBezTo>
                    <a:cubicBezTo>
                      <a:pt x="113" y="85"/>
                      <a:pt x="113" y="84"/>
                      <a:pt x="115" y="85"/>
                    </a:cubicBezTo>
                    <a:cubicBezTo>
                      <a:pt x="116" y="85"/>
                      <a:pt x="117" y="85"/>
                      <a:pt x="117" y="85"/>
                    </a:cubicBezTo>
                    <a:cubicBezTo>
                      <a:pt x="118" y="84"/>
                      <a:pt x="117" y="84"/>
                      <a:pt x="118" y="84"/>
                    </a:cubicBezTo>
                    <a:cubicBezTo>
                      <a:pt x="119" y="84"/>
                      <a:pt x="119" y="83"/>
                      <a:pt x="120" y="83"/>
                    </a:cubicBezTo>
                    <a:cubicBezTo>
                      <a:pt x="120" y="84"/>
                      <a:pt x="121" y="83"/>
                      <a:pt x="121" y="8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3" name="AutoShape 43"/>
              <p:cNvSpPr/>
              <p:nvPr/>
            </p:nvSpPr>
            <p:spPr>
              <a:xfrm>
                <a:off x="9832326" y="2144235"/>
                <a:ext cx="121451" cy="200536"/>
              </a:xfrm>
              <a:custGeom>
                <a:avLst/>
                <a:gdLst/>
                <a:ahLst/>
                <a:cxnLst/>
                <a:rect l="l" t="t" r="r" b="b"/>
                <a:pathLst>
                  <a:path w="93" h="153">
                    <a:moveTo>
                      <a:pt x="92" y="84"/>
                    </a:moveTo>
                    <a:cubicBezTo>
                      <a:pt x="93" y="85"/>
                      <a:pt x="93" y="85"/>
                      <a:pt x="93" y="85"/>
                    </a:cubicBezTo>
                    <a:cubicBezTo>
                      <a:pt x="91" y="85"/>
                      <a:pt x="90" y="85"/>
                      <a:pt x="89" y="85"/>
                    </a:cubicBezTo>
                    <a:cubicBezTo>
                      <a:pt x="87" y="86"/>
                      <a:pt x="82" y="88"/>
                      <a:pt x="80" y="89"/>
                    </a:cubicBezTo>
                    <a:cubicBezTo>
                      <a:pt x="78" y="91"/>
                      <a:pt x="75" y="94"/>
                      <a:pt x="74" y="96"/>
                    </a:cubicBezTo>
                    <a:cubicBezTo>
                      <a:pt x="73" y="98"/>
                      <a:pt x="72" y="98"/>
                      <a:pt x="71" y="99"/>
                    </a:cubicBezTo>
                    <a:cubicBezTo>
                      <a:pt x="70" y="99"/>
                      <a:pt x="71" y="101"/>
                      <a:pt x="72" y="103"/>
                    </a:cubicBezTo>
                    <a:cubicBezTo>
                      <a:pt x="74" y="105"/>
                      <a:pt x="74" y="107"/>
                      <a:pt x="75" y="108"/>
                    </a:cubicBezTo>
                    <a:cubicBezTo>
                      <a:pt x="76" y="109"/>
                      <a:pt x="75" y="110"/>
                      <a:pt x="74" y="110"/>
                    </a:cubicBezTo>
                    <a:cubicBezTo>
                      <a:pt x="73" y="110"/>
                      <a:pt x="71" y="108"/>
                      <a:pt x="71" y="108"/>
                    </a:cubicBezTo>
                    <a:cubicBezTo>
                      <a:pt x="70" y="108"/>
                      <a:pt x="69" y="108"/>
                      <a:pt x="69" y="109"/>
                    </a:cubicBezTo>
                    <a:cubicBezTo>
                      <a:pt x="69" y="110"/>
                      <a:pt x="71" y="110"/>
                      <a:pt x="72" y="111"/>
                    </a:cubicBezTo>
                    <a:cubicBezTo>
                      <a:pt x="72" y="111"/>
                      <a:pt x="72" y="113"/>
                      <a:pt x="70" y="115"/>
                    </a:cubicBezTo>
                    <a:cubicBezTo>
                      <a:pt x="69" y="116"/>
                      <a:pt x="66" y="124"/>
                      <a:pt x="65" y="126"/>
                    </a:cubicBezTo>
                    <a:cubicBezTo>
                      <a:pt x="65" y="129"/>
                      <a:pt x="64" y="134"/>
                      <a:pt x="63" y="137"/>
                    </a:cubicBezTo>
                    <a:cubicBezTo>
                      <a:pt x="63" y="140"/>
                      <a:pt x="64" y="142"/>
                      <a:pt x="65" y="145"/>
                    </a:cubicBezTo>
                    <a:cubicBezTo>
                      <a:pt x="65" y="145"/>
                      <a:pt x="65" y="145"/>
                      <a:pt x="65" y="145"/>
                    </a:cubicBezTo>
                    <a:cubicBezTo>
                      <a:pt x="65" y="145"/>
                      <a:pt x="65" y="145"/>
                      <a:pt x="64" y="145"/>
                    </a:cubicBezTo>
                    <a:cubicBezTo>
                      <a:pt x="64" y="145"/>
                      <a:pt x="64" y="145"/>
                      <a:pt x="64" y="146"/>
                    </a:cubicBezTo>
                    <a:cubicBezTo>
                      <a:pt x="63" y="146"/>
                      <a:pt x="63" y="146"/>
                      <a:pt x="63" y="145"/>
                    </a:cubicBezTo>
                    <a:cubicBezTo>
                      <a:pt x="62" y="145"/>
                      <a:pt x="62" y="145"/>
                      <a:pt x="60" y="145"/>
                    </a:cubicBezTo>
                    <a:cubicBezTo>
                      <a:pt x="59" y="145"/>
                      <a:pt x="58" y="146"/>
                      <a:pt x="57" y="146"/>
                    </a:cubicBezTo>
                    <a:cubicBezTo>
                      <a:pt x="56" y="147"/>
                      <a:pt x="55" y="148"/>
                      <a:pt x="54" y="148"/>
                    </a:cubicBezTo>
                    <a:cubicBezTo>
                      <a:pt x="54" y="149"/>
                      <a:pt x="54" y="150"/>
                      <a:pt x="53" y="150"/>
                    </a:cubicBezTo>
                    <a:cubicBezTo>
                      <a:pt x="53" y="151"/>
                      <a:pt x="52" y="150"/>
                      <a:pt x="52" y="150"/>
                    </a:cubicBezTo>
                    <a:cubicBezTo>
                      <a:pt x="51" y="149"/>
                      <a:pt x="51" y="151"/>
                      <a:pt x="51" y="151"/>
                    </a:cubicBezTo>
                    <a:cubicBezTo>
                      <a:pt x="51" y="152"/>
                      <a:pt x="49" y="152"/>
                      <a:pt x="49" y="152"/>
                    </a:cubicBezTo>
                    <a:cubicBezTo>
                      <a:pt x="48" y="152"/>
                      <a:pt x="48" y="152"/>
                      <a:pt x="47" y="151"/>
                    </a:cubicBezTo>
                    <a:cubicBezTo>
                      <a:pt x="47" y="151"/>
                      <a:pt x="46" y="152"/>
                      <a:pt x="45" y="152"/>
                    </a:cubicBezTo>
                    <a:cubicBezTo>
                      <a:pt x="44" y="153"/>
                      <a:pt x="44" y="152"/>
                      <a:pt x="43" y="152"/>
                    </a:cubicBezTo>
                    <a:cubicBezTo>
                      <a:pt x="43" y="151"/>
                      <a:pt x="43" y="150"/>
                      <a:pt x="44" y="149"/>
                    </a:cubicBezTo>
                    <a:cubicBezTo>
                      <a:pt x="44" y="147"/>
                      <a:pt x="43" y="147"/>
                      <a:pt x="42" y="147"/>
                    </a:cubicBezTo>
                    <a:cubicBezTo>
                      <a:pt x="41" y="147"/>
                      <a:pt x="42" y="145"/>
                      <a:pt x="41" y="145"/>
                    </a:cubicBezTo>
                    <a:cubicBezTo>
                      <a:pt x="41" y="145"/>
                      <a:pt x="41" y="146"/>
                      <a:pt x="40" y="147"/>
                    </a:cubicBezTo>
                    <a:cubicBezTo>
                      <a:pt x="39" y="148"/>
                      <a:pt x="38" y="148"/>
                      <a:pt x="37" y="148"/>
                    </a:cubicBezTo>
                    <a:cubicBezTo>
                      <a:pt x="36" y="149"/>
                      <a:pt x="35" y="151"/>
                      <a:pt x="34" y="151"/>
                    </a:cubicBezTo>
                    <a:cubicBezTo>
                      <a:pt x="33" y="151"/>
                      <a:pt x="33" y="151"/>
                      <a:pt x="32" y="150"/>
                    </a:cubicBezTo>
                    <a:cubicBezTo>
                      <a:pt x="31" y="149"/>
                      <a:pt x="30" y="148"/>
                      <a:pt x="30" y="147"/>
                    </a:cubicBezTo>
                    <a:cubicBezTo>
                      <a:pt x="29" y="146"/>
                      <a:pt x="30" y="144"/>
                      <a:pt x="30" y="144"/>
                    </a:cubicBezTo>
                    <a:cubicBezTo>
                      <a:pt x="30" y="143"/>
                      <a:pt x="29" y="143"/>
                      <a:pt x="28" y="143"/>
                    </a:cubicBezTo>
                    <a:cubicBezTo>
                      <a:pt x="27" y="142"/>
                      <a:pt x="28" y="141"/>
                      <a:pt x="27" y="141"/>
                    </a:cubicBezTo>
                    <a:cubicBezTo>
                      <a:pt x="27" y="141"/>
                      <a:pt x="26" y="142"/>
                      <a:pt x="26" y="143"/>
                    </a:cubicBezTo>
                    <a:cubicBezTo>
                      <a:pt x="25" y="143"/>
                      <a:pt x="25" y="143"/>
                      <a:pt x="24" y="143"/>
                    </a:cubicBezTo>
                    <a:cubicBezTo>
                      <a:pt x="23" y="143"/>
                      <a:pt x="23" y="143"/>
                      <a:pt x="22" y="144"/>
                    </a:cubicBezTo>
                    <a:cubicBezTo>
                      <a:pt x="21" y="144"/>
                      <a:pt x="20" y="144"/>
                      <a:pt x="19" y="144"/>
                    </a:cubicBezTo>
                    <a:cubicBezTo>
                      <a:pt x="19" y="144"/>
                      <a:pt x="18" y="145"/>
                      <a:pt x="17" y="145"/>
                    </a:cubicBezTo>
                    <a:cubicBezTo>
                      <a:pt x="16" y="145"/>
                      <a:pt x="16" y="144"/>
                      <a:pt x="16" y="143"/>
                    </a:cubicBezTo>
                    <a:cubicBezTo>
                      <a:pt x="16" y="143"/>
                      <a:pt x="16" y="140"/>
                      <a:pt x="15" y="140"/>
                    </a:cubicBezTo>
                    <a:cubicBezTo>
                      <a:pt x="15" y="139"/>
                      <a:pt x="14" y="140"/>
                      <a:pt x="13" y="140"/>
                    </a:cubicBezTo>
                    <a:cubicBezTo>
                      <a:pt x="13" y="140"/>
                      <a:pt x="11" y="140"/>
                      <a:pt x="10" y="141"/>
                    </a:cubicBezTo>
                    <a:cubicBezTo>
                      <a:pt x="9" y="141"/>
                      <a:pt x="8" y="141"/>
                      <a:pt x="8" y="140"/>
                    </a:cubicBezTo>
                    <a:cubicBezTo>
                      <a:pt x="7" y="139"/>
                      <a:pt x="7" y="138"/>
                      <a:pt x="6" y="137"/>
                    </a:cubicBezTo>
                    <a:cubicBezTo>
                      <a:pt x="6" y="136"/>
                      <a:pt x="6" y="135"/>
                      <a:pt x="6" y="134"/>
                    </a:cubicBezTo>
                    <a:cubicBezTo>
                      <a:pt x="6" y="133"/>
                      <a:pt x="6" y="131"/>
                      <a:pt x="6" y="131"/>
                    </a:cubicBezTo>
                    <a:cubicBezTo>
                      <a:pt x="4" y="131"/>
                      <a:pt x="4" y="131"/>
                      <a:pt x="4" y="131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3" y="127"/>
                      <a:pt x="3" y="127"/>
                      <a:pt x="3" y="127"/>
                    </a:cubicBezTo>
                    <a:cubicBezTo>
                      <a:pt x="3" y="127"/>
                      <a:pt x="2" y="127"/>
                      <a:pt x="2" y="125"/>
                    </a:cubicBezTo>
                    <a:cubicBezTo>
                      <a:pt x="1" y="124"/>
                      <a:pt x="3" y="123"/>
                      <a:pt x="3" y="122"/>
                    </a:cubicBezTo>
                    <a:cubicBezTo>
                      <a:pt x="3" y="120"/>
                      <a:pt x="3" y="120"/>
                      <a:pt x="3" y="119"/>
                    </a:cubicBezTo>
                    <a:cubicBezTo>
                      <a:pt x="4" y="118"/>
                      <a:pt x="4" y="118"/>
                      <a:pt x="4" y="117"/>
                    </a:cubicBezTo>
                    <a:cubicBezTo>
                      <a:pt x="4" y="116"/>
                      <a:pt x="4" y="115"/>
                      <a:pt x="4" y="114"/>
                    </a:cubicBezTo>
                    <a:cubicBezTo>
                      <a:pt x="3" y="113"/>
                      <a:pt x="5" y="113"/>
                      <a:pt x="5" y="113"/>
                    </a:cubicBezTo>
                    <a:cubicBezTo>
                      <a:pt x="6" y="113"/>
                      <a:pt x="7" y="112"/>
                      <a:pt x="8" y="113"/>
                    </a:cubicBezTo>
                    <a:cubicBezTo>
                      <a:pt x="9" y="113"/>
                      <a:pt x="9" y="113"/>
                      <a:pt x="10" y="112"/>
                    </a:cubicBezTo>
                    <a:cubicBezTo>
                      <a:pt x="12" y="112"/>
                      <a:pt x="11" y="112"/>
                      <a:pt x="12" y="111"/>
                    </a:cubicBezTo>
                    <a:cubicBezTo>
                      <a:pt x="12" y="110"/>
                      <a:pt x="13" y="110"/>
                      <a:pt x="13" y="109"/>
                    </a:cubicBezTo>
                    <a:cubicBezTo>
                      <a:pt x="14" y="107"/>
                      <a:pt x="14" y="107"/>
                      <a:pt x="14" y="106"/>
                    </a:cubicBezTo>
                    <a:cubicBezTo>
                      <a:pt x="15" y="105"/>
                      <a:pt x="15" y="105"/>
                      <a:pt x="14" y="104"/>
                    </a:cubicBezTo>
                    <a:cubicBezTo>
                      <a:pt x="14" y="102"/>
                      <a:pt x="13" y="103"/>
                      <a:pt x="12" y="103"/>
                    </a:cubicBezTo>
                    <a:cubicBezTo>
                      <a:pt x="10" y="102"/>
                      <a:pt x="10" y="103"/>
                      <a:pt x="10" y="102"/>
                    </a:cubicBezTo>
                    <a:cubicBezTo>
                      <a:pt x="10" y="101"/>
                      <a:pt x="10" y="99"/>
                      <a:pt x="9" y="98"/>
                    </a:cubicBezTo>
                    <a:cubicBezTo>
                      <a:pt x="9" y="97"/>
                      <a:pt x="10" y="97"/>
                      <a:pt x="11" y="96"/>
                    </a:cubicBezTo>
                    <a:cubicBezTo>
                      <a:pt x="11" y="96"/>
                      <a:pt x="11" y="95"/>
                      <a:pt x="10" y="94"/>
                    </a:cubicBezTo>
                    <a:cubicBezTo>
                      <a:pt x="10" y="93"/>
                      <a:pt x="9" y="92"/>
                      <a:pt x="9" y="91"/>
                    </a:cubicBezTo>
                    <a:cubicBezTo>
                      <a:pt x="9" y="90"/>
                      <a:pt x="9" y="90"/>
                      <a:pt x="10" y="89"/>
                    </a:cubicBezTo>
                    <a:cubicBezTo>
                      <a:pt x="10" y="89"/>
                      <a:pt x="10" y="87"/>
                      <a:pt x="10" y="86"/>
                    </a:cubicBezTo>
                    <a:cubicBezTo>
                      <a:pt x="9" y="85"/>
                      <a:pt x="9" y="85"/>
                      <a:pt x="8" y="85"/>
                    </a:cubicBezTo>
                    <a:cubicBezTo>
                      <a:pt x="8" y="86"/>
                      <a:pt x="7" y="86"/>
                      <a:pt x="6" y="86"/>
                    </a:cubicBezTo>
                    <a:cubicBezTo>
                      <a:pt x="5" y="86"/>
                      <a:pt x="5" y="85"/>
                      <a:pt x="5" y="84"/>
                    </a:cubicBezTo>
                    <a:cubicBezTo>
                      <a:pt x="5" y="83"/>
                      <a:pt x="5" y="82"/>
                      <a:pt x="5" y="81"/>
                    </a:cubicBezTo>
                    <a:cubicBezTo>
                      <a:pt x="5" y="80"/>
                      <a:pt x="6" y="79"/>
                      <a:pt x="7" y="79"/>
                    </a:cubicBezTo>
                    <a:cubicBezTo>
                      <a:pt x="8" y="78"/>
                      <a:pt x="7" y="77"/>
                      <a:pt x="6" y="77"/>
                    </a:cubicBezTo>
                    <a:cubicBezTo>
                      <a:pt x="6" y="77"/>
                      <a:pt x="5" y="77"/>
                      <a:pt x="4" y="77"/>
                    </a:cubicBezTo>
                    <a:cubicBezTo>
                      <a:pt x="3" y="77"/>
                      <a:pt x="2" y="77"/>
                      <a:pt x="2" y="76"/>
                    </a:cubicBezTo>
                    <a:cubicBezTo>
                      <a:pt x="1" y="75"/>
                      <a:pt x="2" y="75"/>
                      <a:pt x="3" y="74"/>
                    </a:cubicBezTo>
                    <a:cubicBezTo>
                      <a:pt x="4" y="73"/>
                      <a:pt x="3" y="72"/>
                      <a:pt x="3" y="7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2" y="70"/>
                      <a:pt x="1" y="69"/>
                      <a:pt x="1" y="68"/>
                    </a:cubicBezTo>
                    <a:cubicBezTo>
                      <a:pt x="0" y="68"/>
                      <a:pt x="1" y="67"/>
                      <a:pt x="1" y="66"/>
                    </a:cubicBez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2" y="63"/>
                      <a:pt x="2" y="63"/>
                    </a:cubicBezTo>
                    <a:cubicBezTo>
                      <a:pt x="2" y="63"/>
                      <a:pt x="1" y="62"/>
                      <a:pt x="1" y="62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2" y="62"/>
                      <a:pt x="2" y="62"/>
                      <a:pt x="3" y="62"/>
                    </a:cubicBezTo>
                    <a:cubicBezTo>
                      <a:pt x="3" y="61"/>
                      <a:pt x="3" y="61"/>
                      <a:pt x="2" y="61"/>
                    </a:cubicBezTo>
                    <a:cubicBezTo>
                      <a:pt x="2" y="60"/>
                      <a:pt x="3" y="59"/>
                      <a:pt x="3" y="59"/>
                    </a:cubicBezTo>
                    <a:cubicBezTo>
                      <a:pt x="4" y="58"/>
                      <a:pt x="3" y="57"/>
                      <a:pt x="4" y="57"/>
                    </a:cubicBezTo>
                    <a:cubicBezTo>
                      <a:pt x="4" y="57"/>
                      <a:pt x="5" y="57"/>
                      <a:pt x="6" y="56"/>
                    </a:cubicBezTo>
                    <a:cubicBezTo>
                      <a:pt x="8" y="56"/>
                      <a:pt x="7" y="55"/>
                      <a:pt x="7" y="55"/>
                    </a:cubicBezTo>
                    <a:cubicBezTo>
                      <a:pt x="7" y="55"/>
                      <a:pt x="8" y="54"/>
                      <a:pt x="8" y="53"/>
                    </a:cubicBezTo>
                    <a:cubicBezTo>
                      <a:pt x="8" y="52"/>
                      <a:pt x="9" y="53"/>
                      <a:pt x="9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4"/>
                      <a:pt x="10" y="55"/>
                      <a:pt x="11" y="56"/>
                    </a:cubicBezTo>
                    <a:cubicBezTo>
                      <a:pt x="11" y="57"/>
                      <a:pt x="12" y="58"/>
                      <a:pt x="13" y="58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5" y="58"/>
                      <a:pt x="14" y="57"/>
                      <a:pt x="16" y="57"/>
                    </a:cubicBezTo>
                    <a:cubicBezTo>
                      <a:pt x="17" y="57"/>
                      <a:pt x="17" y="57"/>
                      <a:pt x="19" y="58"/>
                    </a:cubicBezTo>
                    <a:cubicBezTo>
                      <a:pt x="20" y="58"/>
                      <a:pt x="21" y="58"/>
                      <a:pt x="22" y="59"/>
                    </a:cubicBezTo>
                    <a:cubicBezTo>
                      <a:pt x="24" y="60"/>
                      <a:pt x="24" y="58"/>
                      <a:pt x="25" y="57"/>
                    </a:cubicBezTo>
                    <a:cubicBezTo>
                      <a:pt x="26" y="57"/>
                      <a:pt x="26" y="57"/>
                      <a:pt x="25" y="56"/>
                    </a:cubicBezTo>
                    <a:cubicBezTo>
                      <a:pt x="24" y="54"/>
                      <a:pt x="25" y="53"/>
                      <a:pt x="25" y="52"/>
                    </a:cubicBezTo>
                    <a:cubicBezTo>
                      <a:pt x="25" y="50"/>
                      <a:pt x="25" y="51"/>
                      <a:pt x="24" y="50"/>
                    </a:cubicBezTo>
                    <a:cubicBezTo>
                      <a:pt x="24" y="49"/>
                      <a:pt x="24" y="48"/>
                      <a:pt x="24" y="47"/>
                    </a:cubicBezTo>
                    <a:cubicBezTo>
                      <a:pt x="24" y="47"/>
                      <a:pt x="25" y="47"/>
                      <a:pt x="26" y="46"/>
                    </a:cubicBezTo>
                    <a:cubicBezTo>
                      <a:pt x="27" y="46"/>
                      <a:pt x="26" y="45"/>
                      <a:pt x="26" y="44"/>
                    </a:cubicBezTo>
                    <a:cubicBezTo>
                      <a:pt x="25" y="44"/>
                      <a:pt x="25" y="43"/>
                      <a:pt x="24" y="43"/>
                    </a:cubicBezTo>
                    <a:cubicBezTo>
                      <a:pt x="24" y="42"/>
                      <a:pt x="23" y="43"/>
                      <a:pt x="23" y="42"/>
                    </a:cubicBezTo>
                    <a:cubicBezTo>
                      <a:pt x="23" y="42"/>
                      <a:pt x="23" y="40"/>
                      <a:pt x="24" y="40"/>
                    </a:cubicBezTo>
                    <a:cubicBezTo>
                      <a:pt x="25" y="40"/>
                      <a:pt x="25" y="39"/>
                      <a:pt x="27" y="39"/>
                    </a:cubicBezTo>
                    <a:cubicBezTo>
                      <a:pt x="28" y="39"/>
                      <a:pt x="28" y="39"/>
                      <a:pt x="29" y="39"/>
                    </a:cubicBezTo>
                    <a:cubicBezTo>
                      <a:pt x="30" y="39"/>
                      <a:pt x="29" y="37"/>
                      <a:pt x="29" y="37"/>
                    </a:cubicBezTo>
                    <a:cubicBezTo>
                      <a:pt x="28" y="36"/>
                      <a:pt x="27" y="37"/>
                      <a:pt x="25" y="37"/>
                    </a:cubicBezTo>
                    <a:cubicBezTo>
                      <a:pt x="24" y="37"/>
                      <a:pt x="22" y="35"/>
                      <a:pt x="22" y="35"/>
                    </a:cubicBezTo>
                    <a:cubicBezTo>
                      <a:pt x="22" y="34"/>
                      <a:pt x="21" y="33"/>
                      <a:pt x="21" y="33"/>
                    </a:cubicBezTo>
                    <a:cubicBezTo>
                      <a:pt x="20" y="32"/>
                      <a:pt x="21" y="31"/>
                      <a:pt x="21" y="30"/>
                    </a:cubicBezTo>
                    <a:cubicBezTo>
                      <a:pt x="21" y="29"/>
                      <a:pt x="22" y="29"/>
                      <a:pt x="22" y="28"/>
                    </a:cubicBezTo>
                    <a:cubicBezTo>
                      <a:pt x="23" y="27"/>
                      <a:pt x="23" y="25"/>
                      <a:pt x="23" y="24"/>
                    </a:cubicBezTo>
                    <a:cubicBezTo>
                      <a:pt x="23" y="23"/>
                      <a:pt x="22" y="20"/>
                      <a:pt x="22" y="20"/>
                    </a:cubicBezTo>
                    <a:cubicBezTo>
                      <a:pt x="21" y="19"/>
                      <a:pt x="23" y="18"/>
                      <a:pt x="24" y="18"/>
                    </a:cubicBezTo>
                    <a:cubicBezTo>
                      <a:pt x="25" y="18"/>
                      <a:pt x="23" y="17"/>
                      <a:pt x="23" y="16"/>
                    </a:cubicBezTo>
                    <a:cubicBezTo>
                      <a:pt x="23" y="15"/>
                      <a:pt x="25" y="15"/>
                      <a:pt x="25" y="14"/>
                    </a:cubicBezTo>
                    <a:cubicBezTo>
                      <a:pt x="26" y="13"/>
                      <a:pt x="27" y="14"/>
                      <a:pt x="27" y="14"/>
                    </a:cubicBezTo>
                    <a:cubicBezTo>
                      <a:pt x="28" y="13"/>
                      <a:pt x="29" y="13"/>
                      <a:pt x="29" y="12"/>
                    </a:cubicBezTo>
                    <a:cubicBezTo>
                      <a:pt x="29" y="11"/>
                      <a:pt x="30" y="11"/>
                      <a:pt x="30" y="11"/>
                    </a:cubicBezTo>
                    <a:cubicBezTo>
                      <a:pt x="31" y="11"/>
                      <a:pt x="32" y="11"/>
                      <a:pt x="32" y="10"/>
                    </a:cubicBezTo>
                    <a:cubicBezTo>
                      <a:pt x="33" y="10"/>
                      <a:pt x="32" y="9"/>
                      <a:pt x="32" y="8"/>
                    </a:cubicBezTo>
                    <a:cubicBezTo>
                      <a:pt x="31" y="7"/>
                      <a:pt x="32" y="7"/>
                      <a:pt x="33" y="7"/>
                    </a:cubicBezTo>
                    <a:cubicBezTo>
                      <a:pt x="34" y="7"/>
                      <a:pt x="34" y="7"/>
                      <a:pt x="35" y="7"/>
                    </a:cubicBezTo>
                    <a:cubicBezTo>
                      <a:pt x="36" y="6"/>
                      <a:pt x="35" y="5"/>
                      <a:pt x="34" y="5"/>
                    </a:cubicBezTo>
                    <a:cubicBezTo>
                      <a:pt x="33" y="5"/>
                      <a:pt x="34" y="5"/>
                      <a:pt x="33" y="4"/>
                    </a:cubicBezTo>
                    <a:cubicBezTo>
                      <a:pt x="33" y="3"/>
                      <a:pt x="34" y="3"/>
                      <a:pt x="34" y="3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5" y="1"/>
                      <a:pt x="35" y="0"/>
                      <a:pt x="37" y="0"/>
                    </a:cubicBezTo>
                    <a:cubicBezTo>
                      <a:pt x="38" y="0"/>
                      <a:pt x="40" y="1"/>
                      <a:pt x="41" y="1"/>
                    </a:cubicBezTo>
                    <a:cubicBezTo>
                      <a:pt x="43" y="1"/>
                      <a:pt x="44" y="0"/>
                      <a:pt x="45" y="1"/>
                    </a:cubicBezTo>
                    <a:cubicBezTo>
                      <a:pt x="46" y="1"/>
                      <a:pt x="46" y="2"/>
                      <a:pt x="46" y="3"/>
                    </a:cubicBezTo>
                    <a:cubicBezTo>
                      <a:pt x="46" y="3"/>
                      <a:pt x="47" y="5"/>
                      <a:pt x="48" y="6"/>
                    </a:cubicBezTo>
                    <a:cubicBezTo>
                      <a:pt x="50" y="6"/>
                      <a:pt x="52" y="7"/>
                      <a:pt x="52" y="8"/>
                    </a:cubicBezTo>
                    <a:cubicBezTo>
                      <a:pt x="52" y="10"/>
                      <a:pt x="53" y="11"/>
                      <a:pt x="54" y="12"/>
                    </a:cubicBezTo>
                    <a:cubicBezTo>
                      <a:pt x="55" y="12"/>
                      <a:pt x="56" y="12"/>
                      <a:pt x="58" y="12"/>
                    </a:cubicBezTo>
                    <a:cubicBezTo>
                      <a:pt x="59" y="12"/>
                      <a:pt x="61" y="13"/>
                      <a:pt x="61" y="13"/>
                    </a:cubicBezTo>
                    <a:cubicBezTo>
                      <a:pt x="62" y="13"/>
                      <a:pt x="62" y="14"/>
                      <a:pt x="61" y="15"/>
                    </a:cubicBezTo>
                    <a:cubicBezTo>
                      <a:pt x="60" y="16"/>
                      <a:pt x="60" y="16"/>
                      <a:pt x="60" y="17"/>
                    </a:cubicBezTo>
                    <a:cubicBezTo>
                      <a:pt x="61" y="18"/>
                      <a:pt x="63" y="17"/>
                      <a:pt x="63" y="17"/>
                    </a:cubicBezTo>
                    <a:cubicBezTo>
                      <a:pt x="64" y="18"/>
                      <a:pt x="64" y="20"/>
                      <a:pt x="64" y="21"/>
                    </a:cubicBezTo>
                    <a:cubicBezTo>
                      <a:pt x="64" y="22"/>
                      <a:pt x="63" y="22"/>
                      <a:pt x="62" y="22"/>
                    </a:cubicBezTo>
                    <a:cubicBezTo>
                      <a:pt x="60" y="22"/>
                      <a:pt x="59" y="21"/>
                      <a:pt x="58" y="21"/>
                    </a:cubicBezTo>
                    <a:cubicBezTo>
                      <a:pt x="56" y="22"/>
                      <a:pt x="53" y="24"/>
                      <a:pt x="52" y="23"/>
                    </a:cubicBezTo>
                    <a:cubicBezTo>
                      <a:pt x="51" y="22"/>
                      <a:pt x="51" y="21"/>
                      <a:pt x="50" y="21"/>
                    </a:cubicBezTo>
                    <a:cubicBezTo>
                      <a:pt x="49" y="21"/>
                      <a:pt x="47" y="21"/>
                      <a:pt x="47" y="22"/>
                    </a:cubicBezTo>
                    <a:cubicBezTo>
                      <a:pt x="47" y="24"/>
                      <a:pt x="46" y="26"/>
                      <a:pt x="46" y="27"/>
                    </a:cubicBezTo>
                    <a:cubicBezTo>
                      <a:pt x="46" y="28"/>
                      <a:pt x="45" y="28"/>
                      <a:pt x="46" y="31"/>
                    </a:cubicBezTo>
                    <a:cubicBezTo>
                      <a:pt x="47" y="34"/>
                      <a:pt x="50" y="37"/>
                      <a:pt x="50" y="38"/>
                    </a:cubicBezTo>
                    <a:cubicBezTo>
                      <a:pt x="50" y="39"/>
                      <a:pt x="50" y="42"/>
                      <a:pt x="50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2"/>
                      <a:pt x="52" y="43"/>
                      <a:pt x="53" y="43"/>
                    </a:cubicBezTo>
                    <a:cubicBezTo>
                      <a:pt x="54" y="43"/>
                      <a:pt x="54" y="44"/>
                      <a:pt x="54" y="45"/>
                    </a:cubicBezTo>
                    <a:cubicBezTo>
                      <a:pt x="54" y="46"/>
                      <a:pt x="55" y="46"/>
                      <a:pt x="57" y="47"/>
                    </a:cubicBezTo>
                    <a:cubicBezTo>
                      <a:pt x="58" y="48"/>
                      <a:pt x="58" y="48"/>
                      <a:pt x="59" y="49"/>
                    </a:cubicBezTo>
                    <a:cubicBezTo>
                      <a:pt x="60" y="51"/>
                      <a:pt x="60" y="52"/>
                      <a:pt x="60" y="53"/>
                    </a:cubicBezTo>
                    <a:cubicBezTo>
                      <a:pt x="59" y="53"/>
                      <a:pt x="58" y="54"/>
                      <a:pt x="58" y="55"/>
                    </a:cubicBezTo>
                    <a:cubicBezTo>
                      <a:pt x="57" y="56"/>
                      <a:pt x="57" y="56"/>
                      <a:pt x="58" y="56"/>
                    </a:cubicBezTo>
                    <a:cubicBezTo>
                      <a:pt x="60" y="56"/>
                      <a:pt x="60" y="56"/>
                      <a:pt x="62" y="57"/>
                    </a:cubicBezTo>
                    <a:cubicBezTo>
                      <a:pt x="63" y="57"/>
                      <a:pt x="63" y="58"/>
                      <a:pt x="64" y="58"/>
                    </a:cubicBezTo>
                    <a:cubicBezTo>
                      <a:pt x="64" y="59"/>
                      <a:pt x="64" y="60"/>
                      <a:pt x="65" y="61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1"/>
                      <a:pt x="68" y="59"/>
                      <a:pt x="67" y="56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7" y="56"/>
                      <a:pt x="71" y="55"/>
                      <a:pt x="72" y="55"/>
                    </a:cubicBezTo>
                    <a:cubicBezTo>
                      <a:pt x="73" y="55"/>
                      <a:pt x="75" y="54"/>
                      <a:pt x="77" y="54"/>
                    </a:cubicBezTo>
                    <a:cubicBezTo>
                      <a:pt x="78" y="54"/>
                      <a:pt x="79" y="55"/>
                      <a:pt x="78" y="56"/>
                    </a:cubicBezTo>
                    <a:cubicBezTo>
                      <a:pt x="78" y="58"/>
                      <a:pt x="77" y="59"/>
                      <a:pt x="78" y="60"/>
                    </a:cubicBezTo>
                    <a:cubicBezTo>
                      <a:pt x="78" y="61"/>
                      <a:pt x="78" y="62"/>
                      <a:pt x="78" y="63"/>
                    </a:cubicBezTo>
                    <a:cubicBezTo>
                      <a:pt x="78" y="64"/>
                      <a:pt x="77" y="65"/>
                      <a:pt x="77" y="65"/>
                    </a:cubicBezTo>
                    <a:cubicBezTo>
                      <a:pt x="76" y="66"/>
                      <a:pt x="76" y="67"/>
                      <a:pt x="76" y="68"/>
                    </a:cubicBezTo>
                    <a:cubicBezTo>
                      <a:pt x="76" y="68"/>
                      <a:pt x="77" y="70"/>
                      <a:pt x="77" y="70"/>
                    </a:cubicBezTo>
                    <a:cubicBezTo>
                      <a:pt x="77" y="70"/>
                      <a:pt x="75" y="71"/>
                      <a:pt x="76" y="71"/>
                    </a:cubicBezTo>
                    <a:cubicBezTo>
                      <a:pt x="76" y="72"/>
                      <a:pt x="77" y="74"/>
                      <a:pt x="76" y="74"/>
                    </a:cubicBezTo>
                    <a:cubicBezTo>
                      <a:pt x="76" y="74"/>
                      <a:pt x="76" y="73"/>
                      <a:pt x="75" y="74"/>
                    </a:cubicBezTo>
                    <a:cubicBezTo>
                      <a:pt x="73" y="74"/>
                      <a:pt x="72" y="76"/>
                      <a:pt x="73" y="76"/>
                    </a:cubicBezTo>
                    <a:cubicBezTo>
                      <a:pt x="75" y="76"/>
                      <a:pt x="77" y="75"/>
                      <a:pt x="77" y="76"/>
                    </a:cubicBezTo>
                    <a:cubicBezTo>
                      <a:pt x="76" y="77"/>
                      <a:pt x="76" y="78"/>
                      <a:pt x="77" y="78"/>
                    </a:cubicBezTo>
                    <a:cubicBezTo>
                      <a:pt x="78" y="78"/>
                      <a:pt x="80" y="78"/>
                      <a:pt x="83" y="78"/>
                    </a:cubicBezTo>
                    <a:cubicBezTo>
                      <a:pt x="85" y="78"/>
                      <a:pt x="85" y="78"/>
                      <a:pt x="86" y="79"/>
                    </a:cubicBezTo>
                    <a:cubicBezTo>
                      <a:pt x="86" y="80"/>
                      <a:pt x="89" y="79"/>
                      <a:pt x="90" y="81"/>
                    </a:cubicBezTo>
                    <a:cubicBezTo>
                      <a:pt x="90" y="82"/>
                      <a:pt x="92" y="82"/>
                      <a:pt x="92" y="84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4" name="AutoShape 44"/>
              <p:cNvSpPr/>
              <p:nvPr/>
            </p:nvSpPr>
            <p:spPr>
              <a:xfrm>
                <a:off x="10131717" y="1346328"/>
                <a:ext cx="857221" cy="594547"/>
              </a:xfrm>
              <a:custGeom>
                <a:avLst/>
                <a:gdLst/>
                <a:ahLst/>
                <a:cxnLst/>
                <a:rect l="l" t="t" r="r" b="b"/>
                <a:pathLst>
                  <a:path w="655" h="454">
                    <a:moveTo>
                      <a:pt x="354" y="454"/>
                    </a:moveTo>
                    <a:cubicBezTo>
                      <a:pt x="354" y="454"/>
                      <a:pt x="354" y="454"/>
                      <a:pt x="354" y="454"/>
                    </a:cubicBezTo>
                    <a:cubicBezTo>
                      <a:pt x="353" y="454"/>
                      <a:pt x="353" y="453"/>
                      <a:pt x="353" y="453"/>
                    </a:cubicBezTo>
                    <a:cubicBezTo>
                      <a:pt x="353" y="453"/>
                      <a:pt x="352" y="452"/>
                      <a:pt x="351" y="451"/>
                    </a:cubicBezTo>
                    <a:cubicBezTo>
                      <a:pt x="349" y="449"/>
                      <a:pt x="348" y="450"/>
                      <a:pt x="346" y="452"/>
                    </a:cubicBezTo>
                    <a:cubicBezTo>
                      <a:pt x="345" y="453"/>
                      <a:pt x="344" y="453"/>
                      <a:pt x="344" y="453"/>
                    </a:cubicBezTo>
                    <a:cubicBezTo>
                      <a:pt x="344" y="452"/>
                      <a:pt x="344" y="452"/>
                      <a:pt x="344" y="452"/>
                    </a:cubicBezTo>
                    <a:cubicBezTo>
                      <a:pt x="344" y="450"/>
                      <a:pt x="345" y="448"/>
                      <a:pt x="346" y="448"/>
                    </a:cubicBezTo>
                    <a:cubicBezTo>
                      <a:pt x="347" y="448"/>
                      <a:pt x="347" y="446"/>
                      <a:pt x="347" y="445"/>
                    </a:cubicBezTo>
                    <a:cubicBezTo>
                      <a:pt x="348" y="444"/>
                      <a:pt x="349" y="444"/>
                      <a:pt x="349" y="443"/>
                    </a:cubicBezTo>
                    <a:cubicBezTo>
                      <a:pt x="348" y="442"/>
                      <a:pt x="348" y="441"/>
                      <a:pt x="349" y="440"/>
                    </a:cubicBezTo>
                    <a:cubicBezTo>
                      <a:pt x="349" y="439"/>
                      <a:pt x="350" y="437"/>
                      <a:pt x="350" y="435"/>
                    </a:cubicBezTo>
                    <a:cubicBezTo>
                      <a:pt x="351" y="433"/>
                      <a:pt x="350" y="433"/>
                      <a:pt x="349" y="433"/>
                    </a:cubicBezTo>
                    <a:cubicBezTo>
                      <a:pt x="348" y="433"/>
                      <a:pt x="349" y="431"/>
                      <a:pt x="350" y="430"/>
                    </a:cubicBezTo>
                    <a:cubicBezTo>
                      <a:pt x="351" y="429"/>
                      <a:pt x="351" y="429"/>
                      <a:pt x="351" y="428"/>
                    </a:cubicBezTo>
                    <a:cubicBezTo>
                      <a:pt x="351" y="427"/>
                      <a:pt x="352" y="426"/>
                      <a:pt x="352" y="426"/>
                    </a:cubicBezTo>
                    <a:cubicBezTo>
                      <a:pt x="352" y="425"/>
                      <a:pt x="349" y="426"/>
                      <a:pt x="348" y="425"/>
                    </a:cubicBezTo>
                    <a:cubicBezTo>
                      <a:pt x="348" y="424"/>
                      <a:pt x="348" y="422"/>
                      <a:pt x="349" y="421"/>
                    </a:cubicBezTo>
                    <a:cubicBezTo>
                      <a:pt x="349" y="419"/>
                      <a:pt x="347" y="420"/>
                      <a:pt x="346" y="420"/>
                    </a:cubicBezTo>
                    <a:cubicBezTo>
                      <a:pt x="344" y="420"/>
                      <a:pt x="344" y="419"/>
                      <a:pt x="343" y="418"/>
                    </a:cubicBezTo>
                    <a:cubicBezTo>
                      <a:pt x="342" y="417"/>
                      <a:pt x="342" y="418"/>
                      <a:pt x="341" y="419"/>
                    </a:cubicBezTo>
                    <a:cubicBezTo>
                      <a:pt x="340" y="419"/>
                      <a:pt x="340" y="417"/>
                      <a:pt x="339" y="416"/>
                    </a:cubicBezTo>
                    <a:cubicBezTo>
                      <a:pt x="338" y="415"/>
                      <a:pt x="338" y="414"/>
                      <a:pt x="339" y="414"/>
                    </a:cubicBezTo>
                    <a:cubicBezTo>
                      <a:pt x="339" y="413"/>
                      <a:pt x="339" y="412"/>
                      <a:pt x="338" y="412"/>
                    </a:cubicBezTo>
                    <a:cubicBezTo>
                      <a:pt x="336" y="411"/>
                      <a:pt x="336" y="411"/>
                      <a:pt x="335" y="412"/>
                    </a:cubicBezTo>
                    <a:cubicBezTo>
                      <a:pt x="334" y="412"/>
                      <a:pt x="334" y="411"/>
                      <a:pt x="334" y="410"/>
                    </a:cubicBezTo>
                    <a:cubicBezTo>
                      <a:pt x="334" y="409"/>
                      <a:pt x="333" y="409"/>
                      <a:pt x="332" y="409"/>
                    </a:cubicBezTo>
                    <a:cubicBezTo>
                      <a:pt x="331" y="409"/>
                      <a:pt x="331" y="408"/>
                      <a:pt x="330" y="407"/>
                    </a:cubicBezTo>
                    <a:cubicBezTo>
                      <a:pt x="329" y="406"/>
                      <a:pt x="330" y="404"/>
                      <a:pt x="329" y="403"/>
                    </a:cubicBezTo>
                    <a:cubicBezTo>
                      <a:pt x="329" y="402"/>
                      <a:pt x="327" y="401"/>
                      <a:pt x="326" y="400"/>
                    </a:cubicBezTo>
                    <a:cubicBezTo>
                      <a:pt x="326" y="399"/>
                      <a:pt x="325" y="399"/>
                      <a:pt x="326" y="398"/>
                    </a:cubicBezTo>
                    <a:cubicBezTo>
                      <a:pt x="326" y="397"/>
                      <a:pt x="325" y="397"/>
                      <a:pt x="324" y="397"/>
                    </a:cubicBezTo>
                    <a:cubicBezTo>
                      <a:pt x="323" y="397"/>
                      <a:pt x="323" y="396"/>
                      <a:pt x="322" y="393"/>
                    </a:cubicBezTo>
                    <a:cubicBezTo>
                      <a:pt x="321" y="391"/>
                      <a:pt x="321" y="391"/>
                      <a:pt x="321" y="390"/>
                    </a:cubicBezTo>
                    <a:cubicBezTo>
                      <a:pt x="322" y="389"/>
                      <a:pt x="320" y="388"/>
                      <a:pt x="320" y="387"/>
                    </a:cubicBezTo>
                    <a:cubicBezTo>
                      <a:pt x="319" y="386"/>
                      <a:pt x="318" y="386"/>
                      <a:pt x="317" y="385"/>
                    </a:cubicBezTo>
                    <a:cubicBezTo>
                      <a:pt x="316" y="385"/>
                      <a:pt x="314" y="386"/>
                      <a:pt x="313" y="387"/>
                    </a:cubicBezTo>
                    <a:cubicBezTo>
                      <a:pt x="312" y="387"/>
                      <a:pt x="310" y="388"/>
                      <a:pt x="310" y="388"/>
                    </a:cubicBezTo>
                    <a:cubicBezTo>
                      <a:pt x="310" y="388"/>
                      <a:pt x="310" y="384"/>
                      <a:pt x="310" y="383"/>
                    </a:cubicBezTo>
                    <a:cubicBezTo>
                      <a:pt x="310" y="382"/>
                      <a:pt x="311" y="380"/>
                      <a:pt x="309" y="378"/>
                    </a:cubicBezTo>
                    <a:cubicBezTo>
                      <a:pt x="307" y="377"/>
                      <a:pt x="307" y="376"/>
                      <a:pt x="306" y="374"/>
                    </a:cubicBezTo>
                    <a:cubicBezTo>
                      <a:pt x="305" y="372"/>
                      <a:pt x="305" y="368"/>
                      <a:pt x="305" y="367"/>
                    </a:cubicBezTo>
                    <a:cubicBezTo>
                      <a:pt x="305" y="365"/>
                      <a:pt x="307" y="365"/>
                      <a:pt x="307" y="365"/>
                    </a:cubicBezTo>
                    <a:cubicBezTo>
                      <a:pt x="307" y="364"/>
                      <a:pt x="305" y="364"/>
                      <a:pt x="304" y="363"/>
                    </a:cubicBezTo>
                    <a:cubicBezTo>
                      <a:pt x="303" y="363"/>
                      <a:pt x="303" y="362"/>
                      <a:pt x="304" y="362"/>
                    </a:cubicBezTo>
                    <a:cubicBezTo>
                      <a:pt x="305" y="361"/>
                      <a:pt x="305" y="361"/>
                      <a:pt x="306" y="359"/>
                    </a:cubicBezTo>
                    <a:cubicBezTo>
                      <a:pt x="306" y="358"/>
                      <a:pt x="307" y="358"/>
                      <a:pt x="307" y="357"/>
                    </a:cubicBezTo>
                    <a:cubicBezTo>
                      <a:pt x="307" y="356"/>
                      <a:pt x="308" y="355"/>
                      <a:pt x="308" y="353"/>
                    </a:cubicBezTo>
                    <a:cubicBezTo>
                      <a:pt x="309" y="351"/>
                      <a:pt x="310" y="350"/>
                      <a:pt x="309" y="349"/>
                    </a:cubicBezTo>
                    <a:cubicBezTo>
                      <a:pt x="308" y="349"/>
                      <a:pt x="309" y="349"/>
                      <a:pt x="310" y="349"/>
                    </a:cubicBezTo>
                    <a:cubicBezTo>
                      <a:pt x="311" y="349"/>
                      <a:pt x="312" y="347"/>
                      <a:pt x="312" y="346"/>
                    </a:cubicBezTo>
                    <a:cubicBezTo>
                      <a:pt x="313" y="345"/>
                      <a:pt x="312" y="344"/>
                      <a:pt x="311" y="344"/>
                    </a:cubicBezTo>
                    <a:cubicBezTo>
                      <a:pt x="310" y="343"/>
                      <a:pt x="308" y="344"/>
                      <a:pt x="307" y="344"/>
                    </a:cubicBezTo>
                    <a:cubicBezTo>
                      <a:pt x="306" y="344"/>
                      <a:pt x="304" y="342"/>
                      <a:pt x="303" y="343"/>
                    </a:cubicBezTo>
                    <a:cubicBezTo>
                      <a:pt x="303" y="343"/>
                      <a:pt x="303" y="344"/>
                      <a:pt x="303" y="345"/>
                    </a:cubicBezTo>
                    <a:cubicBezTo>
                      <a:pt x="304" y="346"/>
                      <a:pt x="302" y="347"/>
                      <a:pt x="301" y="347"/>
                    </a:cubicBezTo>
                    <a:cubicBezTo>
                      <a:pt x="300" y="347"/>
                      <a:pt x="300" y="345"/>
                      <a:pt x="300" y="344"/>
                    </a:cubicBezTo>
                    <a:cubicBezTo>
                      <a:pt x="300" y="343"/>
                      <a:pt x="300" y="342"/>
                      <a:pt x="300" y="341"/>
                    </a:cubicBezTo>
                    <a:cubicBezTo>
                      <a:pt x="299" y="340"/>
                      <a:pt x="299" y="340"/>
                      <a:pt x="298" y="340"/>
                    </a:cubicBezTo>
                    <a:cubicBezTo>
                      <a:pt x="297" y="339"/>
                      <a:pt x="297" y="339"/>
                      <a:pt x="297" y="338"/>
                    </a:cubicBezTo>
                    <a:cubicBezTo>
                      <a:pt x="297" y="337"/>
                      <a:pt x="296" y="336"/>
                      <a:pt x="297" y="335"/>
                    </a:cubicBezTo>
                    <a:cubicBezTo>
                      <a:pt x="297" y="334"/>
                      <a:pt x="296" y="334"/>
                      <a:pt x="295" y="333"/>
                    </a:cubicBezTo>
                    <a:cubicBezTo>
                      <a:pt x="293" y="332"/>
                      <a:pt x="293" y="333"/>
                      <a:pt x="292" y="333"/>
                    </a:cubicBezTo>
                    <a:cubicBezTo>
                      <a:pt x="292" y="334"/>
                      <a:pt x="291" y="334"/>
                      <a:pt x="289" y="334"/>
                    </a:cubicBezTo>
                    <a:cubicBezTo>
                      <a:pt x="288" y="334"/>
                      <a:pt x="288" y="332"/>
                      <a:pt x="288" y="331"/>
                    </a:cubicBezTo>
                    <a:cubicBezTo>
                      <a:pt x="288" y="330"/>
                      <a:pt x="288" y="330"/>
                      <a:pt x="289" y="329"/>
                    </a:cubicBezTo>
                    <a:cubicBezTo>
                      <a:pt x="289" y="329"/>
                      <a:pt x="289" y="328"/>
                      <a:pt x="289" y="328"/>
                    </a:cubicBezTo>
                    <a:cubicBezTo>
                      <a:pt x="288" y="327"/>
                      <a:pt x="288" y="326"/>
                      <a:pt x="288" y="325"/>
                    </a:cubicBezTo>
                    <a:cubicBezTo>
                      <a:pt x="288" y="324"/>
                      <a:pt x="285" y="323"/>
                      <a:pt x="284" y="322"/>
                    </a:cubicBezTo>
                    <a:cubicBezTo>
                      <a:pt x="283" y="321"/>
                      <a:pt x="282" y="321"/>
                      <a:pt x="281" y="320"/>
                    </a:cubicBezTo>
                    <a:cubicBezTo>
                      <a:pt x="280" y="319"/>
                      <a:pt x="278" y="319"/>
                      <a:pt x="279" y="318"/>
                    </a:cubicBezTo>
                    <a:cubicBezTo>
                      <a:pt x="279" y="317"/>
                      <a:pt x="279" y="317"/>
                      <a:pt x="278" y="316"/>
                    </a:cubicBezTo>
                    <a:cubicBezTo>
                      <a:pt x="276" y="315"/>
                      <a:pt x="277" y="314"/>
                      <a:pt x="277" y="313"/>
                    </a:cubicBezTo>
                    <a:cubicBezTo>
                      <a:pt x="278" y="311"/>
                      <a:pt x="277" y="310"/>
                      <a:pt x="277" y="308"/>
                    </a:cubicBezTo>
                    <a:cubicBezTo>
                      <a:pt x="277" y="307"/>
                      <a:pt x="275" y="308"/>
                      <a:pt x="274" y="308"/>
                    </a:cubicBezTo>
                    <a:cubicBezTo>
                      <a:pt x="273" y="309"/>
                      <a:pt x="273" y="309"/>
                      <a:pt x="272" y="309"/>
                    </a:cubicBezTo>
                    <a:cubicBezTo>
                      <a:pt x="271" y="308"/>
                      <a:pt x="271" y="307"/>
                      <a:pt x="271" y="306"/>
                    </a:cubicBezTo>
                    <a:cubicBezTo>
                      <a:pt x="271" y="306"/>
                      <a:pt x="271" y="305"/>
                      <a:pt x="270" y="305"/>
                    </a:cubicBezTo>
                    <a:cubicBezTo>
                      <a:pt x="269" y="304"/>
                      <a:pt x="268" y="304"/>
                      <a:pt x="268" y="304"/>
                    </a:cubicBezTo>
                    <a:cubicBezTo>
                      <a:pt x="269" y="303"/>
                      <a:pt x="268" y="302"/>
                      <a:pt x="268" y="301"/>
                    </a:cubicBezTo>
                    <a:cubicBezTo>
                      <a:pt x="267" y="301"/>
                      <a:pt x="267" y="300"/>
                      <a:pt x="268" y="300"/>
                    </a:cubicBezTo>
                    <a:cubicBezTo>
                      <a:pt x="269" y="299"/>
                      <a:pt x="267" y="296"/>
                      <a:pt x="267" y="295"/>
                    </a:cubicBezTo>
                    <a:cubicBezTo>
                      <a:pt x="266" y="294"/>
                      <a:pt x="264" y="292"/>
                      <a:pt x="262" y="292"/>
                    </a:cubicBezTo>
                    <a:cubicBezTo>
                      <a:pt x="261" y="293"/>
                      <a:pt x="262" y="294"/>
                      <a:pt x="261" y="295"/>
                    </a:cubicBezTo>
                    <a:cubicBezTo>
                      <a:pt x="261" y="297"/>
                      <a:pt x="259" y="296"/>
                      <a:pt x="258" y="295"/>
                    </a:cubicBezTo>
                    <a:cubicBezTo>
                      <a:pt x="258" y="294"/>
                      <a:pt x="257" y="291"/>
                      <a:pt x="256" y="289"/>
                    </a:cubicBezTo>
                    <a:cubicBezTo>
                      <a:pt x="256" y="287"/>
                      <a:pt x="256" y="285"/>
                      <a:pt x="256" y="282"/>
                    </a:cubicBezTo>
                    <a:cubicBezTo>
                      <a:pt x="256" y="279"/>
                      <a:pt x="254" y="277"/>
                      <a:pt x="253" y="276"/>
                    </a:cubicBezTo>
                    <a:cubicBezTo>
                      <a:pt x="252" y="275"/>
                      <a:pt x="253" y="274"/>
                      <a:pt x="254" y="272"/>
                    </a:cubicBezTo>
                    <a:cubicBezTo>
                      <a:pt x="254" y="271"/>
                      <a:pt x="254" y="270"/>
                      <a:pt x="254" y="269"/>
                    </a:cubicBezTo>
                    <a:cubicBezTo>
                      <a:pt x="253" y="268"/>
                      <a:pt x="254" y="266"/>
                      <a:pt x="254" y="266"/>
                    </a:cubicBezTo>
                    <a:cubicBezTo>
                      <a:pt x="253" y="265"/>
                      <a:pt x="252" y="267"/>
                      <a:pt x="252" y="267"/>
                    </a:cubicBezTo>
                    <a:cubicBezTo>
                      <a:pt x="251" y="267"/>
                      <a:pt x="250" y="267"/>
                      <a:pt x="249" y="268"/>
                    </a:cubicBezTo>
                    <a:cubicBezTo>
                      <a:pt x="248" y="268"/>
                      <a:pt x="247" y="268"/>
                      <a:pt x="247" y="269"/>
                    </a:cubicBezTo>
                    <a:cubicBezTo>
                      <a:pt x="247" y="270"/>
                      <a:pt x="246" y="271"/>
                      <a:pt x="246" y="272"/>
                    </a:cubicBezTo>
                    <a:cubicBezTo>
                      <a:pt x="245" y="273"/>
                      <a:pt x="246" y="273"/>
                      <a:pt x="244" y="274"/>
                    </a:cubicBezTo>
                    <a:cubicBezTo>
                      <a:pt x="242" y="274"/>
                      <a:pt x="242" y="278"/>
                      <a:pt x="242" y="279"/>
                    </a:cubicBezTo>
                    <a:cubicBezTo>
                      <a:pt x="242" y="281"/>
                      <a:pt x="242" y="282"/>
                      <a:pt x="241" y="283"/>
                    </a:cubicBezTo>
                    <a:cubicBezTo>
                      <a:pt x="240" y="283"/>
                      <a:pt x="240" y="286"/>
                      <a:pt x="240" y="287"/>
                    </a:cubicBezTo>
                    <a:cubicBezTo>
                      <a:pt x="239" y="287"/>
                      <a:pt x="239" y="289"/>
                      <a:pt x="238" y="290"/>
                    </a:cubicBezTo>
                    <a:cubicBezTo>
                      <a:pt x="237" y="292"/>
                      <a:pt x="237" y="293"/>
                      <a:pt x="236" y="294"/>
                    </a:cubicBezTo>
                    <a:cubicBezTo>
                      <a:pt x="235" y="294"/>
                      <a:pt x="234" y="295"/>
                      <a:pt x="233" y="296"/>
                    </a:cubicBezTo>
                    <a:cubicBezTo>
                      <a:pt x="232" y="297"/>
                      <a:pt x="232" y="297"/>
                      <a:pt x="232" y="298"/>
                    </a:cubicBezTo>
                    <a:cubicBezTo>
                      <a:pt x="232" y="299"/>
                      <a:pt x="231" y="299"/>
                      <a:pt x="231" y="299"/>
                    </a:cubicBezTo>
                    <a:cubicBezTo>
                      <a:pt x="231" y="298"/>
                      <a:pt x="231" y="296"/>
                      <a:pt x="230" y="295"/>
                    </a:cubicBezTo>
                    <a:cubicBezTo>
                      <a:pt x="229" y="294"/>
                      <a:pt x="226" y="295"/>
                      <a:pt x="225" y="295"/>
                    </a:cubicBezTo>
                    <a:cubicBezTo>
                      <a:pt x="224" y="295"/>
                      <a:pt x="225" y="293"/>
                      <a:pt x="225" y="292"/>
                    </a:cubicBezTo>
                    <a:cubicBezTo>
                      <a:pt x="226" y="292"/>
                      <a:pt x="227" y="290"/>
                      <a:pt x="228" y="289"/>
                    </a:cubicBezTo>
                    <a:cubicBezTo>
                      <a:pt x="229" y="288"/>
                      <a:pt x="228" y="287"/>
                      <a:pt x="227" y="287"/>
                    </a:cubicBezTo>
                    <a:cubicBezTo>
                      <a:pt x="226" y="286"/>
                      <a:pt x="225" y="287"/>
                      <a:pt x="224" y="287"/>
                    </a:cubicBezTo>
                    <a:cubicBezTo>
                      <a:pt x="223" y="288"/>
                      <a:pt x="222" y="287"/>
                      <a:pt x="221" y="286"/>
                    </a:cubicBezTo>
                    <a:cubicBezTo>
                      <a:pt x="220" y="285"/>
                      <a:pt x="221" y="284"/>
                      <a:pt x="222" y="283"/>
                    </a:cubicBezTo>
                    <a:cubicBezTo>
                      <a:pt x="222" y="282"/>
                      <a:pt x="224" y="279"/>
                      <a:pt x="224" y="278"/>
                    </a:cubicBezTo>
                    <a:cubicBezTo>
                      <a:pt x="224" y="277"/>
                      <a:pt x="221" y="275"/>
                      <a:pt x="220" y="274"/>
                    </a:cubicBezTo>
                    <a:cubicBezTo>
                      <a:pt x="219" y="274"/>
                      <a:pt x="216" y="272"/>
                      <a:pt x="215" y="272"/>
                    </a:cubicBezTo>
                    <a:cubicBezTo>
                      <a:pt x="214" y="272"/>
                      <a:pt x="213" y="270"/>
                      <a:pt x="213" y="269"/>
                    </a:cubicBezTo>
                    <a:cubicBezTo>
                      <a:pt x="213" y="269"/>
                      <a:pt x="212" y="266"/>
                      <a:pt x="212" y="266"/>
                    </a:cubicBezTo>
                    <a:cubicBezTo>
                      <a:pt x="212" y="265"/>
                      <a:pt x="212" y="265"/>
                      <a:pt x="212" y="265"/>
                    </a:cubicBezTo>
                    <a:cubicBezTo>
                      <a:pt x="212" y="265"/>
                      <a:pt x="211" y="265"/>
                      <a:pt x="210" y="265"/>
                    </a:cubicBezTo>
                    <a:cubicBezTo>
                      <a:pt x="208" y="265"/>
                      <a:pt x="203" y="265"/>
                      <a:pt x="202" y="266"/>
                    </a:cubicBezTo>
                    <a:cubicBezTo>
                      <a:pt x="201" y="266"/>
                      <a:pt x="201" y="266"/>
                      <a:pt x="201" y="266"/>
                    </a:cubicBezTo>
                    <a:cubicBezTo>
                      <a:pt x="201" y="266"/>
                      <a:pt x="201" y="264"/>
                      <a:pt x="200" y="263"/>
                    </a:cubicBezTo>
                    <a:cubicBezTo>
                      <a:pt x="200" y="262"/>
                      <a:pt x="197" y="264"/>
                      <a:pt x="196" y="264"/>
                    </a:cubicBezTo>
                    <a:cubicBezTo>
                      <a:pt x="194" y="264"/>
                      <a:pt x="193" y="263"/>
                      <a:pt x="191" y="261"/>
                    </a:cubicBezTo>
                    <a:cubicBezTo>
                      <a:pt x="190" y="260"/>
                      <a:pt x="188" y="259"/>
                      <a:pt x="186" y="259"/>
                    </a:cubicBezTo>
                    <a:cubicBezTo>
                      <a:pt x="185" y="259"/>
                      <a:pt x="185" y="258"/>
                      <a:pt x="185" y="258"/>
                    </a:cubicBezTo>
                    <a:cubicBezTo>
                      <a:pt x="185" y="257"/>
                      <a:pt x="183" y="257"/>
                      <a:pt x="182" y="256"/>
                    </a:cubicBezTo>
                    <a:cubicBezTo>
                      <a:pt x="181" y="255"/>
                      <a:pt x="182" y="253"/>
                      <a:pt x="182" y="252"/>
                    </a:cubicBezTo>
                    <a:cubicBezTo>
                      <a:pt x="182" y="251"/>
                      <a:pt x="179" y="251"/>
                      <a:pt x="178" y="250"/>
                    </a:cubicBezTo>
                    <a:cubicBezTo>
                      <a:pt x="176" y="250"/>
                      <a:pt x="175" y="251"/>
                      <a:pt x="175" y="251"/>
                    </a:cubicBezTo>
                    <a:cubicBezTo>
                      <a:pt x="174" y="251"/>
                      <a:pt x="174" y="251"/>
                      <a:pt x="174" y="251"/>
                    </a:cubicBezTo>
                    <a:cubicBezTo>
                      <a:pt x="174" y="251"/>
                      <a:pt x="174" y="251"/>
                      <a:pt x="174" y="251"/>
                    </a:cubicBezTo>
                    <a:cubicBezTo>
                      <a:pt x="174" y="252"/>
                      <a:pt x="173" y="254"/>
                      <a:pt x="173" y="256"/>
                    </a:cubicBezTo>
                    <a:cubicBezTo>
                      <a:pt x="172" y="257"/>
                      <a:pt x="173" y="260"/>
                      <a:pt x="173" y="261"/>
                    </a:cubicBezTo>
                    <a:cubicBezTo>
                      <a:pt x="173" y="261"/>
                      <a:pt x="173" y="261"/>
                      <a:pt x="173" y="261"/>
                    </a:cubicBezTo>
                    <a:cubicBezTo>
                      <a:pt x="173" y="261"/>
                      <a:pt x="169" y="262"/>
                      <a:pt x="168" y="263"/>
                    </a:cubicBezTo>
                    <a:cubicBezTo>
                      <a:pt x="167" y="263"/>
                      <a:pt x="165" y="262"/>
                      <a:pt x="164" y="261"/>
                    </a:cubicBezTo>
                    <a:cubicBezTo>
                      <a:pt x="163" y="260"/>
                      <a:pt x="162" y="261"/>
                      <a:pt x="161" y="261"/>
                    </a:cubicBezTo>
                    <a:cubicBezTo>
                      <a:pt x="160" y="261"/>
                      <a:pt x="159" y="259"/>
                      <a:pt x="158" y="258"/>
                    </a:cubicBezTo>
                    <a:cubicBezTo>
                      <a:pt x="157" y="257"/>
                      <a:pt x="157" y="258"/>
                      <a:pt x="156" y="258"/>
                    </a:cubicBezTo>
                    <a:cubicBezTo>
                      <a:pt x="155" y="259"/>
                      <a:pt x="155" y="260"/>
                      <a:pt x="154" y="261"/>
                    </a:cubicBezTo>
                    <a:cubicBezTo>
                      <a:pt x="154" y="262"/>
                      <a:pt x="152" y="259"/>
                      <a:pt x="151" y="258"/>
                    </a:cubicBezTo>
                    <a:cubicBezTo>
                      <a:pt x="150" y="256"/>
                      <a:pt x="149" y="256"/>
                      <a:pt x="147" y="256"/>
                    </a:cubicBezTo>
                    <a:cubicBezTo>
                      <a:pt x="146" y="256"/>
                      <a:pt x="146" y="256"/>
                      <a:pt x="146" y="254"/>
                    </a:cubicBezTo>
                    <a:cubicBezTo>
                      <a:pt x="146" y="253"/>
                      <a:pt x="145" y="252"/>
                      <a:pt x="144" y="252"/>
                    </a:cubicBezTo>
                    <a:cubicBezTo>
                      <a:pt x="143" y="251"/>
                      <a:pt x="146" y="249"/>
                      <a:pt x="147" y="249"/>
                    </a:cubicBezTo>
                    <a:cubicBezTo>
                      <a:pt x="148" y="248"/>
                      <a:pt x="150" y="249"/>
                      <a:pt x="152" y="249"/>
                    </a:cubicBezTo>
                    <a:cubicBezTo>
                      <a:pt x="154" y="249"/>
                      <a:pt x="154" y="249"/>
                      <a:pt x="154" y="248"/>
                    </a:cubicBezTo>
                    <a:cubicBezTo>
                      <a:pt x="154" y="247"/>
                      <a:pt x="153" y="247"/>
                      <a:pt x="152" y="246"/>
                    </a:cubicBezTo>
                    <a:cubicBezTo>
                      <a:pt x="151" y="246"/>
                      <a:pt x="150" y="244"/>
                      <a:pt x="150" y="244"/>
                    </a:cubicBezTo>
                    <a:cubicBezTo>
                      <a:pt x="151" y="243"/>
                      <a:pt x="151" y="243"/>
                      <a:pt x="151" y="243"/>
                    </a:cubicBezTo>
                    <a:cubicBezTo>
                      <a:pt x="151" y="243"/>
                      <a:pt x="152" y="244"/>
                      <a:pt x="152" y="245"/>
                    </a:cubicBezTo>
                    <a:cubicBezTo>
                      <a:pt x="153" y="245"/>
                      <a:pt x="154" y="245"/>
                      <a:pt x="154" y="245"/>
                    </a:cubicBezTo>
                    <a:cubicBezTo>
                      <a:pt x="155" y="244"/>
                      <a:pt x="156" y="244"/>
                      <a:pt x="156" y="244"/>
                    </a:cubicBezTo>
                    <a:cubicBezTo>
                      <a:pt x="156" y="244"/>
                      <a:pt x="157" y="240"/>
                      <a:pt x="157" y="239"/>
                    </a:cubicBezTo>
                    <a:cubicBezTo>
                      <a:pt x="157" y="238"/>
                      <a:pt x="155" y="234"/>
                      <a:pt x="154" y="233"/>
                    </a:cubicBezTo>
                    <a:cubicBezTo>
                      <a:pt x="154" y="232"/>
                      <a:pt x="153" y="232"/>
                      <a:pt x="152" y="232"/>
                    </a:cubicBezTo>
                    <a:cubicBezTo>
                      <a:pt x="152" y="231"/>
                      <a:pt x="152" y="231"/>
                      <a:pt x="152" y="231"/>
                    </a:cubicBezTo>
                    <a:cubicBezTo>
                      <a:pt x="152" y="231"/>
                      <a:pt x="152" y="230"/>
                      <a:pt x="152" y="229"/>
                    </a:cubicBezTo>
                    <a:cubicBezTo>
                      <a:pt x="152" y="227"/>
                      <a:pt x="152" y="227"/>
                      <a:pt x="150" y="226"/>
                    </a:cubicBezTo>
                    <a:cubicBezTo>
                      <a:pt x="149" y="225"/>
                      <a:pt x="149" y="224"/>
                      <a:pt x="149" y="223"/>
                    </a:cubicBezTo>
                    <a:cubicBezTo>
                      <a:pt x="149" y="221"/>
                      <a:pt x="146" y="218"/>
                      <a:pt x="145" y="217"/>
                    </a:cubicBezTo>
                    <a:cubicBezTo>
                      <a:pt x="145" y="215"/>
                      <a:pt x="144" y="215"/>
                      <a:pt x="142" y="214"/>
                    </a:cubicBezTo>
                    <a:cubicBezTo>
                      <a:pt x="141" y="214"/>
                      <a:pt x="141" y="213"/>
                      <a:pt x="142" y="212"/>
                    </a:cubicBezTo>
                    <a:cubicBezTo>
                      <a:pt x="142" y="211"/>
                      <a:pt x="138" y="208"/>
                      <a:pt x="137" y="208"/>
                    </a:cubicBezTo>
                    <a:cubicBezTo>
                      <a:pt x="136" y="208"/>
                      <a:pt x="136" y="206"/>
                      <a:pt x="136" y="205"/>
                    </a:cubicBezTo>
                    <a:cubicBezTo>
                      <a:pt x="136" y="204"/>
                      <a:pt x="137" y="201"/>
                      <a:pt x="137" y="200"/>
                    </a:cubicBezTo>
                    <a:cubicBezTo>
                      <a:pt x="137" y="199"/>
                      <a:pt x="138" y="197"/>
                      <a:pt x="138" y="196"/>
                    </a:cubicBezTo>
                    <a:cubicBezTo>
                      <a:pt x="138" y="195"/>
                      <a:pt x="134" y="196"/>
                      <a:pt x="132" y="194"/>
                    </a:cubicBezTo>
                    <a:cubicBezTo>
                      <a:pt x="130" y="192"/>
                      <a:pt x="129" y="189"/>
                      <a:pt x="129" y="189"/>
                    </a:cubicBezTo>
                    <a:cubicBezTo>
                      <a:pt x="129" y="189"/>
                      <a:pt x="124" y="183"/>
                      <a:pt x="123" y="182"/>
                    </a:cubicBezTo>
                    <a:cubicBezTo>
                      <a:pt x="121" y="181"/>
                      <a:pt x="118" y="182"/>
                      <a:pt x="117" y="181"/>
                    </a:cubicBezTo>
                    <a:cubicBezTo>
                      <a:pt x="117" y="180"/>
                      <a:pt x="116" y="178"/>
                      <a:pt x="117" y="177"/>
                    </a:cubicBezTo>
                    <a:cubicBezTo>
                      <a:pt x="118" y="176"/>
                      <a:pt x="118" y="176"/>
                      <a:pt x="117" y="175"/>
                    </a:cubicBezTo>
                    <a:cubicBezTo>
                      <a:pt x="117" y="174"/>
                      <a:pt x="116" y="173"/>
                      <a:pt x="116" y="172"/>
                    </a:cubicBezTo>
                    <a:cubicBezTo>
                      <a:pt x="116" y="171"/>
                      <a:pt x="116" y="169"/>
                      <a:pt x="115" y="169"/>
                    </a:cubicBezTo>
                    <a:cubicBezTo>
                      <a:pt x="115" y="168"/>
                      <a:pt x="112" y="169"/>
                      <a:pt x="111" y="169"/>
                    </a:cubicBezTo>
                    <a:cubicBezTo>
                      <a:pt x="110" y="170"/>
                      <a:pt x="104" y="177"/>
                      <a:pt x="102" y="179"/>
                    </a:cubicBezTo>
                    <a:cubicBezTo>
                      <a:pt x="101" y="181"/>
                      <a:pt x="98" y="183"/>
                      <a:pt x="95" y="185"/>
                    </a:cubicBezTo>
                    <a:cubicBezTo>
                      <a:pt x="93" y="186"/>
                      <a:pt x="92" y="192"/>
                      <a:pt x="91" y="193"/>
                    </a:cubicBezTo>
                    <a:cubicBezTo>
                      <a:pt x="91" y="194"/>
                      <a:pt x="87" y="196"/>
                      <a:pt x="85" y="197"/>
                    </a:cubicBezTo>
                    <a:cubicBezTo>
                      <a:pt x="83" y="198"/>
                      <a:pt x="80" y="200"/>
                      <a:pt x="79" y="200"/>
                    </a:cubicBezTo>
                    <a:cubicBezTo>
                      <a:pt x="79" y="201"/>
                      <a:pt x="73" y="202"/>
                      <a:pt x="71" y="202"/>
                    </a:cubicBezTo>
                    <a:cubicBezTo>
                      <a:pt x="68" y="203"/>
                      <a:pt x="67" y="202"/>
                      <a:pt x="66" y="202"/>
                    </a:cubicBezTo>
                    <a:cubicBezTo>
                      <a:pt x="64" y="201"/>
                      <a:pt x="65" y="200"/>
                      <a:pt x="66" y="198"/>
                    </a:cubicBezTo>
                    <a:cubicBezTo>
                      <a:pt x="66" y="196"/>
                      <a:pt x="65" y="193"/>
                      <a:pt x="65" y="189"/>
                    </a:cubicBezTo>
                    <a:cubicBezTo>
                      <a:pt x="64" y="186"/>
                      <a:pt x="62" y="182"/>
                      <a:pt x="62" y="182"/>
                    </a:cubicBezTo>
                    <a:cubicBezTo>
                      <a:pt x="62" y="182"/>
                      <a:pt x="61" y="182"/>
                      <a:pt x="60" y="182"/>
                    </a:cubicBezTo>
                    <a:cubicBezTo>
                      <a:pt x="59" y="182"/>
                      <a:pt x="58" y="181"/>
                      <a:pt x="58" y="180"/>
                    </a:cubicBezTo>
                    <a:cubicBezTo>
                      <a:pt x="58" y="180"/>
                      <a:pt x="58" y="178"/>
                      <a:pt x="56" y="177"/>
                    </a:cubicBezTo>
                    <a:cubicBezTo>
                      <a:pt x="55" y="176"/>
                      <a:pt x="54" y="175"/>
                      <a:pt x="53" y="175"/>
                    </a:cubicBezTo>
                    <a:cubicBezTo>
                      <a:pt x="52" y="175"/>
                      <a:pt x="51" y="175"/>
                      <a:pt x="51" y="174"/>
                    </a:cubicBezTo>
                    <a:cubicBezTo>
                      <a:pt x="51" y="172"/>
                      <a:pt x="49" y="172"/>
                      <a:pt x="48" y="169"/>
                    </a:cubicBezTo>
                    <a:cubicBezTo>
                      <a:pt x="48" y="167"/>
                      <a:pt x="48" y="166"/>
                      <a:pt x="48" y="165"/>
                    </a:cubicBezTo>
                    <a:cubicBezTo>
                      <a:pt x="48" y="164"/>
                      <a:pt x="49" y="163"/>
                      <a:pt x="49" y="163"/>
                    </a:cubicBezTo>
                    <a:cubicBezTo>
                      <a:pt x="50" y="162"/>
                      <a:pt x="50" y="161"/>
                      <a:pt x="50" y="160"/>
                    </a:cubicBezTo>
                    <a:cubicBezTo>
                      <a:pt x="49" y="160"/>
                      <a:pt x="48" y="161"/>
                      <a:pt x="47" y="161"/>
                    </a:cubicBezTo>
                    <a:cubicBezTo>
                      <a:pt x="46" y="161"/>
                      <a:pt x="46" y="160"/>
                      <a:pt x="46" y="159"/>
                    </a:cubicBezTo>
                    <a:cubicBezTo>
                      <a:pt x="46" y="159"/>
                      <a:pt x="48" y="159"/>
                      <a:pt x="48" y="159"/>
                    </a:cubicBezTo>
                    <a:cubicBezTo>
                      <a:pt x="49" y="159"/>
                      <a:pt x="50" y="158"/>
                      <a:pt x="50" y="157"/>
                    </a:cubicBezTo>
                    <a:cubicBezTo>
                      <a:pt x="50" y="157"/>
                      <a:pt x="48" y="157"/>
                      <a:pt x="47" y="157"/>
                    </a:cubicBezTo>
                    <a:cubicBezTo>
                      <a:pt x="46" y="157"/>
                      <a:pt x="45" y="157"/>
                      <a:pt x="45" y="157"/>
                    </a:cubicBezTo>
                    <a:cubicBezTo>
                      <a:pt x="45" y="156"/>
                      <a:pt x="45" y="155"/>
                      <a:pt x="45" y="154"/>
                    </a:cubicBezTo>
                    <a:cubicBezTo>
                      <a:pt x="44" y="153"/>
                      <a:pt x="43" y="150"/>
                      <a:pt x="42" y="150"/>
                    </a:cubicBezTo>
                    <a:cubicBezTo>
                      <a:pt x="42" y="149"/>
                      <a:pt x="40" y="149"/>
                      <a:pt x="40" y="147"/>
                    </a:cubicBezTo>
                    <a:cubicBezTo>
                      <a:pt x="40" y="146"/>
                      <a:pt x="41" y="146"/>
                      <a:pt x="42" y="146"/>
                    </a:cubicBezTo>
                    <a:cubicBezTo>
                      <a:pt x="42" y="146"/>
                      <a:pt x="42" y="142"/>
                      <a:pt x="42" y="142"/>
                    </a:cubicBezTo>
                    <a:cubicBezTo>
                      <a:pt x="40" y="138"/>
                      <a:pt x="40" y="138"/>
                      <a:pt x="40" y="138"/>
                    </a:cubicBezTo>
                    <a:cubicBezTo>
                      <a:pt x="40" y="138"/>
                      <a:pt x="40" y="137"/>
                      <a:pt x="41" y="136"/>
                    </a:cubicBezTo>
                    <a:cubicBezTo>
                      <a:pt x="42" y="135"/>
                      <a:pt x="41" y="132"/>
                      <a:pt x="41" y="131"/>
                    </a:cubicBezTo>
                    <a:cubicBezTo>
                      <a:pt x="41" y="129"/>
                      <a:pt x="40" y="125"/>
                      <a:pt x="40" y="125"/>
                    </a:cubicBezTo>
                    <a:cubicBezTo>
                      <a:pt x="41" y="121"/>
                      <a:pt x="41" y="121"/>
                      <a:pt x="41" y="121"/>
                    </a:cubicBezTo>
                    <a:cubicBezTo>
                      <a:pt x="41" y="121"/>
                      <a:pt x="43" y="121"/>
                      <a:pt x="44" y="121"/>
                    </a:cubicBezTo>
                    <a:cubicBezTo>
                      <a:pt x="44" y="121"/>
                      <a:pt x="45" y="121"/>
                      <a:pt x="46" y="118"/>
                    </a:cubicBezTo>
                    <a:cubicBezTo>
                      <a:pt x="47" y="116"/>
                      <a:pt x="45" y="112"/>
                      <a:pt x="45" y="112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39" y="111"/>
                      <a:pt x="38" y="107"/>
                      <a:pt x="38" y="105"/>
                    </a:cubicBezTo>
                    <a:cubicBezTo>
                      <a:pt x="38" y="104"/>
                      <a:pt x="39" y="101"/>
                      <a:pt x="39" y="101"/>
                    </a:cubicBezTo>
                    <a:cubicBezTo>
                      <a:pt x="39" y="101"/>
                      <a:pt x="39" y="99"/>
                      <a:pt x="38" y="99"/>
                    </a:cubicBezTo>
                    <a:cubicBezTo>
                      <a:pt x="38" y="98"/>
                      <a:pt x="37" y="98"/>
                      <a:pt x="36" y="98"/>
                    </a:cubicBezTo>
                    <a:cubicBezTo>
                      <a:pt x="35" y="98"/>
                      <a:pt x="30" y="96"/>
                      <a:pt x="29" y="96"/>
                    </a:cubicBezTo>
                    <a:cubicBezTo>
                      <a:pt x="27" y="95"/>
                      <a:pt x="26" y="92"/>
                      <a:pt x="26" y="91"/>
                    </a:cubicBezTo>
                    <a:cubicBezTo>
                      <a:pt x="25" y="90"/>
                      <a:pt x="24" y="89"/>
                      <a:pt x="23" y="88"/>
                    </a:cubicBezTo>
                    <a:cubicBezTo>
                      <a:pt x="23" y="86"/>
                      <a:pt x="24" y="86"/>
                      <a:pt x="25" y="86"/>
                    </a:cubicBezTo>
                    <a:cubicBezTo>
                      <a:pt x="25" y="86"/>
                      <a:pt x="24" y="83"/>
                      <a:pt x="24" y="82"/>
                    </a:cubicBezTo>
                    <a:cubicBezTo>
                      <a:pt x="23" y="82"/>
                      <a:pt x="23" y="80"/>
                      <a:pt x="22" y="80"/>
                    </a:cubicBezTo>
                    <a:cubicBezTo>
                      <a:pt x="22" y="79"/>
                      <a:pt x="22" y="78"/>
                      <a:pt x="21" y="77"/>
                    </a:cubicBezTo>
                    <a:cubicBezTo>
                      <a:pt x="20" y="77"/>
                      <a:pt x="18" y="77"/>
                      <a:pt x="18" y="77"/>
                    </a:cubicBezTo>
                    <a:cubicBezTo>
                      <a:pt x="17" y="77"/>
                      <a:pt x="14" y="77"/>
                      <a:pt x="13" y="78"/>
                    </a:cubicBezTo>
                    <a:cubicBezTo>
                      <a:pt x="12" y="78"/>
                      <a:pt x="12" y="79"/>
                      <a:pt x="12" y="80"/>
                    </a:cubicBezTo>
                    <a:cubicBezTo>
                      <a:pt x="11" y="81"/>
                      <a:pt x="11" y="80"/>
                      <a:pt x="10" y="80"/>
                    </a:cubicBezTo>
                    <a:cubicBezTo>
                      <a:pt x="9" y="80"/>
                      <a:pt x="8" y="80"/>
                      <a:pt x="7" y="80"/>
                    </a:cubicBezTo>
                    <a:cubicBezTo>
                      <a:pt x="6" y="80"/>
                      <a:pt x="4" y="80"/>
                      <a:pt x="3" y="79"/>
                    </a:cubicBezTo>
                    <a:cubicBezTo>
                      <a:pt x="2" y="79"/>
                      <a:pt x="2" y="78"/>
                      <a:pt x="2" y="78"/>
                    </a:cubicBezTo>
                    <a:cubicBezTo>
                      <a:pt x="1" y="77"/>
                      <a:pt x="0" y="77"/>
                      <a:pt x="0" y="76"/>
                    </a:cubicBezTo>
                    <a:cubicBezTo>
                      <a:pt x="1" y="75"/>
                      <a:pt x="2" y="75"/>
                      <a:pt x="2" y="75"/>
                    </a:cubicBezTo>
                    <a:cubicBezTo>
                      <a:pt x="3" y="75"/>
                      <a:pt x="3" y="75"/>
                      <a:pt x="3" y="74"/>
                    </a:cubicBezTo>
                    <a:cubicBezTo>
                      <a:pt x="4" y="74"/>
                      <a:pt x="4" y="73"/>
                      <a:pt x="5" y="73"/>
                    </a:cubicBezTo>
                    <a:cubicBezTo>
                      <a:pt x="6" y="72"/>
                      <a:pt x="6" y="72"/>
                      <a:pt x="7" y="71"/>
                    </a:cubicBezTo>
                    <a:cubicBezTo>
                      <a:pt x="7" y="70"/>
                      <a:pt x="7" y="69"/>
                      <a:pt x="6" y="68"/>
                    </a:cubicBezTo>
                    <a:cubicBezTo>
                      <a:pt x="6" y="67"/>
                      <a:pt x="7" y="66"/>
                      <a:pt x="8" y="65"/>
                    </a:cubicBezTo>
                    <a:cubicBezTo>
                      <a:pt x="9" y="64"/>
                      <a:pt x="9" y="63"/>
                      <a:pt x="8" y="63"/>
                    </a:cubicBezTo>
                    <a:cubicBezTo>
                      <a:pt x="8" y="62"/>
                      <a:pt x="8" y="62"/>
                      <a:pt x="8" y="61"/>
                    </a:cubicBezTo>
                    <a:cubicBezTo>
                      <a:pt x="8" y="60"/>
                      <a:pt x="8" y="60"/>
                      <a:pt x="7" y="59"/>
                    </a:cubicBezTo>
                    <a:cubicBezTo>
                      <a:pt x="7" y="59"/>
                      <a:pt x="7" y="56"/>
                      <a:pt x="6" y="56"/>
                    </a:cubicBezTo>
                    <a:cubicBezTo>
                      <a:pt x="6" y="55"/>
                      <a:pt x="4" y="55"/>
                      <a:pt x="4" y="54"/>
                    </a:cubicBezTo>
                    <a:cubicBezTo>
                      <a:pt x="3" y="54"/>
                      <a:pt x="4" y="53"/>
                      <a:pt x="5" y="52"/>
                    </a:cubicBezTo>
                    <a:cubicBezTo>
                      <a:pt x="6" y="51"/>
                      <a:pt x="7" y="50"/>
                      <a:pt x="7" y="50"/>
                    </a:cubicBezTo>
                    <a:cubicBezTo>
                      <a:pt x="8" y="51"/>
                      <a:pt x="9" y="52"/>
                      <a:pt x="10" y="52"/>
                    </a:cubicBezTo>
                    <a:cubicBezTo>
                      <a:pt x="10" y="52"/>
                      <a:pt x="11" y="52"/>
                      <a:pt x="12" y="51"/>
                    </a:cubicBezTo>
                    <a:cubicBezTo>
                      <a:pt x="12" y="51"/>
                      <a:pt x="13" y="51"/>
                      <a:pt x="13" y="52"/>
                    </a:cubicBezTo>
                    <a:cubicBezTo>
                      <a:pt x="14" y="52"/>
                      <a:pt x="14" y="52"/>
                      <a:pt x="15" y="52"/>
                    </a:cubicBezTo>
                    <a:cubicBezTo>
                      <a:pt x="16" y="52"/>
                      <a:pt x="15" y="53"/>
                      <a:pt x="17" y="53"/>
                    </a:cubicBezTo>
                    <a:cubicBezTo>
                      <a:pt x="18" y="53"/>
                      <a:pt x="18" y="52"/>
                      <a:pt x="18" y="52"/>
                    </a:cubicBezTo>
                    <a:cubicBezTo>
                      <a:pt x="19" y="53"/>
                      <a:pt x="19" y="54"/>
                      <a:pt x="20" y="54"/>
                    </a:cubicBezTo>
                    <a:cubicBezTo>
                      <a:pt x="22" y="54"/>
                      <a:pt x="22" y="55"/>
                      <a:pt x="23" y="56"/>
                    </a:cubicBezTo>
                    <a:cubicBezTo>
                      <a:pt x="24" y="56"/>
                      <a:pt x="24" y="57"/>
                      <a:pt x="25" y="59"/>
                    </a:cubicBezTo>
                    <a:cubicBezTo>
                      <a:pt x="25" y="60"/>
                      <a:pt x="27" y="60"/>
                      <a:pt x="28" y="60"/>
                    </a:cubicBezTo>
                    <a:cubicBezTo>
                      <a:pt x="29" y="61"/>
                      <a:pt x="31" y="61"/>
                      <a:pt x="33" y="61"/>
                    </a:cubicBezTo>
                    <a:cubicBezTo>
                      <a:pt x="34" y="61"/>
                      <a:pt x="34" y="62"/>
                      <a:pt x="35" y="63"/>
                    </a:cubicBezTo>
                    <a:cubicBezTo>
                      <a:pt x="36" y="63"/>
                      <a:pt x="36" y="64"/>
                      <a:pt x="37" y="65"/>
                    </a:cubicBezTo>
                    <a:cubicBezTo>
                      <a:pt x="38" y="66"/>
                      <a:pt x="39" y="64"/>
                      <a:pt x="39" y="64"/>
                    </a:cubicBezTo>
                    <a:cubicBezTo>
                      <a:pt x="40" y="63"/>
                      <a:pt x="41" y="61"/>
                      <a:pt x="41" y="60"/>
                    </a:cubicBezTo>
                    <a:cubicBezTo>
                      <a:pt x="41" y="59"/>
                      <a:pt x="42" y="59"/>
                      <a:pt x="43" y="59"/>
                    </a:cubicBezTo>
                    <a:cubicBezTo>
                      <a:pt x="44" y="59"/>
                      <a:pt x="42" y="55"/>
                      <a:pt x="42" y="54"/>
                    </a:cubicBezTo>
                    <a:cubicBezTo>
                      <a:pt x="41" y="53"/>
                      <a:pt x="46" y="53"/>
                      <a:pt x="47" y="53"/>
                    </a:cubicBezTo>
                    <a:cubicBezTo>
                      <a:pt x="47" y="53"/>
                      <a:pt x="49" y="55"/>
                      <a:pt x="50" y="56"/>
                    </a:cubicBezTo>
                    <a:cubicBezTo>
                      <a:pt x="51" y="57"/>
                      <a:pt x="52" y="61"/>
                      <a:pt x="52" y="61"/>
                    </a:cubicBezTo>
                    <a:cubicBezTo>
                      <a:pt x="53" y="62"/>
                      <a:pt x="52" y="63"/>
                      <a:pt x="54" y="63"/>
                    </a:cubicBezTo>
                    <a:cubicBezTo>
                      <a:pt x="55" y="63"/>
                      <a:pt x="55" y="64"/>
                      <a:pt x="56" y="64"/>
                    </a:cubicBezTo>
                    <a:cubicBezTo>
                      <a:pt x="58" y="65"/>
                      <a:pt x="64" y="66"/>
                      <a:pt x="64" y="66"/>
                    </a:cubicBezTo>
                    <a:cubicBezTo>
                      <a:pt x="65" y="69"/>
                      <a:pt x="65" y="69"/>
                      <a:pt x="65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6"/>
                      <a:pt x="69" y="65"/>
                    </a:cubicBezTo>
                    <a:cubicBezTo>
                      <a:pt x="69" y="64"/>
                      <a:pt x="71" y="62"/>
                      <a:pt x="71" y="62"/>
                    </a:cubicBezTo>
                    <a:cubicBezTo>
                      <a:pt x="71" y="62"/>
                      <a:pt x="70" y="61"/>
                      <a:pt x="70" y="60"/>
                    </a:cubicBezTo>
                    <a:cubicBezTo>
                      <a:pt x="70" y="60"/>
                      <a:pt x="68" y="57"/>
                      <a:pt x="68" y="56"/>
                    </a:cubicBezTo>
                    <a:cubicBezTo>
                      <a:pt x="68" y="55"/>
                      <a:pt x="69" y="54"/>
                      <a:pt x="70" y="54"/>
                    </a:cubicBezTo>
                    <a:cubicBezTo>
                      <a:pt x="70" y="53"/>
                      <a:pt x="71" y="50"/>
                      <a:pt x="71" y="49"/>
                    </a:cubicBezTo>
                    <a:cubicBezTo>
                      <a:pt x="71" y="48"/>
                      <a:pt x="65" y="34"/>
                      <a:pt x="65" y="34"/>
                    </a:cubicBezTo>
                    <a:cubicBezTo>
                      <a:pt x="80" y="29"/>
                      <a:pt x="80" y="29"/>
                      <a:pt x="80" y="29"/>
                    </a:cubicBezTo>
                    <a:cubicBezTo>
                      <a:pt x="80" y="29"/>
                      <a:pt x="81" y="28"/>
                      <a:pt x="81" y="27"/>
                    </a:cubicBezTo>
                    <a:cubicBezTo>
                      <a:pt x="81" y="26"/>
                      <a:pt x="82" y="26"/>
                      <a:pt x="83" y="26"/>
                    </a:cubicBezTo>
                    <a:cubicBezTo>
                      <a:pt x="84" y="25"/>
                      <a:pt x="83" y="24"/>
                      <a:pt x="83" y="23"/>
                    </a:cubicBezTo>
                    <a:cubicBezTo>
                      <a:pt x="83" y="22"/>
                      <a:pt x="83" y="22"/>
                      <a:pt x="84" y="21"/>
                    </a:cubicBezTo>
                    <a:cubicBezTo>
                      <a:pt x="84" y="21"/>
                      <a:pt x="83" y="19"/>
                      <a:pt x="83" y="18"/>
                    </a:cubicBezTo>
                    <a:cubicBezTo>
                      <a:pt x="83" y="17"/>
                      <a:pt x="85" y="15"/>
                      <a:pt x="85" y="15"/>
                    </a:cubicBezTo>
                    <a:cubicBezTo>
                      <a:pt x="85" y="15"/>
                      <a:pt x="85" y="15"/>
                      <a:pt x="85" y="15"/>
                    </a:cubicBezTo>
                    <a:cubicBezTo>
                      <a:pt x="85" y="15"/>
                      <a:pt x="86" y="14"/>
                      <a:pt x="87" y="13"/>
                    </a:cubicBezTo>
                    <a:cubicBezTo>
                      <a:pt x="87" y="12"/>
                      <a:pt x="89" y="11"/>
                      <a:pt x="90" y="11"/>
                    </a:cubicBezTo>
                    <a:cubicBezTo>
                      <a:pt x="91" y="11"/>
                      <a:pt x="91" y="12"/>
                      <a:pt x="92" y="12"/>
                    </a:cubicBezTo>
                    <a:cubicBezTo>
                      <a:pt x="93" y="12"/>
                      <a:pt x="94" y="11"/>
                      <a:pt x="95" y="12"/>
                    </a:cubicBezTo>
                    <a:cubicBezTo>
                      <a:pt x="96" y="13"/>
                      <a:pt x="96" y="14"/>
                      <a:pt x="97" y="14"/>
                    </a:cubicBezTo>
                    <a:cubicBezTo>
                      <a:pt x="98" y="14"/>
                      <a:pt x="98" y="13"/>
                      <a:pt x="98" y="13"/>
                    </a:cubicBezTo>
                    <a:cubicBezTo>
                      <a:pt x="99" y="12"/>
                      <a:pt x="100" y="11"/>
                      <a:pt x="101" y="11"/>
                    </a:cubicBezTo>
                    <a:cubicBezTo>
                      <a:pt x="101" y="11"/>
                      <a:pt x="103" y="12"/>
                      <a:pt x="104" y="11"/>
                    </a:cubicBezTo>
                    <a:cubicBezTo>
                      <a:pt x="104" y="10"/>
                      <a:pt x="105" y="9"/>
                      <a:pt x="106" y="9"/>
                    </a:cubicBezTo>
                    <a:cubicBezTo>
                      <a:pt x="107" y="10"/>
                      <a:pt x="109" y="12"/>
                      <a:pt x="110" y="11"/>
                    </a:cubicBezTo>
                    <a:cubicBezTo>
                      <a:pt x="111" y="10"/>
                      <a:pt x="111" y="8"/>
                      <a:pt x="112" y="8"/>
                    </a:cubicBezTo>
                    <a:cubicBezTo>
                      <a:pt x="113" y="8"/>
                      <a:pt x="115" y="7"/>
                      <a:pt x="116" y="7"/>
                    </a:cubicBezTo>
                    <a:cubicBezTo>
                      <a:pt x="118" y="7"/>
                      <a:pt x="120" y="6"/>
                      <a:pt x="121" y="5"/>
                    </a:cubicBezTo>
                    <a:cubicBezTo>
                      <a:pt x="122" y="5"/>
                      <a:pt x="123" y="4"/>
                      <a:pt x="123" y="4"/>
                    </a:cubicBezTo>
                    <a:cubicBezTo>
                      <a:pt x="124" y="3"/>
                      <a:pt x="124" y="2"/>
                      <a:pt x="124" y="2"/>
                    </a:cubicBezTo>
                    <a:cubicBezTo>
                      <a:pt x="125" y="1"/>
                      <a:pt x="125" y="1"/>
                      <a:pt x="125" y="1"/>
                    </a:cubicBezTo>
                    <a:cubicBezTo>
                      <a:pt x="125" y="1"/>
                      <a:pt x="126" y="1"/>
                      <a:pt x="126" y="1"/>
                    </a:cubicBezTo>
                    <a:cubicBezTo>
                      <a:pt x="128" y="0"/>
                      <a:pt x="129" y="0"/>
                      <a:pt x="129" y="2"/>
                    </a:cubicBezTo>
                    <a:cubicBezTo>
                      <a:pt x="129" y="3"/>
                      <a:pt x="130" y="5"/>
                      <a:pt x="130" y="3"/>
                    </a:cubicBezTo>
                    <a:cubicBezTo>
                      <a:pt x="131" y="1"/>
                      <a:pt x="131" y="0"/>
                      <a:pt x="132" y="0"/>
                    </a:cubicBezTo>
                    <a:cubicBezTo>
                      <a:pt x="132" y="0"/>
                      <a:pt x="132" y="1"/>
                      <a:pt x="132" y="2"/>
                    </a:cubicBezTo>
                    <a:cubicBezTo>
                      <a:pt x="132" y="3"/>
                      <a:pt x="133" y="7"/>
                      <a:pt x="134" y="8"/>
                    </a:cubicBezTo>
                    <a:cubicBezTo>
                      <a:pt x="135" y="9"/>
                      <a:pt x="136" y="10"/>
                      <a:pt x="137" y="11"/>
                    </a:cubicBezTo>
                    <a:cubicBezTo>
                      <a:pt x="138" y="11"/>
                      <a:pt x="139" y="13"/>
                      <a:pt x="139" y="14"/>
                    </a:cubicBezTo>
                    <a:cubicBezTo>
                      <a:pt x="138" y="15"/>
                      <a:pt x="137" y="17"/>
                      <a:pt x="139" y="17"/>
                    </a:cubicBezTo>
                    <a:cubicBezTo>
                      <a:pt x="141" y="17"/>
                      <a:pt x="141" y="19"/>
                      <a:pt x="141" y="20"/>
                    </a:cubicBezTo>
                    <a:cubicBezTo>
                      <a:pt x="142" y="21"/>
                      <a:pt x="143" y="24"/>
                      <a:pt x="142" y="24"/>
                    </a:cubicBezTo>
                    <a:cubicBezTo>
                      <a:pt x="140" y="24"/>
                      <a:pt x="140" y="24"/>
                      <a:pt x="140" y="25"/>
                    </a:cubicBezTo>
                    <a:cubicBezTo>
                      <a:pt x="139" y="26"/>
                      <a:pt x="138" y="30"/>
                      <a:pt x="140" y="31"/>
                    </a:cubicBezTo>
                    <a:cubicBezTo>
                      <a:pt x="141" y="32"/>
                      <a:pt x="142" y="34"/>
                      <a:pt x="144" y="34"/>
                    </a:cubicBezTo>
                    <a:cubicBezTo>
                      <a:pt x="145" y="34"/>
                      <a:pt x="146" y="36"/>
                      <a:pt x="147" y="36"/>
                    </a:cubicBezTo>
                    <a:cubicBezTo>
                      <a:pt x="147" y="37"/>
                      <a:pt x="148" y="38"/>
                      <a:pt x="148" y="40"/>
                    </a:cubicBezTo>
                    <a:cubicBezTo>
                      <a:pt x="148" y="41"/>
                      <a:pt x="149" y="42"/>
                      <a:pt x="147" y="43"/>
                    </a:cubicBezTo>
                    <a:cubicBezTo>
                      <a:pt x="146" y="45"/>
                      <a:pt x="145" y="44"/>
                      <a:pt x="146" y="46"/>
                    </a:cubicBezTo>
                    <a:cubicBezTo>
                      <a:pt x="146" y="48"/>
                      <a:pt x="147" y="47"/>
                      <a:pt x="148" y="47"/>
                    </a:cubicBezTo>
                    <a:cubicBezTo>
                      <a:pt x="149" y="47"/>
                      <a:pt x="150" y="47"/>
                      <a:pt x="151" y="48"/>
                    </a:cubicBezTo>
                    <a:cubicBezTo>
                      <a:pt x="152" y="49"/>
                      <a:pt x="154" y="51"/>
                      <a:pt x="155" y="53"/>
                    </a:cubicBezTo>
                    <a:cubicBezTo>
                      <a:pt x="156" y="54"/>
                      <a:pt x="156" y="54"/>
                      <a:pt x="156" y="55"/>
                    </a:cubicBezTo>
                    <a:cubicBezTo>
                      <a:pt x="156" y="56"/>
                      <a:pt x="158" y="57"/>
                      <a:pt x="158" y="57"/>
                    </a:cubicBezTo>
                    <a:cubicBezTo>
                      <a:pt x="159" y="57"/>
                      <a:pt x="159" y="57"/>
                      <a:pt x="160" y="56"/>
                    </a:cubicBezTo>
                    <a:cubicBezTo>
                      <a:pt x="161" y="55"/>
                      <a:pt x="162" y="54"/>
                      <a:pt x="162" y="56"/>
                    </a:cubicBezTo>
                    <a:cubicBezTo>
                      <a:pt x="162" y="58"/>
                      <a:pt x="164" y="60"/>
                      <a:pt x="165" y="60"/>
                    </a:cubicBezTo>
                    <a:cubicBezTo>
                      <a:pt x="166" y="61"/>
                      <a:pt x="168" y="62"/>
                      <a:pt x="169" y="61"/>
                    </a:cubicBezTo>
                    <a:cubicBezTo>
                      <a:pt x="170" y="61"/>
                      <a:pt x="171" y="60"/>
                      <a:pt x="172" y="62"/>
                    </a:cubicBezTo>
                    <a:cubicBezTo>
                      <a:pt x="173" y="63"/>
                      <a:pt x="173" y="63"/>
                      <a:pt x="172" y="64"/>
                    </a:cubicBezTo>
                    <a:cubicBezTo>
                      <a:pt x="172" y="65"/>
                      <a:pt x="172" y="66"/>
                      <a:pt x="173" y="67"/>
                    </a:cubicBezTo>
                    <a:cubicBezTo>
                      <a:pt x="174" y="68"/>
                      <a:pt x="176" y="70"/>
                      <a:pt x="177" y="68"/>
                    </a:cubicBezTo>
                    <a:cubicBezTo>
                      <a:pt x="178" y="67"/>
                      <a:pt x="180" y="66"/>
                      <a:pt x="181" y="68"/>
                    </a:cubicBezTo>
                    <a:cubicBezTo>
                      <a:pt x="182" y="69"/>
                      <a:pt x="185" y="70"/>
                      <a:pt x="186" y="69"/>
                    </a:cubicBezTo>
                    <a:cubicBezTo>
                      <a:pt x="187" y="69"/>
                      <a:pt x="188" y="68"/>
                      <a:pt x="187" y="67"/>
                    </a:cubicBezTo>
                    <a:cubicBezTo>
                      <a:pt x="187" y="67"/>
                      <a:pt x="186" y="65"/>
                      <a:pt x="188" y="66"/>
                    </a:cubicBezTo>
                    <a:cubicBezTo>
                      <a:pt x="190" y="67"/>
                      <a:pt x="191" y="66"/>
                      <a:pt x="192" y="66"/>
                    </a:cubicBezTo>
                    <a:cubicBezTo>
                      <a:pt x="193" y="66"/>
                      <a:pt x="193" y="66"/>
                      <a:pt x="193" y="66"/>
                    </a:cubicBezTo>
                    <a:cubicBezTo>
                      <a:pt x="193" y="64"/>
                      <a:pt x="194" y="63"/>
                      <a:pt x="196" y="63"/>
                    </a:cubicBezTo>
                    <a:cubicBezTo>
                      <a:pt x="198" y="63"/>
                      <a:pt x="200" y="63"/>
                      <a:pt x="202" y="63"/>
                    </a:cubicBezTo>
                    <a:cubicBezTo>
                      <a:pt x="204" y="63"/>
                      <a:pt x="206" y="63"/>
                      <a:pt x="205" y="61"/>
                    </a:cubicBezTo>
                    <a:cubicBezTo>
                      <a:pt x="205" y="59"/>
                      <a:pt x="205" y="57"/>
                      <a:pt x="205" y="55"/>
                    </a:cubicBezTo>
                    <a:cubicBezTo>
                      <a:pt x="205" y="54"/>
                      <a:pt x="207" y="53"/>
                      <a:pt x="208" y="55"/>
                    </a:cubicBezTo>
                    <a:cubicBezTo>
                      <a:pt x="209" y="56"/>
                      <a:pt x="209" y="57"/>
                      <a:pt x="211" y="57"/>
                    </a:cubicBezTo>
                    <a:cubicBezTo>
                      <a:pt x="213" y="57"/>
                      <a:pt x="214" y="56"/>
                      <a:pt x="214" y="58"/>
                    </a:cubicBezTo>
                    <a:cubicBezTo>
                      <a:pt x="215" y="60"/>
                      <a:pt x="217" y="63"/>
                      <a:pt x="218" y="63"/>
                    </a:cubicBezTo>
                    <a:cubicBezTo>
                      <a:pt x="219" y="63"/>
                      <a:pt x="221" y="62"/>
                      <a:pt x="223" y="61"/>
                    </a:cubicBezTo>
                    <a:cubicBezTo>
                      <a:pt x="224" y="60"/>
                      <a:pt x="227" y="60"/>
                      <a:pt x="228" y="60"/>
                    </a:cubicBezTo>
                    <a:cubicBezTo>
                      <a:pt x="230" y="60"/>
                      <a:pt x="233" y="60"/>
                      <a:pt x="234" y="60"/>
                    </a:cubicBezTo>
                    <a:cubicBezTo>
                      <a:pt x="236" y="59"/>
                      <a:pt x="237" y="59"/>
                      <a:pt x="238" y="57"/>
                    </a:cubicBezTo>
                    <a:cubicBezTo>
                      <a:pt x="239" y="55"/>
                      <a:pt x="240" y="53"/>
                      <a:pt x="240" y="52"/>
                    </a:cubicBezTo>
                    <a:cubicBezTo>
                      <a:pt x="241" y="51"/>
                      <a:pt x="244" y="51"/>
                      <a:pt x="245" y="50"/>
                    </a:cubicBezTo>
                    <a:cubicBezTo>
                      <a:pt x="246" y="49"/>
                      <a:pt x="248" y="46"/>
                      <a:pt x="251" y="46"/>
                    </a:cubicBezTo>
                    <a:cubicBezTo>
                      <a:pt x="254" y="45"/>
                      <a:pt x="254" y="45"/>
                      <a:pt x="254" y="45"/>
                    </a:cubicBezTo>
                    <a:cubicBezTo>
                      <a:pt x="254" y="45"/>
                      <a:pt x="255" y="47"/>
                      <a:pt x="255" y="49"/>
                    </a:cubicBezTo>
                    <a:cubicBezTo>
                      <a:pt x="255" y="50"/>
                      <a:pt x="257" y="56"/>
                      <a:pt x="258" y="57"/>
                    </a:cubicBezTo>
                    <a:cubicBezTo>
                      <a:pt x="258" y="58"/>
                      <a:pt x="259" y="61"/>
                      <a:pt x="261" y="62"/>
                    </a:cubicBezTo>
                    <a:cubicBezTo>
                      <a:pt x="264" y="63"/>
                      <a:pt x="265" y="65"/>
                      <a:pt x="267" y="66"/>
                    </a:cubicBezTo>
                    <a:cubicBezTo>
                      <a:pt x="269" y="66"/>
                      <a:pt x="271" y="67"/>
                      <a:pt x="272" y="68"/>
                    </a:cubicBezTo>
                    <a:cubicBezTo>
                      <a:pt x="274" y="69"/>
                      <a:pt x="275" y="69"/>
                      <a:pt x="276" y="69"/>
                    </a:cubicBezTo>
                    <a:cubicBezTo>
                      <a:pt x="277" y="68"/>
                      <a:pt x="279" y="68"/>
                      <a:pt x="280" y="68"/>
                    </a:cubicBezTo>
                    <a:cubicBezTo>
                      <a:pt x="281" y="69"/>
                      <a:pt x="284" y="70"/>
                      <a:pt x="286" y="70"/>
                    </a:cubicBezTo>
                    <a:cubicBezTo>
                      <a:pt x="288" y="70"/>
                      <a:pt x="290" y="71"/>
                      <a:pt x="291" y="70"/>
                    </a:cubicBezTo>
                    <a:cubicBezTo>
                      <a:pt x="292" y="70"/>
                      <a:pt x="295" y="68"/>
                      <a:pt x="296" y="68"/>
                    </a:cubicBezTo>
                    <a:cubicBezTo>
                      <a:pt x="298" y="67"/>
                      <a:pt x="299" y="67"/>
                      <a:pt x="300" y="65"/>
                    </a:cubicBezTo>
                    <a:cubicBezTo>
                      <a:pt x="301" y="64"/>
                      <a:pt x="303" y="61"/>
                      <a:pt x="304" y="60"/>
                    </a:cubicBezTo>
                    <a:cubicBezTo>
                      <a:pt x="305" y="59"/>
                      <a:pt x="308" y="58"/>
                      <a:pt x="310" y="57"/>
                    </a:cubicBezTo>
                    <a:cubicBezTo>
                      <a:pt x="312" y="56"/>
                      <a:pt x="312" y="55"/>
                      <a:pt x="314" y="55"/>
                    </a:cubicBezTo>
                    <a:cubicBezTo>
                      <a:pt x="316" y="55"/>
                      <a:pt x="319" y="56"/>
                      <a:pt x="320" y="57"/>
                    </a:cubicBezTo>
                    <a:cubicBezTo>
                      <a:pt x="321" y="58"/>
                      <a:pt x="322" y="58"/>
                      <a:pt x="324" y="58"/>
                    </a:cubicBezTo>
                    <a:cubicBezTo>
                      <a:pt x="326" y="57"/>
                      <a:pt x="327" y="58"/>
                      <a:pt x="328" y="58"/>
                    </a:cubicBezTo>
                    <a:cubicBezTo>
                      <a:pt x="330" y="59"/>
                      <a:pt x="330" y="60"/>
                      <a:pt x="332" y="60"/>
                    </a:cubicBezTo>
                    <a:cubicBezTo>
                      <a:pt x="334" y="60"/>
                      <a:pt x="337" y="59"/>
                      <a:pt x="338" y="58"/>
                    </a:cubicBezTo>
                    <a:cubicBezTo>
                      <a:pt x="338" y="58"/>
                      <a:pt x="340" y="58"/>
                      <a:pt x="341" y="60"/>
                    </a:cubicBezTo>
                    <a:cubicBezTo>
                      <a:pt x="342" y="62"/>
                      <a:pt x="342" y="63"/>
                      <a:pt x="343" y="64"/>
                    </a:cubicBezTo>
                    <a:cubicBezTo>
                      <a:pt x="344" y="65"/>
                      <a:pt x="348" y="69"/>
                      <a:pt x="351" y="71"/>
                    </a:cubicBezTo>
                    <a:cubicBezTo>
                      <a:pt x="352" y="73"/>
                      <a:pt x="353" y="74"/>
                      <a:pt x="353" y="75"/>
                    </a:cubicBezTo>
                    <a:cubicBezTo>
                      <a:pt x="353" y="76"/>
                      <a:pt x="353" y="76"/>
                      <a:pt x="353" y="76"/>
                    </a:cubicBezTo>
                    <a:cubicBezTo>
                      <a:pt x="353" y="76"/>
                      <a:pt x="353" y="76"/>
                      <a:pt x="352" y="77"/>
                    </a:cubicBezTo>
                    <a:cubicBezTo>
                      <a:pt x="351" y="77"/>
                      <a:pt x="349" y="78"/>
                      <a:pt x="349" y="80"/>
                    </a:cubicBezTo>
                    <a:cubicBezTo>
                      <a:pt x="348" y="81"/>
                      <a:pt x="349" y="83"/>
                      <a:pt x="349" y="84"/>
                    </a:cubicBezTo>
                    <a:cubicBezTo>
                      <a:pt x="349" y="85"/>
                      <a:pt x="350" y="87"/>
                      <a:pt x="351" y="89"/>
                    </a:cubicBezTo>
                    <a:cubicBezTo>
                      <a:pt x="352" y="91"/>
                      <a:pt x="353" y="92"/>
                      <a:pt x="353" y="92"/>
                    </a:cubicBezTo>
                    <a:cubicBezTo>
                      <a:pt x="354" y="93"/>
                      <a:pt x="355" y="94"/>
                      <a:pt x="355" y="95"/>
                    </a:cubicBezTo>
                    <a:cubicBezTo>
                      <a:pt x="355" y="96"/>
                      <a:pt x="355" y="98"/>
                      <a:pt x="356" y="98"/>
                    </a:cubicBezTo>
                    <a:cubicBezTo>
                      <a:pt x="356" y="99"/>
                      <a:pt x="357" y="100"/>
                      <a:pt x="357" y="101"/>
                    </a:cubicBezTo>
                    <a:cubicBezTo>
                      <a:pt x="357" y="102"/>
                      <a:pt x="357" y="103"/>
                      <a:pt x="357" y="104"/>
                    </a:cubicBezTo>
                    <a:cubicBezTo>
                      <a:pt x="357" y="104"/>
                      <a:pt x="358" y="108"/>
                      <a:pt x="359" y="106"/>
                    </a:cubicBezTo>
                    <a:cubicBezTo>
                      <a:pt x="360" y="105"/>
                      <a:pt x="360" y="105"/>
                      <a:pt x="360" y="103"/>
                    </a:cubicBezTo>
                    <a:cubicBezTo>
                      <a:pt x="360" y="102"/>
                      <a:pt x="360" y="102"/>
                      <a:pt x="361" y="102"/>
                    </a:cubicBezTo>
                    <a:cubicBezTo>
                      <a:pt x="362" y="102"/>
                      <a:pt x="364" y="102"/>
                      <a:pt x="364" y="101"/>
                    </a:cubicBezTo>
                    <a:cubicBezTo>
                      <a:pt x="365" y="99"/>
                      <a:pt x="365" y="98"/>
                      <a:pt x="366" y="98"/>
                    </a:cubicBezTo>
                    <a:cubicBezTo>
                      <a:pt x="367" y="97"/>
                      <a:pt x="369" y="97"/>
                      <a:pt x="368" y="98"/>
                    </a:cubicBezTo>
                    <a:cubicBezTo>
                      <a:pt x="368" y="98"/>
                      <a:pt x="368" y="99"/>
                      <a:pt x="369" y="99"/>
                    </a:cubicBezTo>
                    <a:cubicBezTo>
                      <a:pt x="370" y="99"/>
                      <a:pt x="371" y="99"/>
                      <a:pt x="371" y="98"/>
                    </a:cubicBezTo>
                    <a:cubicBezTo>
                      <a:pt x="371" y="97"/>
                      <a:pt x="371" y="97"/>
                      <a:pt x="372" y="96"/>
                    </a:cubicBezTo>
                    <a:cubicBezTo>
                      <a:pt x="373" y="96"/>
                      <a:pt x="376" y="96"/>
                      <a:pt x="377" y="96"/>
                    </a:cubicBezTo>
                    <a:cubicBezTo>
                      <a:pt x="377" y="96"/>
                      <a:pt x="380" y="95"/>
                      <a:pt x="380" y="95"/>
                    </a:cubicBezTo>
                    <a:cubicBezTo>
                      <a:pt x="380" y="96"/>
                      <a:pt x="381" y="96"/>
                      <a:pt x="381" y="96"/>
                    </a:cubicBezTo>
                    <a:cubicBezTo>
                      <a:pt x="383" y="96"/>
                      <a:pt x="389" y="98"/>
                      <a:pt x="390" y="99"/>
                    </a:cubicBezTo>
                    <a:cubicBezTo>
                      <a:pt x="390" y="99"/>
                      <a:pt x="391" y="99"/>
                      <a:pt x="391" y="100"/>
                    </a:cubicBezTo>
                    <a:cubicBezTo>
                      <a:pt x="391" y="100"/>
                      <a:pt x="391" y="100"/>
                      <a:pt x="391" y="100"/>
                    </a:cubicBezTo>
                    <a:cubicBezTo>
                      <a:pt x="391" y="100"/>
                      <a:pt x="391" y="101"/>
                      <a:pt x="391" y="102"/>
                    </a:cubicBezTo>
                    <a:cubicBezTo>
                      <a:pt x="391" y="103"/>
                      <a:pt x="390" y="103"/>
                      <a:pt x="389" y="103"/>
                    </a:cubicBezTo>
                    <a:cubicBezTo>
                      <a:pt x="388" y="103"/>
                      <a:pt x="388" y="103"/>
                      <a:pt x="387" y="103"/>
                    </a:cubicBezTo>
                    <a:cubicBezTo>
                      <a:pt x="386" y="104"/>
                      <a:pt x="386" y="105"/>
                      <a:pt x="386" y="105"/>
                    </a:cubicBezTo>
                    <a:cubicBezTo>
                      <a:pt x="387" y="106"/>
                      <a:pt x="387" y="108"/>
                      <a:pt x="387" y="109"/>
                    </a:cubicBezTo>
                    <a:cubicBezTo>
                      <a:pt x="388" y="110"/>
                      <a:pt x="390" y="110"/>
                      <a:pt x="390" y="111"/>
                    </a:cubicBezTo>
                    <a:cubicBezTo>
                      <a:pt x="390" y="112"/>
                      <a:pt x="389" y="114"/>
                      <a:pt x="390" y="115"/>
                    </a:cubicBezTo>
                    <a:cubicBezTo>
                      <a:pt x="390" y="115"/>
                      <a:pt x="393" y="115"/>
                      <a:pt x="393" y="116"/>
                    </a:cubicBezTo>
                    <a:cubicBezTo>
                      <a:pt x="393" y="117"/>
                      <a:pt x="396" y="120"/>
                      <a:pt x="398" y="121"/>
                    </a:cubicBezTo>
                    <a:cubicBezTo>
                      <a:pt x="399" y="121"/>
                      <a:pt x="401" y="122"/>
                      <a:pt x="401" y="123"/>
                    </a:cubicBezTo>
                    <a:cubicBezTo>
                      <a:pt x="401" y="124"/>
                      <a:pt x="402" y="125"/>
                      <a:pt x="401" y="125"/>
                    </a:cubicBezTo>
                    <a:cubicBezTo>
                      <a:pt x="401" y="126"/>
                      <a:pt x="401" y="127"/>
                      <a:pt x="401" y="129"/>
                    </a:cubicBezTo>
                    <a:cubicBezTo>
                      <a:pt x="402" y="130"/>
                      <a:pt x="403" y="131"/>
                      <a:pt x="404" y="131"/>
                    </a:cubicBezTo>
                    <a:cubicBezTo>
                      <a:pt x="405" y="131"/>
                      <a:pt x="405" y="130"/>
                      <a:pt x="406" y="131"/>
                    </a:cubicBezTo>
                    <a:cubicBezTo>
                      <a:pt x="407" y="131"/>
                      <a:pt x="407" y="132"/>
                      <a:pt x="408" y="131"/>
                    </a:cubicBezTo>
                    <a:cubicBezTo>
                      <a:pt x="409" y="130"/>
                      <a:pt x="408" y="128"/>
                      <a:pt x="409" y="128"/>
                    </a:cubicBezTo>
                    <a:cubicBezTo>
                      <a:pt x="409" y="128"/>
                      <a:pt x="410" y="131"/>
                      <a:pt x="410" y="132"/>
                    </a:cubicBezTo>
                    <a:cubicBezTo>
                      <a:pt x="411" y="133"/>
                      <a:pt x="412" y="136"/>
                      <a:pt x="412" y="137"/>
                    </a:cubicBezTo>
                    <a:cubicBezTo>
                      <a:pt x="413" y="138"/>
                      <a:pt x="415" y="138"/>
                      <a:pt x="416" y="138"/>
                    </a:cubicBezTo>
                    <a:cubicBezTo>
                      <a:pt x="417" y="138"/>
                      <a:pt x="417" y="137"/>
                      <a:pt x="418" y="137"/>
                    </a:cubicBezTo>
                    <a:cubicBezTo>
                      <a:pt x="419" y="137"/>
                      <a:pt x="420" y="137"/>
                      <a:pt x="420" y="137"/>
                    </a:cubicBezTo>
                    <a:cubicBezTo>
                      <a:pt x="421" y="138"/>
                      <a:pt x="422" y="137"/>
                      <a:pt x="423" y="137"/>
                    </a:cubicBezTo>
                    <a:cubicBezTo>
                      <a:pt x="423" y="137"/>
                      <a:pt x="425" y="136"/>
                      <a:pt x="425" y="136"/>
                    </a:cubicBezTo>
                    <a:cubicBezTo>
                      <a:pt x="425" y="135"/>
                      <a:pt x="426" y="134"/>
                      <a:pt x="427" y="134"/>
                    </a:cubicBezTo>
                    <a:cubicBezTo>
                      <a:pt x="428" y="133"/>
                      <a:pt x="428" y="133"/>
                      <a:pt x="430" y="133"/>
                    </a:cubicBezTo>
                    <a:cubicBezTo>
                      <a:pt x="431" y="132"/>
                      <a:pt x="432" y="131"/>
                      <a:pt x="432" y="131"/>
                    </a:cubicBezTo>
                    <a:cubicBezTo>
                      <a:pt x="433" y="130"/>
                      <a:pt x="434" y="128"/>
                      <a:pt x="434" y="127"/>
                    </a:cubicBezTo>
                    <a:cubicBezTo>
                      <a:pt x="433" y="127"/>
                      <a:pt x="433" y="126"/>
                      <a:pt x="432" y="126"/>
                    </a:cubicBezTo>
                    <a:cubicBezTo>
                      <a:pt x="431" y="125"/>
                      <a:pt x="431" y="125"/>
                      <a:pt x="431" y="124"/>
                    </a:cubicBezTo>
                    <a:cubicBezTo>
                      <a:pt x="432" y="124"/>
                      <a:pt x="432" y="124"/>
                      <a:pt x="432" y="123"/>
                    </a:cubicBezTo>
                    <a:cubicBezTo>
                      <a:pt x="432" y="122"/>
                      <a:pt x="433" y="120"/>
                      <a:pt x="432" y="119"/>
                    </a:cubicBezTo>
                    <a:cubicBezTo>
                      <a:pt x="431" y="118"/>
                      <a:pt x="432" y="118"/>
                      <a:pt x="431" y="118"/>
                    </a:cubicBezTo>
                    <a:cubicBezTo>
                      <a:pt x="430" y="118"/>
                      <a:pt x="429" y="118"/>
                      <a:pt x="429" y="117"/>
                    </a:cubicBezTo>
                    <a:cubicBezTo>
                      <a:pt x="429" y="116"/>
                      <a:pt x="430" y="116"/>
                      <a:pt x="430" y="115"/>
                    </a:cubicBezTo>
                    <a:cubicBezTo>
                      <a:pt x="430" y="114"/>
                      <a:pt x="430" y="113"/>
                      <a:pt x="429" y="113"/>
                    </a:cubicBezTo>
                    <a:cubicBezTo>
                      <a:pt x="428" y="112"/>
                      <a:pt x="427" y="112"/>
                      <a:pt x="427" y="111"/>
                    </a:cubicBezTo>
                    <a:cubicBezTo>
                      <a:pt x="427" y="110"/>
                      <a:pt x="426" y="107"/>
                      <a:pt x="427" y="107"/>
                    </a:cubicBezTo>
                    <a:cubicBezTo>
                      <a:pt x="428" y="107"/>
                      <a:pt x="429" y="108"/>
                      <a:pt x="429" y="108"/>
                    </a:cubicBezTo>
                    <a:cubicBezTo>
                      <a:pt x="430" y="108"/>
                      <a:pt x="431" y="107"/>
                      <a:pt x="432" y="108"/>
                    </a:cubicBezTo>
                    <a:cubicBezTo>
                      <a:pt x="433" y="108"/>
                      <a:pt x="433" y="108"/>
                      <a:pt x="434" y="107"/>
                    </a:cubicBezTo>
                    <a:cubicBezTo>
                      <a:pt x="434" y="107"/>
                      <a:pt x="434" y="104"/>
                      <a:pt x="434" y="103"/>
                    </a:cubicBezTo>
                    <a:cubicBezTo>
                      <a:pt x="434" y="101"/>
                      <a:pt x="434" y="99"/>
                      <a:pt x="435" y="98"/>
                    </a:cubicBezTo>
                    <a:cubicBezTo>
                      <a:pt x="436" y="98"/>
                      <a:pt x="436" y="97"/>
                      <a:pt x="437" y="96"/>
                    </a:cubicBezTo>
                    <a:cubicBezTo>
                      <a:pt x="438" y="96"/>
                      <a:pt x="437" y="96"/>
                      <a:pt x="438" y="95"/>
                    </a:cubicBezTo>
                    <a:cubicBezTo>
                      <a:pt x="439" y="94"/>
                      <a:pt x="439" y="93"/>
                      <a:pt x="440" y="92"/>
                    </a:cubicBezTo>
                    <a:cubicBezTo>
                      <a:pt x="440" y="91"/>
                      <a:pt x="441" y="89"/>
                      <a:pt x="443" y="90"/>
                    </a:cubicBezTo>
                    <a:cubicBezTo>
                      <a:pt x="444" y="91"/>
                      <a:pt x="444" y="92"/>
                      <a:pt x="445" y="92"/>
                    </a:cubicBezTo>
                    <a:cubicBezTo>
                      <a:pt x="447" y="93"/>
                      <a:pt x="448" y="95"/>
                      <a:pt x="449" y="95"/>
                    </a:cubicBezTo>
                    <a:cubicBezTo>
                      <a:pt x="449" y="95"/>
                      <a:pt x="450" y="97"/>
                      <a:pt x="450" y="97"/>
                    </a:cubicBezTo>
                    <a:cubicBezTo>
                      <a:pt x="450" y="98"/>
                      <a:pt x="452" y="99"/>
                      <a:pt x="452" y="100"/>
                    </a:cubicBezTo>
                    <a:cubicBezTo>
                      <a:pt x="452" y="101"/>
                      <a:pt x="453" y="103"/>
                      <a:pt x="452" y="103"/>
                    </a:cubicBezTo>
                    <a:cubicBezTo>
                      <a:pt x="452" y="103"/>
                      <a:pt x="451" y="104"/>
                      <a:pt x="451" y="104"/>
                    </a:cubicBezTo>
                    <a:cubicBezTo>
                      <a:pt x="452" y="105"/>
                      <a:pt x="453" y="105"/>
                      <a:pt x="453" y="107"/>
                    </a:cubicBezTo>
                    <a:cubicBezTo>
                      <a:pt x="454" y="109"/>
                      <a:pt x="453" y="110"/>
                      <a:pt x="454" y="111"/>
                    </a:cubicBezTo>
                    <a:cubicBezTo>
                      <a:pt x="455" y="112"/>
                      <a:pt x="455" y="113"/>
                      <a:pt x="455" y="114"/>
                    </a:cubicBezTo>
                    <a:cubicBezTo>
                      <a:pt x="454" y="115"/>
                      <a:pt x="455" y="117"/>
                      <a:pt x="456" y="117"/>
                    </a:cubicBezTo>
                    <a:cubicBezTo>
                      <a:pt x="456" y="118"/>
                      <a:pt x="459" y="121"/>
                      <a:pt x="461" y="122"/>
                    </a:cubicBezTo>
                    <a:cubicBezTo>
                      <a:pt x="462" y="123"/>
                      <a:pt x="463" y="124"/>
                      <a:pt x="464" y="125"/>
                    </a:cubicBezTo>
                    <a:cubicBezTo>
                      <a:pt x="464" y="125"/>
                      <a:pt x="466" y="128"/>
                      <a:pt x="467" y="129"/>
                    </a:cubicBezTo>
                    <a:cubicBezTo>
                      <a:pt x="468" y="131"/>
                      <a:pt x="468" y="133"/>
                      <a:pt x="470" y="134"/>
                    </a:cubicBezTo>
                    <a:cubicBezTo>
                      <a:pt x="472" y="135"/>
                      <a:pt x="473" y="135"/>
                      <a:pt x="473" y="136"/>
                    </a:cubicBezTo>
                    <a:cubicBezTo>
                      <a:pt x="472" y="138"/>
                      <a:pt x="473" y="140"/>
                      <a:pt x="474" y="140"/>
                    </a:cubicBezTo>
                    <a:cubicBezTo>
                      <a:pt x="475" y="140"/>
                      <a:pt x="477" y="138"/>
                      <a:pt x="478" y="138"/>
                    </a:cubicBezTo>
                    <a:cubicBezTo>
                      <a:pt x="478" y="138"/>
                      <a:pt x="482" y="139"/>
                      <a:pt x="482" y="141"/>
                    </a:cubicBezTo>
                    <a:cubicBezTo>
                      <a:pt x="482" y="143"/>
                      <a:pt x="480" y="145"/>
                      <a:pt x="481" y="145"/>
                    </a:cubicBezTo>
                    <a:cubicBezTo>
                      <a:pt x="481" y="146"/>
                      <a:pt x="482" y="146"/>
                      <a:pt x="483" y="147"/>
                    </a:cubicBezTo>
                    <a:cubicBezTo>
                      <a:pt x="484" y="148"/>
                      <a:pt x="486" y="149"/>
                      <a:pt x="485" y="150"/>
                    </a:cubicBezTo>
                    <a:cubicBezTo>
                      <a:pt x="484" y="150"/>
                      <a:pt x="483" y="151"/>
                      <a:pt x="483" y="152"/>
                    </a:cubicBezTo>
                    <a:cubicBezTo>
                      <a:pt x="484" y="152"/>
                      <a:pt x="485" y="152"/>
                      <a:pt x="485" y="152"/>
                    </a:cubicBezTo>
                    <a:cubicBezTo>
                      <a:pt x="486" y="152"/>
                      <a:pt x="486" y="152"/>
                      <a:pt x="487" y="153"/>
                    </a:cubicBezTo>
                    <a:cubicBezTo>
                      <a:pt x="488" y="154"/>
                      <a:pt x="490" y="156"/>
                      <a:pt x="490" y="157"/>
                    </a:cubicBezTo>
                    <a:cubicBezTo>
                      <a:pt x="491" y="158"/>
                      <a:pt x="493" y="162"/>
                      <a:pt x="494" y="163"/>
                    </a:cubicBezTo>
                    <a:cubicBezTo>
                      <a:pt x="494" y="164"/>
                      <a:pt x="495" y="165"/>
                      <a:pt x="496" y="165"/>
                    </a:cubicBezTo>
                    <a:cubicBezTo>
                      <a:pt x="497" y="166"/>
                      <a:pt x="497" y="166"/>
                      <a:pt x="499" y="166"/>
                    </a:cubicBezTo>
                    <a:cubicBezTo>
                      <a:pt x="500" y="166"/>
                      <a:pt x="499" y="165"/>
                      <a:pt x="500" y="165"/>
                    </a:cubicBezTo>
                    <a:cubicBezTo>
                      <a:pt x="500" y="164"/>
                      <a:pt x="501" y="164"/>
                      <a:pt x="502" y="165"/>
                    </a:cubicBezTo>
                    <a:cubicBezTo>
                      <a:pt x="503" y="165"/>
                      <a:pt x="504" y="165"/>
                      <a:pt x="505" y="165"/>
                    </a:cubicBezTo>
                    <a:cubicBezTo>
                      <a:pt x="506" y="166"/>
                      <a:pt x="506" y="165"/>
                      <a:pt x="507" y="165"/>
                    </a:cubicBezTo>
                    <a:cubicBezTo>
                      <a:pt x="508" y="164"/>
                      <a:pt x="510" y="162"/>
                      <a:pt x="511" y="162"/>
                    </a:cubicBezTo>
                    <a:cubicBezTo>
                      <a:pt x="511" y="161"/>
                      <a:pt x="512" y="160"/>
                      <a:pt x="514" y="159"/>
                    </a:cubicBezTo>
                    <a:cubicBezTo>
                      <a:pt x="515" y="159"/>
                      <a:pt x="516" y="158"/>
                      <a:pt x="517" y="158"/>
                    </a:cubicBezTo>
                    <a:cubicBezTo>
                      <a:pt x="517" y="157"/>
                      <a:pt x="518" y="156"/>
                      <a:pt x="518" y="154"/>
                    </a:cubicBezTo>
                    <a:cubicBezTo>
                      <a:pt x="517" y="153"/>
                      <a:pt x="517" y="152"/>
                      <a:pt x="516" y="151"/>
                    </a:cubicBezTo>
                    <a:cubicBezTo>
                      <a:pt x="515" y="150"/>
                      <a:pt x="515" y="147"/>
                      <a:pt x="515" y="147"/>
                    </a:cubicBezTo>
                    <a:cubicBezTo>
                      <a:pt x="515" y="146"/>
                      <a:pt x="514" y="145"/>
                      <a:pt x="514" y="144"/>
                    </a:cubicBezTo>
                    <a:cubicBezTo>
                      <a:pt x="514" y="142"/>
                      <a:pt x="512" y="140"/>
                      <a:pt x="512" y="138"/>
                    </a:cubicBezTo>
                    <a:cubicBezTo>
                      <a:pt x="513" y="137"/>
                      <a:pt x="514" y="135"/>
                      <a:pt x="515" y="136"/>
                    </a:cubicBezTo>
                    <a:cubicBezTo>
                      <a:pt x="516" y="136"/>
                      <a:pt x="516" y="137"/>
                      <a:pt x="517" y="137"/>
                    </a:cubicBezTo>
                    <a:cubicBezTo>
                      <a:pt x="518" y="136"/>
                      <a:pt x="517" y="135"/>
                      <a:pt x="519" y="135"/>
                    </a:cubicBezTo>
                    <a:cubicBezTo>
                      <a:pt x="521" y="135"/>
                      <a:pt x="523" y="134"/>
                      <a:pt x="523" y="133"/>
                    </a:cubicBezTo>
                    <a:cubicBezTo>
                      <a:pt x="523" y="132"/>
                      <a:pt x="523" y="131"/>
                      <a:pt x="523" y="131"/>
                    </a:cubicBezTo>
                    <a:cubicBezTo>
                      <a:pt x="524" y="130"/>
                      <a:pt x="525" y="131"/>
                      <a:pt x="526" y="129"/>
                    </a:cubicBezTo>
                    <a:cubicBezTo>
                      <a:pt x="527" y="127"/>
                      <a:pt x="526" y="127"/>
                      <a:pt x="527" y="126"/>
                    </a:cubicBezTo>
                    <a:cubicBezTo>
                      <a:pt x="528" y="126"/>
                      <a:pt x="530" y="126"/>
                      <a:pt x="531" y="126"/>
                    </a:cubicBezTo>
                    <a:cubicBezTo>
                      <a:pt x="532" y="125"/>
                      <a:pt x="534" y="124"/>
                      <a:pt x="535" y="124"/>
                    </a:cubicBezTo>
                    <a:cubicBezTo>
                      <a:pt x="536" y="123"/>
                      <a:pt x="537" y="123"/>
                      <a:pt x="539" y="123"/>
                    </a:cubicBezTo>
                    <a:cubicBezTo>
                      <a:pt x="540" y="122"/>
                      <a:pt x="543" y="123"/>
                      <a:pt x="543" y="122"/>
                    </a:cubicBezTo>
                    <a:cubicBezTo>
                      <a:pt x="542" y="121"/>
                      <a:pt x="542" y="120"/>
                      <a:pt x="543" y="120"/>
                    </a:cubicBezTo>
                    <a:cubicBezTo>
                      <a:pt x="544" y="120"/>
                      <a:pt x="545" y="120"/>
                      <a:pt x="545" y="119"/>
                    </a:cubicBezTo>
                    <a:cubicBezTo>
                      <a:pt x="544" y="118"/>
                      <a:pt x="544" y="117"/>
                      <a:pt x="544" y="116"/>
                    </a:cubicBezTo>
                    <a:cubicBezTo>
                      <a:pt x="544" y="115"/>
                      <a:pt x="543" y="114"/>
                      <a:pt x="544" y="113"/>
                    </a:cubicBezTo>
                    <a:cubicBezTo>
                      <a:pt x="545" y="112"/>
                      <a:pt x="545" y="111"/>
                      <a:pt x="546" y="110"/>
                    </a:cubicBezTo>
                    <a:cubicBezTo>
                      <a:pt x="547" y="109"/>
                      <a:pt x="547" y="107"/>
                      <a:pt x="548" y="108"/>
                    </a:cubicBezTo>
                    <a:cubicBezTo>
                      <a:pt x="549" y="108"/>
                      <a:pt x="549" y="106"/>
                      <a:pt x="550" y="106"/>
                    </a:cubicBezTo>
                    <a:cubicBezTo>
                      <a:pt x="551" y="106"/>
                      <a:pt x="552" y="105"/>
                      <a:pt x="553" y="105"/>
                    </a:cubicBezTo>
                    <a:cubicBezTo>
                      <a:pt x="554" y="106"/>
                      <a:pt x="555" y="106"/>
                      <a:pt x="556" y="107"/>
                    </a:cubicBezTo>
                    <a:cubicBezTo>
                      <a:pt x="556" y="107"/>
                      <a:pt x="555" y="108"/>
                      <a:pt x="556" y="109"/>
                    </a:cubicBezTo>
                    <a:cubicBezTo>
                      <a:pt x="558" y="110"/>
                      <a:pt x="559" y="110"/>
                      <a:pt x="559" y="112"/>
                    </a:cubicBezTo>
                    <a:cubicBezTo>
                      <a:pt x="559" y="113"/>
                      <a:pt x="559" y="114"/>
                      <a:pt x="559" y="115"/>
                    </a:cubicBezTo>
                    <a:cubicBezTo>
                      <a:pt x="559" y="116"/>
                      <a:pt x="561" y="119"/>
                      <a:pt x="562" y="119"/>
                    </a:cubicBezTo>
                    <a:cubicBezTo>
                      <a:pt x="562" y="119"/>
                      <a:pt x="563" y="120"/>
                      <a:pt x="564" y="119"/>
                    </a:cubicBezTo>
                    <a:cubicBezTo>
                      <a:pt x="566" y="119"/>
                      <a:pt x="567" y="118"/>
                      <a:pt x="566" y="117"/>
                    </a:cubicBezTo>
                    <a:cubicBezTo>
                      <a:pt x="566" y="116"/>
                      <a:pt x="566" y="115"/>
                      <a:pt x="567" y="115"/>
                    </a:cubicBezTo>
                    <a:cubicBezTo>
                      <a:pt x="567" y="115"/>
                      <a:pt x="568" y="114"/>
                      <a:pt x="568" y="113"/>
                    </a:cubicBezTo>
                    <a:cubicBezTo>
                      <a:pt x="568" y="112"/>
                      <a:pt x="568" y="111"/>
                      <a:pt x="568" y="110"/>
                    </a:cubicBezTo>
                    <a:cubicBezTo>
                      <a:pt x="569" y="108"/>
                      <a:pt x="570" y="107"/>
                      <a:pt x="571" y="107"/>
                    </a:cubicBezTo>
                    <a:cubicBezTo>
                      <a:pt x="573" y="107"/>
                      <a:pt x="573" y="106"/>
                      <a:pt x="573" y="105"/>
                    </a:cubicBezTo>
                    <a:cubicBezTo>
                      <a:pt x="573" y="104"/>
                      <a:pt x="573" y="103"/>
                      <a:pt x="574" y="103"/>
                    </a:cubicBezTo>
                    <a:cubicBezTo>
                      <a:pt x="574" y="102"/>
                      <a:pt x="574" y="100"/>
                      <a:pt x="574" y="99"/>
                    </a:cubicBezTo>
                    <a:cubicBezTo>
                      <a:pt x="574" y="98"/>
                      <a:pt x="575" y="96"/>
                      <a:pt x="576" y="96"/>
                    </a:cubicBezTo>
                    <a:cubicBezTo>
                      <a:pt x="577" y="96"/>
                      <a:pt x="577" y="97"/>
                      <a:pt x="578" y="98"/>
                    </a:cubicBezTo>
                    <a:cubicBezTo>
                      <a:pt x="578" y="99"/>
                      <a:pt x="579" y="100"/>
                      <a:pt x="579" y="101"/>
                    </a:cubicBezTo>
                    <a:cubicBezTo>
                      <a:pt x="578" y="103"/>
                      <a:pt x="578" y="104"/>
                      <a:pt x="578" y="105"/>
                    </a:cubicBezTo>
                    <a:cubicBezTo>
                      <a:pt x="579" y="105"/>
                      <a:pt x="582" y="107"/>
                      <a:pt x="582" y="108"/>
                    </a:cubicBezTo>
                    <a:cubicBezTo>
                      <a:pt x="582" y="109"/>
                      <a:pt x="581" y="110"/>
                      <a:pt x="582" y="111"/>
                    </a:cubicBezTo>
                    <a:cubicBezTo>
                      <a:pt x="583" y="112"/>
                      <a:pt x="583" y="112"/>
                      <a:pt x="583" y="113"/>
                    </a:cubicBezTo>
                    <a:cubicBezTo>
                      <a:pt x="582" y="113"/>
                      <a:pt x="583" y="114"/>
                      <a:pt x="584" y="115"/>
                    </a:cubicBezTo>
                    <a:cubicBezTo>
                      <a:pt x="584" y="116"/>
                      <a:pt x="585" y="119"/>
                      <a:pt x="587" y="120"/>
                    </a:cubicBezTo>
                    <a:cubicBezTo>
                      <a:pt x="588" y="121"/>
                      <a:pt x="589" y="121"/>
                      <a:pt x="589" y="122"/>
                    </a:cubicBezTo>
                    <a:cubicBezTo>
                      <a:pt x="589" y="124"/>
                      <a:pt x="588" y="125"/>
                      <a:pt x="589" y="126"/>
                    </a:cubicBezTo>
                    <a:cubicBezTo>
                      <a:pt x="589" y="128"/>
                      <a:pt x="591" y="129"/>
                      <a:pt x="592" y="129"/>
                    </a:cubicBezTo>
                    <a:cubicBezTo>
                      <a:pt x="593" y="129"/>
                      <a:pt x="593" y="128"/>
                      <a:pt x="594" y="128"/>
                    </a:cubicBezTo>
                    <a:cubicBezTo>
                      <a:pt x="594" y="127"/>
                      <a:pt x="595" y="128"/>
                      <a:pt x="596" y="129"/>
                    </a:cubicBezTo>
                    <a:cubicBezTo>
                      <a:pt x="597" y="129"/>
                      <a:pt x="599" y="129"/>
                      <a:pt x="600" y="129"/>
                    </a:cubicBezTo>
                    <a:cubicBezTo>
                      <a:pt x="601" y="129"/>
                      <a:pt x="602" y="129"/>
                      <a:pt x="602" y="129"/>
                    </a:cubicBezTo>
                    <a:cubicBezTo>
                      <a:pt x="603" y="129"/>
                      <a:pt x="605" y="127"/>
                      <a:pt x="605" y="129"/>
                    </a:cubicBezTo>
                    <a:cubicBezTo>
                      <a:pt x="606" y="130"/>
                      <a:pt x="605" y="131"/>
                      <a:pt x="606" y="131"/>
                    </a:cubicBezTo>
                    <a:cubicBezTo>
                      <a:pt x="607" y="131"/>
                      <a:pt x="608" y="131"/>
                      <a:pt x="609" y="131"/>
                    </a:cubicBezTo>
                    <a:cubicBezTo>
                      <a:pt x="610" y="132"/>
                      <a:pt x="612" y="132"/>
                      <a:pt x="613" y="132"/>
                    </a:cubicBezTo>
                    <a:cubicBezTo>
                      <a:pt x="613" y="132"/>
                      <a:pt x="614" y="132"/>
                      <a:pt x="616" y="133"/>
                    </a:cubicBezTo>
                    <a:cubicBezTo>
                      <a:pt x="618" y="134"/>
                      <a:pt x="618" y="134"/>
                      <a:pt x="619" y="134"/>
                    </a:cubicBezTo>
                    <a:cubicBezTo>
                      <a:pt x="620" y="135"/>
                      <a:pt x="620" y="135"/>
                      <a:pt x="621" y="136"/>
                    </a:cubicBezTo>
                    <a:cubicBezTo>
                      <a:pt x="621" y="137"/>
                      <a:pt x="623" y="139"/>
                      <a:pt x="624" y="139"/>
                    </a:cubicBezTo>
                    <a:cubicBezTo>
                      <a:pt x="625" y="139"/>
                      <a:pt x="627" y="140"/>
                      <a:pt x="627" y="139"/>
                    </a:cubicBezTo>
                    <a:cubicBezTo>
                      <a:pt x="628" y="137"/>
                      <a:pt x="629" y="135"/>
                      <a:pt x="629" y="134"/>
                    </a:cubicBezTo>
                    <a:cubicBezTo>
                      <a:pt x="629" y="133"/>
                      <a:pt x="632" y="130"/>
                      <a:pt x="633" y="130"/>
                    </a:cubicBezTo>
                    <a:cubicBezTo>
                      <a:pt x="635" y="131"/>
                      <a:pt x="638" y="133"/>
                      <a:pt x="639" y="134"/>
                    </a:cubicBezTo>
                    <a:cubicBezTo>
                      <a:pt x="640" y="134"/>
                      <a:pt x="642" y="136"/>
                      <a:pt x="643" y="135"/>
                    </a:cubicBezTo>
                    <a:cubicBezTo>
                      <a:pt x="644" y="134"/>
                      <a:pt x="644" y="133"/>
                      <a:pt x="645" y="133"/>
                    </a:cubicBezTo>
                    <a:cubicBezTo>
                      <a:pt x="646" y="133"/>
                      <a:pt x="645" y="132"/>
                      <a:pt x="646" y="132"/>
                    </a:cubicBezTo>
                    <a:cubicBezTo>
                      <a:pt x="646" y="131"/>
                      <a:pt x="646" y="129"/>
                      <a:pt x="647" y="129"/>
                    </a:cubicBezTo>
                    <a:cubicBezTo>
                      <a:pt x="649" y="129"/>
                      <a:pt x="650" y="129"/>
                      <a:pt x="650" y="128"/>
                    </a:cubicBezTo>
                    <a:cubicBezTo>
                      <a:pt x="650" y="126"/>
                      <a:pt x="651" y="128"/>
                      <a:pt x="652" y="128"/>
                    </a:cubicBezTo>
                    <a:cubicBezTo>
                      <a:pt x="651" y="129"/>
                      <a:pt x="651" y="131"/>
                      <a:pt x="652" y="132"/>
                    </a:cubicBezTo>
                    <a:cubicBezTo>
                      <a:pt x="652" y="132"/>
                      <a:pt x="654" y="133"/>
                      <a:pt x="653" y="135"/>
                    </a:cubicBezTo>
                    <a:cubicBezTo>
                      <a:pt x="653" y="136"/>
                      <a:pt x="652" y="136"/>
                      <a:pt x="652" y="137"/>
                    </a:cubicBezTo>
                    <a:cubicBezTo>
                      <a:pt x="652" y="139"/>
                      <a:pt x="653" y="143"/>
                      <a:pt x="653" y="143"/>
                    </a:cubicBezTo>
                    <a:cubicBezTo>
                      <a:pt x="653" y="143"/>
                      <a:pt x="653" y="147"/>
                      <a:pt x="653" y="148"/>
                    </a:cubicBezTo>
                    <a:cubicBezTo>
                      <a:pt x="653" y="149"/>
                      <a:pt x="652" y="150"/>
                      <a:pt x="651" y="150"/>
                    </a:cubicBezTo>
                    <a:cubicBezTo>
                      <a:pt x="651" y="151"/>
                      <a:pt x="651" y="152"/>
                      <a:pt x="652" y="153"/>
                    </a:cubicBezTo>
                    <a:cubicBezTo>
                      <a:pt x="652" y="154"/>
                      <a:pt x="654" y="155"/>
                      <a:pt x="654" y="157"/>
                    </a:cubicBezTo>
                    <a:cubicBezTo>
                      <a:pt x="654" y="159"/>
                      <a:pt x="654" y="160"/>
                      <a:pt x="653" y="161"/>
                    </a:cubicBezTo>
                    <a:cubicBezTo>
                      <a:pt x="652" y="162"/>
                      <a:pt x="652" y="163"/>
                      <a:pt x="653" y="164"/>
                    </a:cubicBezTo>
                    <a:cubicBezTo>
                      <a:pt x="653" y="165"/>
                      <a:pt x="653" y="165"/>
                      <a:pt x="653" y="165"/>
                    </a:cubicBezTo>
                    <a:cubicBezTo>
                      <a:pt x="653" y="165"/>
                      <a:pt x="651" y="166"/>
                      <a:pt x="651" y="166"/>
                    </a:cubicBezTo>
                    <a:cubicBezTo>
                      <a:pt x="651" y="167"/>
                      <a:pt x="650" y="167"/>
                      <a:pt x="650" y="168"/>
                    </a:cubicBezTo>
                    <a:cubicBezTo>
                      <a:pt x="651" y="168"/>
                      <a:pt x="651" y="169"/>
                      <a:pt x="650" y="169"/>
                    </a:cubicBezTo>
                    <a:cubicBezTo>
                      <a:pt x="650" y="170"/>
                      <a:pt x="650" y="172"/>
                      <a:pt x="650" y="172"/>
                    </a:cubicBezTo>
                    <a:cubicBezTo>
                      <a:pt x="651" y="172"/>
                      <a:pt x="652" y="173"/>
                      <a:pt x="652" y="173"/>
                    </a:cubicBezTo>
                    <a:cubicBezTo>
                      <a:pt x="652" y="173"/>
                      <a:pt x="652" y="174"/>
                      <a:pt x="652" y="174"/>
                    </a:cubicBezTo>
                    <a:cubicBezTo>
                      <a:pt x="652" y="175"/>
                      <a:pt x="653" y="175"/>
                      <a:pt x="653" y="176"/>
                    </a:cubicBezTo>
                    <a:cubicBezTo>
                      <a:pt x="654" y="176"/>
                      <a:pt x="655" y="175"/>
                      <a:pt x="655" y="176"/>
                    </a:cubicBezTo>
                    <a:cubicBezTo>
                      <a:pt x="655" y="176"/>
                      <a:pt x="655" y="177"/>
                      <a:pt x="655" y="177"/>
                    </a:cubicBezTo>
                    <a:cubicBezTo>
                      <a:pt x="655" y="178"/>
                      <a:pt x="654" y="178"/>
                      <a:pt x="654" y="179"/>
                    </a:cubicBezTo>
                    <a:cubicBezTo>
                      <a:pt x="655" y="179"/>
                      <a:pt x="654" y="180"/>
                      <a:pt x="653" y="181"/>
                    </a:cubicBezTo>
                    <a:cubicBezTo>
                      <a:pt x="652" y="181"/>
                      <a:pt x="651" y="180"/>
                      <a:pt x="651" y="181"/>
                    </a:cubicBezTo>
                    <a:cubicBezTo>
                      <a:pt x="651" y="181"/>
                      <a:pt x="650" y="181"/>
                      <a:pt x="650" y="181"/>
                    </a:cubicBezTo>
                    <a:cubicBezTo>
                      <a:pt x="649" y="181"/>
                      <a:pt x="649" y="181"/>
                      <a:pt x="648" y="181"/>
                    </a:cubicBezTo>
                    <a:cubicBezTo>
                      <a:pt x="648" y="182"/>
                      <a:pt x="648" y="183"/>
                      <a:pt x="649" y="184"/>
                    </a:cubicBezTo>
                    <a:cubicBezTo>
                      <a:pt x="649" y="184"/>
                      <a:pt x="651" y="186"/>
                      <a:pt x="651" y="186"/>
                    </a:cubicBezTo>
                    <a:cubicBezTo>
                      <a:pt x="651" y="186"/>
                      <a:pt x="648" y="188"/>
                      <a:pt x="647" y="188"/>
                    </a:cubicBezTo>
                    <a:cubicBezTo>
                      <a:pt x="645" y="187"/>
                      <a:pt x="644" y="187"/>
                      <a:pt x="643" y="188"/>
                    </a:cubicBezTo>
                    <a:cubicBezTo>
                      <a:pt x="643" y="189"/>
                      <a:pt x="642" y="190"/>
                      <a:pt x="641" y="190"/>
                    </a:cubicBezTo>
                    <a:cubicBezTo>
                      <a:pt x="640" y="190"/>
                      <a:pt x="639" y="189"/>
                      <a:pt x="638" y="189"/>
                    </a:cubicBezTo>
                    <a:cubicBezTo>
                      <a:pt x="638" y="189"/>
                      <a:pt x="636" y="189"/>
                      <a:pt x="635" y="190"/>
                    </a:cubicBezTo>
                    <a:cubicBezTo>
                      <a:pt x="635" y="190"/>
                      <a:pt x="635" y="190"/>
                      <a:pt x="635" y="191"/>
                    </a:cubicBezTo>
                    <a:cubicBezTo>
                      <a:pt x="635" y="193"/>
                      <a:pt x="635" y="194"/>
                      <a:pt x="634" y="194"/>
                    </a:cubicBezTo>
                    <a:cubicBezTo>
                      <a:pt x="633" y="194"/>
                      <a:pt x="633" y="194"/>
                      <a:pt x="632" y="194"/>
                    </a:cubicBezTo>
                    <a:cubicBezTo>
                      <a:pt x="632" y="195"/>
                      <a:pt x="632" y="195"/>
                      <a:pt x="631" y="195"/>
                    </a:cubicBezTo>
                    <a:cubicBezTo>
                      <a:pt x="630" y="194"/>
                      <a:pt x="628" y="194"/>
                      <a:pt x="627" y="195"/>
                    </a:cubicBezTo>
                    <a:cubicBezTo>
                      <a:pt x="626" y="197"/>
                      <a:pt x="624" y="199"/>
                      <a:pt x="624" y="199"/>
                    </a:cubicBezTo>
                    <a:cubicBezTo>
                      <a:pt x="624" y="199"/>
                      <a:pt x="622" y="199"/>
                      <a:pt x="621" y="200"/>
                    </a:cubicBezTo>
                    <a:cubicBezTo>
                      <a:pt x="621" y="201"/>
                      <a:pt x="620" y="203"/>
                      <a:pt x="620" y="203"/>
                    </a:cubicBezTo>
                    <a:cubicBezTo>
                      <a:pt x="619" y="204"/>
                      <a:pt x="618" y="205"/>
                      <a:pt x="618" y="205"/>
                    </a:cubicBezTo>
                    <a:cubicBezTo>
                      <a:pt x="617" y="205"/>
                      <a:pt x="617" y="205"/>
                      <a:pt x="617" y="206"/>
                    </a:cubicBezTo>
                    <a:cubicBezTo>
                      <a:pt x="616" y="207"/>
                      <a:pt x="615" y="208"/>
                      <a:pt x="615" y="208"/>
                    </a:cubicBezTo>
                    <a:cubicBezTo>
                      <a:pt x="615" y="209"/>
                      <a:pt x="615" y="210"/>
                      <a:pt x="615" y="210"/>
                    </a:cubicBezTo>
                    <a:cubicBezTo>
                      <a:pt x="614" y="210"/>
                      <a:pt x="614" y="210"/>
                      <a:pt x="614" y="210"/>
                    </a:cubicBezTo>
                    <a:cubicBezTo>
                      <a:pt x="614" y="210"/>
                      <a:pt x="615" y="211"/>
                      <a:pt x="616" y="211"/>
                    </a:cubicBezTo>
                    <a:cubicBezTo>
                      <a:pt x="616" y="212"/>
                      <a:pt x="617" y="211"/>
                      <a:pt x="618" y="212"/>
                    </a:cubicBezTo>
                    <a:cubicBezTo>
                      <a:pt x="618" y="213"/>
                      <a:pt x="619" y="213"/>
                      <a:pt x="619" y="212"/>
                    </a:cubicBezTo>
                    <a:cubicBezTo>
                      <a:pt x="619" y="212"/>
                      <a:pt x="621" y="210"/>
                      <a:pt x="623" y="210"/>
                    </a:cubicBezTo>
                    <a:cubicBezTo>
                      <a:pt x="624" y="210"/>
                      <a:pt x="627" y="211"/>
                      <a:pt x="627" y="211"/>
                    </a:cubicBezTo>
                    <a:cubicBezTo>
                      <a:pt x="628" y="212"/>
                      <a:pt x="629" y="214"/>
                      <a:pt x="630" y="214"/>
                    </a:cubicBezTo>
                    <a:cubicBezTo>
                      <a:pt x="630" y="215"/>
                      <a:pt x="632" y="218"/>
                      <a:pt x="632" y="218"/>
                    </a:cubicBezTo>
                    <a:cubicBezTo>
                      <a:pt x="632" y="222"/>
                      <a:pt x="632" y="222"/>
                      <a:pt x="632" y="222"/>
                    </a:cubicBezTo>
                    <a:cubicBezTo>
                      <a:pt x="632" y="222"/>
                      <a:pt x="631" y="221"/>
                      <a:pt x="631" y="221"/>
                    </a:cubicBezTo>
                    <a:cubicBezTo>
                      <a:pt x="630" y="221"/>
                      <a:pt x="632" y="223"/>
                      <a:pt x="632" y="223"/>
                    </a:cubicBezTo>
                    <a:cubicBezTo>
                      <a:pt x="632" y="224"/>
                      <a:pt x="633" y="225"/>
                      <a:pt x="633" y="225"/>
                    </a:cubicBezTo>
                    <a:cubicBezTo>
                      <a:pt x="633" y="225"/>
                      <a:pt x="633" y="226"/>
                      <a:pt x="633" y="226"/>
                    </a:cubicBezTo>
                    <a:cubicBezTo>
                      <a:pt x="637" y="229"/>
                      <a:pt x="637" y="229"/>
                      <a:pt x="637" y="229"/>
                    </a:cubicBezTo>
                    <a:cubicBezTo>
                      <a:pt x="640" y="231"/>
                      <a:pt x="636" y="233"/>
                      <a:pt x="635" y="234"/>
                    </a:cubicBezTo>
                    <a:cubicBezTo>
                      <a:pt x="634" y="235"/>
                      <a:pt x="632" y="233"/>
                      <a:pt x="632" y="229"/>
                    </a:cubicBezTo>
                    <a:cubicBezTo>
                      <a:pt x="632" y="228"/>
                      <a:pt x="631" y="228"/>
                      <a:pt x="630" y="228"/>
                    </a:cubicBezTo>
                    <a:cubicBezTo>
                      <a:pt x="630" y="228"/>
                      <a:pt x="629" y="228"/>
                      <a:pt x="629" y="227"/>
                    </a:cubicBezTo>
                    <a:cubicBezTo>
                      <a:pt x="629" y="226"/>
                      <a:pt x="629" y="225"/>
                      <a:pt x="628" y="225"/>
                    </a:cubicBezTo>
                    <a:cubicBezTo>
                      <a:pt x="628" y="224"/>
                      <a:pt x="628" y="224"/>
                      <a:pt x="628" y="223"/>
                    </a:cubicBezTo>
                    <a:cubicBezTo>
                      <a:pt x="627" y="222"/>
                      <a:pt x="627" y="220"/>
                      <a:pt x="627" y="220"/>
                    </a:cubicBezTo>
                    <a:cubicBezTo>
                      <a:pt x="627" y="220"/>
                      <a:pt x="625" y="220"/>
                      <a:pt x="625" y="219"/>
                    </a:cubicBezTo>
                    <a:cubicBezTo>
                      <a:pt x="625" y="218"/>
                      <a:pt x="624" y="217"/>
                      <a:pt x="623" y="217"/>
                    </a:cubicBezTo>
                    <a:cubicBezTo>
                      <a:pt x="622" y="217"/>
                      <a:pt x="621" y="219"/>
                      <a:pt x="621" y="220"/>
                    </a:cubicBezTo>
                    <a:cubicBezTo>
                      <a:pt x="621" y="221"/>
                      <a:pt x="623" y="222"/>
                      <a:pt x="623" y="223"/>
                    </a:cubicBezTo>
                    <a:cubicBezTo>
                      <a:pt x="623" y="223"/>
                      <a:pt x="622" y="225"/>
                      <a:pt x="621" y="225"/>
                    </a:cubicBezTo>
                    <a:cubicBezTo>
                      <a:pt x="620" y="225"/>
                      <a:pt x="620" y="224"/>
                      <a:pt x="619" y="223"/>
                    </a:cubicBezTo>
                    <a:cubicBezTo>
                      <a:pt x="615" y="218"/>
                      <a:pt x="617" y="224"/>
                      <a:pt x="615" y="220"/>
                    </a:cubicBezTo>
                    <a:cubicBezTo>
                      <a:pt x="614" y="219"/>
                      <a:pt x="613" y="219"/>
                      <a:pt x="611" y="218"/>
                    </a:cubicBezTo>
                    <a:cubicBezTo>
                      <a:pt x="609" y="218"/>
                      <a:pt x="609" y="216"/>
                      <a:pt x="608" y="215"/>
                    </a:cubicBezTo>
                    <a:cubicBezTo>
                      <a:pt x="607" y="214"/>
                      <a:pt x="606" y="215"/>
                      <a:pt x="605" y="214"/>
                    </a:cubicBezTo>
                    <a:cubicBezTo>
                      <a:pt x="604" y="214"/>
                      <a:pt x="603" y="213"/>
                      <a:pt x="603" y="212"/>
                    </a:cubicBezTo>
                    <a:cubicBezTo>
                      <a:pt x="603" y="211"/>
                      <a:pt x="603" y="211"/>
                      <a:pt x="603" y="209"/>
                    </a:cubicBezTo>
                    <a:cubicBezTo>
                      <a:pt x="602" y="208"/>
                      <a:pt x="602" y="208"/>
                      <a:pt x="602" y="207"/>
                    </a:cubicBezTo>
                    <a:cubicBezTo>
                      <a:pt x="602" y="205"/>
                      <a:pt x="601" y="204"/>
                      <a:pt x="601" y="202"/>
                    </a:cubicBezTo>
                    <a:cubicBezTo>
                      <a:pt x="601" y="201"/>
                      <a:pt x="602" y="200"/>
                      <a:pt x="601" y="199"/>
                    </a:cubicBezTo>
                    <a:cubicBezTo>
                      <a:pt x="601" y="198"/>
                      <a:pt x="601" y="197"/>
                      <a:pt x="601" y="197"/>
                    </a:cubicBezTo>
                    <a:cubicBezTo>
                      <a:pt x="601" y="197"/>
                      <a:pt x="600" y="197"/>
                      <a:pt x="599" y="198"/>
                    </a:cubicBezTo>
                    <a:cubicBezTo>
                      <a:pt x="598" y="198"/>
                      <a:pt x="597" y="198"/>
                      <a:pt x="596" y="198"/>
                    </a:cubicBezTo>
                    <a:cubicBezTo>
                      <a:pt x="596" y="198"/>
                      <a:pt x="595" y="198"/>
                      <a:pt x="594" y="199"/>
                    </a:cubicBezTo>
                    <a:cubicBezTo>
                      <a:pt x="593" y="199"/>
                      <a:pt x="593" y="200"/>
                      <a:pt x="592" y="200"/>
                    </a:cubicBezTo>
                    <a:cubicBezTo>
                      <a:pt x="591" y="199"/>
                      <a:pt x="590" y="199"/>
                      <a:pt x="590" y="198"/>
                    </a:cubicBezTo>
                    <a:cubicBezTo>
                      <a:pt x="591" y="197"/>
                      <a:pt x="591" y="196"/>
                      <a:pt x="590" y="196"/>
                    </a:cubicBezTo>
                    <a:cubicBezTo>
                      <a:pt x="590" y="196"/>
                      <a:pt x="590" y="196"/>
                      <a:pt x="591" y="195"/>
                    </a:cubicBezTo>
                    <a:cubicBezTo>
                      <a:pt x="591" y="194"/>
                      <a:pt x="591" y="193"/>
                      <a:pt x="591" y="193"/>
                    </a:cubicBezTo>
                    <a:cubicBezTo>
                      <a:pt x="591" y="193"/>
                      <a:pt x="589" y="192"/>
                      <a:pt x="588" y="193"/>
                    </a:cubicBezTo>
                    <a:cubicBezTo>
                      <a:pt x="588" y="193"/>
                      <a:pt x="587" y="195"/>
                      <a:pt x="586" y="195"/>
                    </a:cubicBezTo>
                    <a:cubicBezTo>
                      <a:pt x="586" y="196"/>
                      <a:pt x="585" y="196"/>
                      <a:pt x="584" y="196"/>
                    </a:cubicBezTo>
                    <a:cubicBezTo>
                      <a:pt x="583" y="196"/>
                      <a:pt x="582" y="196"/>
                      <a:pt x="581" y="196"/>
                    </a:cubicBezTo>
                    <a:cubicBezTo>
                      <a:pt x="580" y="196"/>
                      <a:pt x="580" y="197"/>
                      <a:pt x="579" y="196"/>
                    </a:cubicBezTo>
                    <a:cubicBezTo>
                      <a:pt x="579" y="195"/>
                      <a:pt x="578" y="194"/>
                      <a:pt x="578" y="194"/>
                    </a:cubicBezTo>
                    <a:cubicBezTo>
                      <a:pt x="578" y="194"/>
                      <a:pt x="576" y="194"/>
                      <a:pt x="575" y="195"/>
                    </a:cubicBezTo>
                    <a:cubicBezTo>
                      <a:pt x="575" y="196"/>
                      <a:pt x="574" y="199"/>
                      <a:pt x="574" y="200"/>
                    </a:cubicBezTo>
                    <a:cubicBezTo>
                      <a:pt x="574" y="200"/>
                      <a:pt x="574" y="201"/>
                      <a:pt x="574" y="201"/>
                    </a:cubicBezTo>
                    <a:cubicBezTo>
                      <a:pt x="574" y="202"/>
                      <a:pt x="575" y="202"/>
                      <a:pt x="575" y="203"/>
                    </a:cubicBezTo>
                    <a:cubicBezTo>
                      <a:pt x="574" y="203"/>
                      <a:pt x="574" y="203"/>
                      <a:pt x="574" y="204"/>
                    </a:cubicBezTo>
                    <a:cubicBezTo>
                      <a:pt x="574" y="205"/>
                      <a:pt x="574" y="207"/>
                      <a:pt x="574" y="208"/>
                    </a:cubicBezTo>
                    <a:cubicBezTo>
                      <a:pt x="574" y="208"/>
                      <a:pt x="574" y="209"/>
                      <a:pt x="574" y="210"/>
                    </a:cubicBezTo>
                    <a:cubicBezTo>
                      <a:pt x="574" y="210"/>
                      <a:pt x="574" y="212"/>
                      <a:pt x="574" y="212"/>
                    </a:cubicBezTo>
                    <a:cubicBezTo>
                      <a:pt x="574" y="213"/>
                      <a:pt x="574" y="214"/>
                      <a:pt x="574" y="214"/>
                    </a:cubicBezTo>
                    <a:cubicBezTo>
                      <a:pt x="574" y="215"/>
                      <a:pt x="575" y="215"/>
                      <a:pt x="575" y="216"/>
                    </a:cubicBezTo>
                    <a:cubicBezTo>
                      <a:pt x="574" y="217"/>
                      <a:pt x="574" y="218"/>
                      <a:pt x="574" y="218"/>
                    </a:cubicBezTo>
                    <a:cubicBezTo>
                      <a:pt x="574" y="218"/>
                      <a:pt x="574" y="219"/>
                      <a:pt x="574" y="220"/>
                    </a:cubicBezTo>
                    <a:cubicBezTo>
                      <a:pt x="574" y="221"/>
                      <a:pt x="573" y="222"/>
                      <a:pt x="574" y="224"/>
                    </a:cubicBezTo>
                    <a:cubicBezTo>
                      <a:pt x="575" y="225"/>
                      <a:pt x="577" y="225"/>
                      <a:pt x="577" y="225"/>
                    </a:cubicBezTo>
                    <a:cubicBezTo>
                      <a:pt x="577" y="225"/>
                      <a:pt x="576" y="226"/>
                      <a:pt x="576" y="227"/>
                    </a:cubicBezTo>
                    <a:cubicBezTo>
                      <a:pt x="576" y="228"/>
                      <a:pt x="576" y="228"/>
                      <a:pt x="575" y="228"/>
                    </a:cubicBezTo>
                    <a:cubicBezTo>
                      <a:pt x="575" y="228"/>
                      <a:pt x="574" y="229"/>
                      <a:pt x="575" y="229"/>
                    </a:cubicBezTo>
                    <a:cubicBezTo>
                      <a:pt x="575" y="230"/>
                      <a:pt x="576" y="230"/>
                      <a:pt x="576" y="231"/>
                    </a:cubicBezTo>
                    <a:cubicBezTo>
                      <a:pt x="575" y="231"/>
                      <a:pt x="575" y="232"/>
                      <a:pt x="576" y="232"/>
                    </a:cubicBezTo>
                    <a:cubicBezTo>
                      <a:pt x="576" y="232"/>
                      <a:pt x="577" y="231"/>
                      <a:pt x="577" y="232"/>
                    </a:cubicBezTo>
                    <a:cubicBezTo>
                      <a:pt x="578" y="232"/>
                      <a:pt x="577" y="232"/>
                      <a:pt x="576" y="233"/>
                    </a:cubicBezTo>
                    <a:cubicBezTo>
                      <a:pt x="576" y="234"/>
                      <a:pt x="576" y="236"/>
                      <a:pt x="576" y="236"/>
                    </a:cubicBezTo>
                    <a:cubicBezTo>
                      <a:pt x="576" y="237"/>
                      <a:pt x="577" y="238"/>
                      <a:pt x="577" y="239"/>
                    </a:cubicBezTo>
                    <a:cubicBezTo>
                      <a:pt x="577" y="239"/>
                      <a:pt x="577" y="239"/>
                      <a:pt x="577" y="240"/>
                    </a:cubicBezTo>
                    <a:cubicBezTo>
                      <a:pt x="577" y="241"/>
                      <a:pt x="578" y="241"/>
                      <a:pt x="578" y="242"/>
                    </a:cubicBezTo>
                    <a:cubicBezTo>
                      <a:pt x="577" y="242"/>
                      <a:pt x="578" y="243"/>
                      <a:pt x="578" y="243"/>
                    </a:cubicBezTo>
                    <a:cubicBezTo>
                      <a:pt x="579" y="244"/>
                      <a:pt x="579" y="244"/>
                      <a:pt x="579" y="245"/>
                    </a:cubicBezTo>
                    <a:cubicBezTo>
                      <a:pt x="579" y="246"/>
                      <a:pt x="578" y="249"/>
                      <a:pt x="577" y="249"/>
                    </a:cubicBezTo>
                    <a:cubicBezTo>
                      <a:pt x="576" y="249"/>
                      <a:pt x="575" y="249"/>
                      <a:pt x="575" y="250"/>
                    </a:cubicBezTo>
                    <a:cubicBezTo>
                      <a:pt x="574" y="250"/>
                      <a:pt x="574" y="250"/>
                      <a:pt x="573" y="250"/>
                    </a:cubicBezTo>
                    <a:cubicBezTo>
                      <a:pt x="573" y="250"/>
                      <a:pt x="571" y="247"/>
                      <a:pt x="571" y="248"/>
                    </a:cubicBezTo>
                    <a:cubicBezTo>
                      <a:pt x="570" y="249"/>
                      <a:pt x="569" y="250"/>
                      <a:pt x="569" y="250"/>
                    </a:cubicBezTo>
                    <a:cubicBezTo>
                      <a:pt x="570" y="250"/>
                      <a:pt x="571" y="250"/>
                      <a:pt x="571" y="250"/>
                    </a:cubicBezTo>
                    <a:cubicBezTo>
                      <a:pt x="571" y="251"/>
                      <a:pt x="571" y="251"/>
                      <a:pt x="571" y="252"/>
                    </a:cubicBezTo>
                    <a:cubicBezTo>
                      <a:pt x="571" y="252"/>
                      <a:pt x="571" y="253"/>
                      <a:pt x="571" y="253"/>
                    </a:cubicBezTo>
                    <a:cubicBezTo>
                      <a:pt x="570" y="253"/>
                      <a:pt x="570" y="253"/>
                      <a:pt x="570" y="253"/>
                    </a:cubicBezTo>
                    <a:cubicBezTo>
                      <a:pt x="570" y="254"/>
                      <a:pt x="569" y="255"/>
                      <a:pt x="569" y="255"/>
                    </a:cubicBezTo>
                    <a:cubicBezTo>
                      <a:pt x="570" y="255"/>
                      <a:pt x="570" y="256"/>
                      <a:pt x="570" y="256"/>
                    </a:cubicBezTo>
                    <a:cubicBezTo>
                      <a:pt x="569" y="257"/>
                      <a:pt x="569" y="257"/>
                      <a:pt x="569" y="257"/>
                    </a:cubicBezTo>
                    <a:cubicBezTo>
                      <a:pt x="569" y="257"/>
                      <a:pt x="569" y="258"/>
                      <a:pt x="568" y="258"/>
                    </a:cubicBezTo>
                    <a:cubicBezTo>
                      <a:pt x="568" y="257"/>
                      <a:pt x="567" y="256"/>
                      <a:pt x="566" y="256"/>
                    </a:cubicBezTo>
                    <a:cubicBezTo>
                      <a:pt x="566" y="255"/>
                      <a:pt x="565" y="255"/>
                      <a:pt x="565" y="255"/>
                    </a:cubicBezTo>
                    <a:cubicBezTo>
                      <a:pt x="565" y="254"/>
                      <a:pt x="564" y="254"/>
                      <a:pt x="564" y="254"/>
                    </a:cubicBezTo>
                    <a:cubicBezTo>
                      <a:pt x="563" y="254"/>
                      <a:pt x="562" y="254"/>
                      <a:pt x="562" y="253"/>
                    </a:cubicBezTo>
                    <a:cubicBezTo>
                      <a:pt x="561" y="253"/>
                      <a:pt x="560" y="252"/>
                      <a:pt x="560" y="253"/>
                    </a:cubicBezTo>
                    <a:cubicBezTo>
                      <a:pt x="560" y="253"/>
                      <a:pt x="560" y="254"/>
                      <a:pt x="559" y="253"/>
                    </a:cubicBezTo>
                    <a:cubicBezTo>
                      <a:pt x="558" y="253"/>
                      <a:pt x="557" y="253"/>
                      <a:pt x="557" y="253"/>
                    </a:cubicBezTo>
                    <a:cubicBezTo>
                      <a:pt x="557" y="254"/>
                      <a:pt x="557" y="255"/>
                      <a:pt x="557" y="255"/>
                    </a:cubicBezTo>
                    <a:cubicBezTo>
                      <a:pt x="557" y="256"/>
                      <a:pt x="556" y="256"/>
                      <a:pt x="556" y="255"/>
                    </a:cubicBezTo>
                    <a:cubicBezTo>
                      <a:pt x="556" y="254"/>
                      <a:pt x="556" y="253"/>
                      <a:pt x="555" y="253"/>
                    </a:cubicBezTo>
                    <a:cubicBezTo>
                      <a:pt x="555" y="253"/>
                      <a:pt x="553" y="253"/>
                      <a:pt x="554" y="254"/>
                    </a:cubicBezTo>
                    <a:cubicBezTo>
                      <a:pt x="554" y="255"/>
                      <a:pt x="555" y="255"/>
                      <a:pt x="555" y="256"/>
                    </a:cubicBezTo>
                    <a:cubicBezTo>
                      <a:pt x="555" y="257"/>
                      <a:pt x="555" y="257"/>
                      <a:pt x="555" y="257"/>
                    </a:cubicBezTo>
                    <a:cubicBezTo>
                      <a:pt x="554" y="257"/>
                      <a:pt x="554" y="257"/>
                      <a:pt x="554" y="256"/>
                    </a:cubicBezTo>
                    <a:cubicBezTo>
                      <a:pt x="554" y="256"/>
                      <a:pt x="554" y="256"/>
                      <a:pt x="553" y="256"/>
                    </a:cubicBezTo>
                    <a:cubicBezTo>
                      <a:pt x="553" y="256"/>
                      <a:pt x="552" y="256"/>
                      <a:pt x="552" y="257"/>
                    </a:cubicBezTo>
                    <a:cubicBezTo>
                      <a:pt x="552" y="257"/>
                      <a:pt x="552" y="258"/>
                      <a:pt x="552" y="259"/>
                    </a:cubicBezTo>
                    <a:cubicBezTo>
                      <a:pt x="552" y="259"/>
                      <a:pt x="553" y="259"/>
                      <a:pt x="553" y="259"/>
                    </a:cubicBezTo>
                    <a:cubicBezTo>
                      <a:pt x="554" y="259"/>
                      <a:pt x="554" y="260"/>
                      <a:pt x="554" y="260"/>
                    </a:cubicBezTo>
                    <a:cubicBezTo>
                      <a:pt x="553" y="260"/>
                      <a:pt x="553" y="260"/>
                      <a:pt x="552" y="260"/>
                    </a:cubicBezTo>
                    <a:cubicBezTo>
                      <a:pt x="552" y="260"/>
                      <a:pt x="552" y="260"/>
                      <a:pt x="552" y="261"/>
                    </a:cubicBezTo>
                    <a:cubicBezTo>
                      <a:pt x="551" y="261"/>
                      <a:pt x="551" y="261"/>
                      <a:pt x="551" y="261"/>
                    </a:cubicBezTo>
                    <a:cubicBezTo>
                      <a:pt x="550" y="262"/>
                      <a:pt x="550" y="262"/>
                      <a:pt x="550" y="262"/>
                    </a:cubicBezTo>
                    <a:cubicBezTo>
                      <a:pt x="549" y="262"/>
                      <a:pt x="549" y="261"/>
                      <a:pt x="549" y="262"/>
                    </a:cubicBezTo>
                    <a:cubicBezTo>
                      <a:pt x="549" y="263"/>
                      <a:pt x="549" y="264"/>
                      <a:pt x="549" y="264"/>
                    </a:cubicBezTo>
                    <a:cubicBezTo>
                      <a:pt x="550" y="265"/>
                      <a:pt x="551" y="265"/>
                      <a:pt x="551" y="266"/>
                    </a:cubicBezTo>
                    <a:cubicBezTo>
                      <a:pt x="551" y="267"/>
                      <a:pt x="550" y="267"/>
                      <a:pt x="550" y="267"/>
                    </a:cubicBezTo>
                    <a:cubicBezTo>
                      <a:pt x="549" y="267"/>
                      <a:pt x="548" y="267"/>
                      <a:pt x="548" y="268"/>
                    </a:cubicBezTo>
                    <a:cubicBezTo>
                      <a:pt x="548" y="269"/>
                      <a:pt x="549" y="268"/>
                      <a:pt x="549" y="268"/>
                    </a:cubicBezTo>
                    <a:cubicBezTo>
                      <a:pt x="550" y="268"/>
                      <a:pt x="551" y="267"/>
                      <a:pt x="550" y="268"/>
                    </a:cubicBezTo>
                    <a:cubicBezTo>
                      <a:pt x="550" y="269"/>
                      <a:pt x="549" y="270"/>
                      <a:pt x="549" y="270"/>
                    </a:cubicBezTo>
                    <a:cubicBezTo>
                      <a:pt x="549" y="271"/>
                      <a:pt x="549" y="271"/>
                      <a:pt x="550" y="271"/>
                    </a:cubicBezTo>
                    <a:cubicBezTo>
                      <a:pt x="550" y="271"/>
                      <a:pt x="551" y="271"/>
                      <a:pt x="550" y="271"/>
                    </a:cubicBezTo>
                    <a:cubicBezTo>
                      <a:pt x="550" y="272"/>
                      <a:pt x="549" y="272"/>
                      <a:pt x="549" y="273"/>
                    </a:cubicBezTo>
                    <a:cubicBezTo>
                      <a:pt x="548" y="273"/>
                      <a:pt x="548" y="273"/>
                      <a:pt x="548" y="273"/>
                    </a:cubicBezTo>
                    <a:cubicBezTo>
                      <a:pt x="548" y="274"/>
                      <a:pt x="548" y="275"/>
                      <a:pt x="549" y="275"/>
                    </a:cubicBezTo>
                    <a:cubicBezTo>
                      <a:pt x="549" y="275"/>
                      <a:pt x="550" y="274"/>
                      <a:pt x="550" y="275"/>
                    </a:cubicBezTo>
                    <a:cubicBezTo>
                      <a:pt x="550" y="275"/>
                      <a:pt x="550" y="276"/>
                      <a:pt x="550" y="276"/>
                    </a:cubicBezTo>
                    <a:cubicBezTo>
                      <a:pt x="551" y="277"/>
                      <a:pt x="552" y="276"/>
                      <a:pt x="552" y="277"/>
                    </a:cubicBezTo>
                    <a:cubicBezTo>
                      <a:pt x="552" y="277"/>
                      <a:pt x="551" y="277"/>
                      <a:pt x="551" y="277"/>
                    </a:cubicBezTo>
                    <a:cubicBezTo>
                      <a:pt x="550" y="277"/>
                      <a:pt x="550" y="277"/>
                      <a:pt x="550" y="278"/>
                    </a:cubicBezTo>
                    <a:cubicBezTo>
                      <a:pt x="550" y="278"/>
                      <a:pt x="550" y="279"/>
                      <a:pt x="550" y="279"/>
                    </a:cubicBezTo>
                    <a:cubicBezTo>
                      <a:pt x="549" y="280"/>
                      <a:pt x="548" y="280"/>
                      <a:pt x="548" y="280"/>
                    </a:cubicBezTo>
                    <a:cubicBezTo>
                      <a:pt x="548" y="281"/>
                      <a:pt x="549" y="281"/>
                      <a:pt x="549" y="282"/>
                    </a:cubicBezTo>
                    <a:cubicBezTo>
                      <a:pt x="548" y="282"/>
                      <a:pt x="547" y="282"/>
                      <a:pt x="547" y="283"/>
                    </a:cubicBezTo>
                    <a:cubicBezTo>
                      <a:pt x="547" y="283"/>
                      <a:pt x="547" y="284"/>
                      <a:pt x="547" y="284"/>
                    </a:cubicBezTo>
                    <a:cubicBezTo>
                      <a:pt x="546" y="284"/>
                      <a:pt x="545" y="285"/>
                      <a:pt x="545" y="285"/>
                    </a:cubicBezTo>
                    <a:cubicBezTo>
                      <a:pt x="544" y="284"/>
                      <a:pt x="544" y="283"/>
                      <a:pt x="544" y="284"/>
                    </a:cubicBezTo>
                    <a:cubicBezTo>
                      <a:pt x="543" y="284"/>
                      <a:pt x="544" y="285"/>
                      <a:pt x="544" y="285"/>
                    </a:cubicBezTo>
                    <a:cubicBezTo>
                      <a:pt x="544" y="285"/>
                      <a:pt x="543" y="286"/>
                      <a:pt x="543" y="286"/>
                    </a:cubicBezTo>
                    <a:cubicBezTo>
                      <a:pt x="542" y="286"/>
                      <a:pt x="541" y="287"/>
                      <a:pt x="542" y="288"/>
                    </a:cubicBezTo>
                    <a:cubicBezTo>
                      <a:pt x="542" y="288"/>
                      <a:pt x="542" y="288"/>
                      <a:pt x="542" y="289"/>
                    </a:cubicBezTo>
                    <a:cubicBezTo>
                      <a:pt x="542" y="289"/>
                      <a:pt x="542" y="290"/>
                      <a:pt x="542" y="290"/>
                    </a:cubicBezTo>
                    <a:cubicBezTo>
                      <a:pt x="541" y="290"/>
                      <a:pt x="541" y="290"/>
                      <a:pt x="541" y="290"/>
                    </a:cubicBezTo>
                    <a:cubicBezTo>
                      <a:pt x="541" y="291"/>
                      <a:pt x="540" y="291"/>
                      <a:pt x="540" y="291"/>
                    </a:cubicBezTo>
                    <a:cubicBezTo>
                      <a:pt x="539" y="291"/>
                      <a:pt x="538" y="291"/>
                      <a:pt x="538" y="292"/>
                    </a:cubicBezTo>
                    <a:cubicBezTo>
                      <a:pt x="538" y="292"/>
                      <a:pt x="537" y="293"/>
                      <a:pt x="538" y="294"/>
                    </a:cubicBezTo>
                    <a:cubicBezTo>
                      <a:pt x="538" y="295"/>
                      <a:pt x="539" y="295"/>
                      <a:pt x="539" y="296"/>
                    </a:cubicBezTo>
                    <a:cubicBezTo>
                      <a:pt x="538" y="296"/>
                      <a:pt x="539" y="297"/>
                      <a:pt x="539" y="298"/>
                    </a:cubicBezTo>
                    <a:cubicBezTo>
                      <a:pt x="538" y="298"/>
                      <a:pt x="538" y="298"/>
                      <a:pt x="537" y="299"/>
                    </a:cubicBezTo>
                    <a:cubicBezTo>
                      <a:pt x="537" y="299"/>
                      <a:pt x="536" y="300"/>
                      <a:pt x="536" y="299"/>
                    </a:cubicBezTo>
                    <a:cubicBezTo>
                      <a:pt x="535" y="299"/>
                      <a:pt x="535" y="299"/>
                      <a:pt x="535" y="299"/>
                    </a:cubicBezTo>
                    <a:cubicBezTo>
                      <a:pt x="534" y="299"/>
                      <a:pt x="534" y="299"/>
                      <a:pt x="533" y="299"/>
                    </a:cubicBezTo>
                    <a:cubicBezTo>
                      <a:pt x="532" y="299"/>
                      <a:pt x="531" y="300"/>
                      <a:pt x="531" y="299"/>
                    </a:cubicBezTo>
                    <a:cubicBezTo>
                      <a:pt x="530" y="299"/>
                      <a:pt x="529" y="299"/>
                      <a:pt x="529" y="299"/>
                    </a:cubicBezTo>
                    <a:cubicBezTo>
                      <a:pt x="529" y="299"/>
                      <a:pt x="528" y="299"/>
                      <a:pt x="528" y="300"/>
                    </a:cubicBezTo>
                    <a:cubicBezTo>
                      <a:pt x="528" y="300"/>
                      <a:pt x="527" y="300"/>
                      <a:pt x="527" y="300"/>
                    </a:cubicBezTo>
                    <a:cubicBezTo>
                      <a:pt x="526" y="300"/>
                      <a:pt x="525" y="299"/>
                      <a:pt x="524" y="300"/>
                    </a:cubicBezTo>
                    <a:cubicBezTo>
                      <a:pt x="524" y="301"/>
                      <a:pt x="524" y="302"/>
                      <a:pt x="523" y="302"/>
                    </a:cubicBezTo>
                    <a:cubicBezTo>
                      <a:pt x="523" y="303"/>
                      <a:pt x="521" y="304"/>
                      <a:pt x="520" y="303"/>
                    </a:cubicBezTo>
                    <a:cubicBezTo>
                      <a:pt x="519" y="303"/>
                      <a:pt x="519" y="302"/>
                      <a:pt x="518" y="303"/>
                    </a:cubicBezTo>
                    <a:cubicBezTo>
                      <a:pt x="518" y="303"/>
                      <a:pt x="517" y="303"/>
                      <a:pt x="517" y="303"/>
                    </a:cubicBezTo>
                    <a:cubicBezTo>
                      <a:pt x="516" y="304"/>
                      <a:pt x="517" y="304"/>
                      <a:pt x="517" y="305"/>
                    </a:cubicBezTo>
                    <a:cubicBezTo>
                      <a:pt x="517" y="305"/>
                      <a:pt x="516" y="306"/>
                      <a:pt x="516" y="306"/>
                    </a:cubicBezTo>
                    <a:cubicBezTo>
                      <a:pt x="515" y="307"/>
                      <a:pt x="515" y="307"/>
                      <a:pt x="514" y="307"/>
                    </a:cubicBezTo>
                    <a:cubicBezTo>
                      <a:pt x="514" y="307"/>
                      <a:pt x="513" y="307"/>
                      <a:pt x="513" y="307"/>
                    </a:cubicBezTo>
                    <a:cubicBezTo>
                      <a:pt x="512" y="308"/>
                      <a:pt x="511" y="308"/>
                      <a:pt x="510" y="308"/>
                    </a:cubicBezTo>
                    <a:cubicBezTo>
                      <a:pt x="509" y="308"/>
                      <a:pt x="508" y="307"/>
                      <a:pt x="507" y="307"/>
                    </a:cubicBezTo>
                    <a:cubicBezTo>
                      <a:pt x="507" y="307"/>
                      <a:pt x="507" y="308"/>
                      <a:pt x="506" y="308"/>
                    </a:cubicBezTo>
                    <a:cubicBezTo>
                      <a:pt x="506" y="308"/>
                      <a:pt x="505" y="308"/>
                      <a:pt x="505" y="308"/>
                    </a:cubicBezTo>
                    <a:cubicBezTo>
                      <a:pt x="505" y="308"/>
                      <a:pt x="505" y="308"/>
                      <a:pt x="505" y="308"/>
                    </a:cubicBezTo>
                    <a:cubicBezTo>
                      <a:pt x="505" y="308"/>
                      <a:pt x="497" y="309"/>
                      <a:pt x="495" y="310"/>
                    </a:cubicBezTo>
                    <a:cubicBezTo>
                      <a:pt x="493" y="310"/>
                      <a:pt x="484" y="313"/>
                      <a:pt x="484" y="313"/>
                    </a:cubicBezTo>
                    <a:cubicBezTo>
                      <a:pt x="480" y="316"/>
                      <a:pt x="480" y="316"/>
                      <a:pt x="480" y="316"/>
                    </a:cubicBezTo>
                    <a:cubicBezTo>
                      <a:pt x="480" y="316"/>
                      <a:pt x="482" y="317"/>
                      <a:pt x="483" y="318"/>
                    </a:cubicBezTo>
                    <a:cubicBezTo>
                      <a:pt x="484" y="319"/>
                      <a:pt x="484" y="321"/>
                      <a:pt x="485" y="321"/>
                    </a:cubicBezTo>
                    <a:cubicBezTo>
                      <a:pt x="485" y="322"/>
                      <a:pt x="486" y="322"/>
                      <a:pt x="487" y="323"/>
                    </a:cubicBezTo>
                    <a:cubicBezTo>
                      <a:pt x="488" y="324"/>
                      <a:pt x="488" y="326"/>
                      <a:pt x="488" y="327"/>
                    </a:cubicBezTo>
                    <a:cubicBezTo>
                      <a:pt x="488" y="329"/>
                      <a:pt x="489" y="331"/>
                      <a:pt x="489" y="331"/>
                    </a:cubicBezTo>
                    <a:cubicBezTo>
                      <a:pt x="490" y="332"/>
                      <a:pt x="490" y="333"/>
                      <a:pt x="491" y="333"/>
                    </a:cubicBezTo>
                    <a:cubicBezTo>
                      <a:pt x="491" y="333"/>
                      <a:pt x="493" y="333"/>
                      <a:pt x="493" y="334"/>
                    </a:cubicBezTo>
                    <a:cubicBezTo>
                      <a:pt x="493" y="335"/>
                      <a:pt x="494" y="336"/>
                      <a:pt x="494" y="337"/>
                    </a:cubicBezTo>
                    <a:cubicBezTo>
                      <a:pt x="494" y="337"/>
                      <a:pt x="495" y="339"/>
                      <a:pt x="496" y="339"/>
                    </a:cubicBezTo>
                    <a:cubicBezTo>
                      <a:pt x="497" y="339"/>
                      <a:pt x="497" y="339"/>
                      <a:pt x="498" y="339"/>
                    </a:cubicBezTo>
                    <a:cubicBezTo>
                      <a:pt x="499" y="340"/>
                      <a:pt x="500" y="341"/>
                      <a:pt x="500" y="341"/>
                    </a:cubicBezTo>
                    <a:cubicBezTo>
                      <a:pt x="501" y="341"/>
                      <a:pt x="501" y="340"/>
                      <a:pt x="502" y="341"/>
                    </a:cubicBezTo>
                    <a:cubicBezTo>
                      <a:pt x="503" y="341"/>
                      <a:pt x="504" y="342"/>
                      <a:pt x="504" y="343"/>
                    </a:cubicBezTo>
                    <a:cubicBezTo>
                      <a:pt x="505" y="344"/>
                      <a:pt x="505" y="344"/>
                      <a:pt x="505" y="344"/>
                    </a:cubicBezTo>
                    <a:cubicBezTo>
                      <a:pt x="506" y="344"/>
                      <a:pt x="506" y="344"/>
                      <a:pt x="506" y="345"/>
                    </a:cubicBezTo>
                    <a:cubicBezTo>
                      <a:pt x="506" y="346"/>
                      <a:pt x="506" y="346"/>
                      <a:pt x="507" y="346"/>
                    </a:cubicBezTo>
                    <a:cubicBezTo>
                      <a:pt x="508" y="346"/>
                      <a:pt x="508" y="347"/>
                      <a:pt x="508" y="347"/>
                    </a:cubicBezTo>
                    <a:cubicBezTo>
                      <a:pt x="508" y="348"/>
                      <a:pt x="508" y="348"/>
                      <a:pt x="508" y="349"/>
                    </a:cubicBezTo>
                    <a:cubicBezTo>
                      <a:pt x="507" y="350"/>
                      <a:pt x="508" y="351"/>
                      <a:pt x="508" y="351"/>
                    </a:cubicBezTo>
                    <a:cubicBezTo>
                      <a:pt x="508" y="351"/>
                      <a:pt x="508" y="352"/>
                      <a:pt x="508" y="352"/>
                    </a:cubicBezTo>
                    <a:cubicBezTo>
                      <a:pt x="507" y="353"/>
                      <a:pt x="507" y="354"/>
                      <a:pt x="506" y="355"/>
                    </a:cubicBezTo>
                    <a:cubicBezTo>
                      <a:pt x="506" y="355"/>
                      <a:pt x="506" y="356"/>
                      <a:pt x="506" y="357"/>
                    </a:cubicBezTo>
                    <a:cubicBezTo>
                      <a:pt x="506" y="358"/>
                      <a:pt x="506" y="360"/>
                      <a:pt x="506" y="360"/>
                    </a:cubicBezTo>
                    <a:cubicBezTo>
                      <a:pt x="506" y="361"/>
                      <a:pt x="506" y="361"/>
                      <a:pt x="506" y="362"/>
                    </a:cubicBezTo>
                    <a:cubicBezTo>
                      <a:pt x="505" y="363"/>
                      <a:pt x="506" y="364"/>
                      <a:pt x="505" y="365"/>
                    </a:cubicBezTo>
                    <a:cubicBezTo>
                      <a:pt x="504" y="365"/>
                      <a:pt x="503" y="365"/>
                      <a:pt x="503" y="367"/>
                    </a:cubicBezTo>
                    <a:cubicBezTo>
                      <a:pt x="503" y="368"/>
                      <a:pt x="502" y="369"/>
                      <a:pt x="501" y="369"/>
                    </a:cubicBezTo>
                    <a:cubicBezTo>
                      <a:pt x="501" y="370"/>
                      <a:pt x="500" y="370"/>
                      <a:pt x="500" y="370"/>
                    </a:cubicBezTo>
                    <a:cubicBezTo>
                      <a:pt x="499" y="370"/>
                      <a:pt x="499" y="370"/>
                      <a:pt x="499" y="369"/>
                    </a:cubicBezTo>
                    <a:cubicBezTo>
                      <a:pt x="499" y="369"/>
                      <a:pt x="500" y="368"/>
                      <a:pt x="499" y="368"/>
                    </a:cubicBezTo>
                    <a:cubicBezTo>
                      <a:pt x="498" y="368"/>
                      <a:pt x="498" y="368"/>
                      <a:pt x="498" y="369"/>
                    </a:cubicBezTo>
                    <a:cubicBezTo>
                      <a:pt x="498" y="369"/>
                      <a:pt x="498" y="369"/>
                      <a:pt x="497" y="369"/>
                    </a:cubicBezTo>
                    <a:cubicBezTo>
                      <a:pt x="497" y="369"/>
                      <a:pt x="497" y="369"/>
                      <a:pt x="496" y="369"/>
                    </a:cubicBezTo>
                    <a:cubicBezTo>
                      <a:pt x="496" y="369"/>
                      <a:pt x="495" y="369"/>
                      <a:pt x="495" y="368"/>
                    </a:cubicBezTo>
                    <a:cubicBezTo>
                      <a:pt x="495" y="368"/>
                      <a:pt x="494" y="368"/>
                      <a:pt x="494" y="367"/>
                    </a:cubicBezTo>
                    <a:cubicBezTo>
                      <a:pt x="494" y="367"/>
                      <a:pt x="493" y="367"/>
                      <a:pt x="493" y="367"/>
                    </a:cubicBezTo>
                    <a:cubicBezTo>
                      <a:pt x="492" y="367"/>
                      <a:pt x="492" y="365"/>
                      <a:pt x="491" y="365"/>
                    </a:cubicBezTo>
                    <a:cubicBezTo>
                      <a:pt x="491" y="365"/>
                      <a:pt x="491" y="368"/>
                      <a:pt x="491" y="368"/>
                    </a:cubicBezTo>
                    <a:cubicBezTo>
                      <a:pt x="490" y="368"/>
                      <a:pt x="490" y="366"/>
                      <a:pt x="490" y="366"/>
                    </a:cubicBezTo>
                    <a:cubicBezTo>
                      <a:pt x="489" y="366"/>
                      <a:pt x="488" y="366"/>
                      <a:pt x="487" y="365"/>
                    </a:cubicBezTo>
                    <a:cubicBezTo>
                      <a:pt x="487" y="365"/>
                      <a:pt x="486" y="365"/>
                      <a:pt x="486" y="366"/>
                    </a:cubicBezTo>
                    <a:cubicBezTo>
                      <a:pt x="486" y="366"/>
                      <a:pt x="486" y="367"/>
                      <a:pt x="486" y="367"/>
                    </a:cubicBezTo>
                    <a:cubicBezTo>
                      <a:pt x="486" y="368"/>
                      <a:pt x="485" y="368"/>
                      <a:pt x="484" y="368"/>
                    </a:cubicBezTo>
                    <a:cubicBezTo>
                      <a:pt x="484" y="368"/>
                      <a:pt x="483" y="367"/>
                      <a:pt x="483" y="368"/>
                    </a:cubicBezTo>
                    <a:cubicBezTo>
                      <a:pt x="483" y="368"/>
                      <a:pt x="484" y="370"/>
                      <a:pt x="484" y="371"/>
                    </a:cubicBezTo>
                    <a:cubicBezTo>
                      <a:pt x="483" y="371"/>
                      <a:pt x="482" y="370"/>
                      <a:pt x="481" y="370"/>
                    </a:cubicBezTo>
                    <a:cubicBezTo>
                      <a:pt x="481" y="370"/>
                      <a:pt x="480" y="370"/>
                      <a:pt x="479" y="370"/>
                    </a:cubicBezTo>
                    <a:cubicBezTo>
                      <a:pt x="478" y="370"/>
                      <a:pt x="478" y="371"/>
                      <a:pt x="477" y="371"/>
                    </a:cubicBezTo>
                    <a:cubicBezTo>
                      <a:pt x="477" y="371"/>
                      <a:pt x="476" y="371"/>
                      <a:pt x="475" y="371"/>
                    </a:cubicBezTo>
                    <a:cubicBezTo>
                      <a:pt x="474" y="371"/>
                      <a:pt x="474" y="372"/>
                      <a:pt x="473" y="372"/>
                    </a:cubicBezTo>
                    <a:cubicBezTo>
                      <a:pt x="473" y="372"/>
                      <a:pt x="472" y="372"/>
                      <a:pt x="471" y="373"/>
                    </a:cubicBezTo>
                    <a:cubicBezTo>
                      <a:pt x="471" y="373"/>
                      <a:pt x="471" y="373"/>
                      <a:pt x="470" y="373"/>
                    </a:cubicBezTo>
                    <a:cubicBezTo>
                      <a:pt x="470" y="374"/>
                      <a:pt x="470" y="374"/>
                      <a:pt x="470" y="374"/>
                    </a:cubicBezTo>
                    <a:cubicBezTo>
                      <a:pt x="469" y="375"/>
                      <a:pt x="468" y="374"/>
                      <a:pt x="468" y="374"/>
                    </a:cubicBezTo>
                    <a:cubicBezTo>
                      <a:pt x="467" y="373"/>
                      <a:pt x="467" y="373"/>
                      <a:pt x="466" y="373"/>
                    </a:cubicBezTo>
                    <a:cubicBezTo>
                      <a:pt x="465" y="373"/>
                      <a:pt x="462" y="374"/>
                      <a:pt x="462" y="372"/>
                    </a:cubicBezTo>
                    <a:cubicBezTo>
                      <a:pt x="461" y="371"/>
                      <a:pt x="461" y="370"/>
                      <a:pt x="460" y="370"/>
                    </a:cubicBezTo>
                    <a:cubicBezTo>
                      <a:pt x="460" y="371"/>
                      <a:pt x="459" y="371"/>
                      <a:pt x="459" y="371"/>
                    </a:cubicBezTo>
                    <a:cubicBezTo>
                      <a:pt x="458" y="371"/>
                      <a:pt x="456" y="372"/>
                      <a:pt x="456" y="371"/>
                    </a:cubicBezTo>
                    <a:cubicBezTo>
                      <a:pt x="456" y="371"/>
                      <a:pt x="456" y="370"/>
                      <a:pt x="456" y="371"/>
                    </a:cubicBezTo>
                    <a:cubicBezTo>
                      <a:pt x="455" y="371"/>
                      <a:pt x="456" y="373"/>
                      <a:pt x="455" y="373"/>
                    </a:cubicBezTo>
                    <a:cubicBezTo>
                      <a:pt x="455" y="373"/>
                      <a:pt x="454" y="373"/>
                      <a:pt x="454" y="373"/>
                    </a:cubicBezTo>
                    <a:cubicBezTo>
                      <a:pt x="453" y="373"/>
                      <a:pt x="452" y="374"/>
                      <a:pt x="452" y="374"/>
                    </a:cubicBezTo>
                    <a:cubicBezTo>
                      <a:pt x="451" y="373"/>
                      <a:pt x="451" y="372"/>
                      <a:pt x="450" y="372"/>
                    </a:cubicBezTo>
                    <a:cubicBezTo>
                      <a:pt x="449" y="372"/>
                      <a:pt x="449" y="373"/>
                      <a:pt x="448" y="374"/>
                    </a:cubicBezTo>
                    <a:cubicBezTo>
                      <a:pt x="448" y="375"/>
                      <a:pt x="447" y="374"/>
                      <a:pt x="446" y="374"/>
                    </a:cubicBezTo>
                    <a:cubicBezTo>
                      <a:pt x="445" y="374"/>
                      <a:pt x="445" y="373"/>
                      <a:pt x="444" y="374"/>
                    </a:cubicBezTo>
                    <a:cubicBezTo>
                      <a:pt x="443" y="375"/>
                      <a:pt x="442" y="375"/>
                      <a:pt x="442" y="374"/>
                    </a:cubicBezTo>
                    <a:cubicBezTo>
                      <a:pt x="442" y="374"/>
                      <a:pt x="444" y="373"/>
                      <a:pt x="443" y="372"/>
                    </a:cubicBezTo>
                    <a:cubicBezTo>
                      <a:pt x="443" y="371"/>
                      <a:pt x="442" y="371"/>
                      <a:pt x="441" y="372"/>
                    </a:cubicBezTo>
                    <a:cubicBezTo>
                      <a:pt x="441" y="373"/>
                      <a:pt x="441" y="373"/>
                      <a:pt x="440" y="373"/>
                    </a:cubicBezTo>
                    <a:cubicBezTo>
                      <a:pt x="440" y="372"/>
                      <a:pt x="440" y="371"/>
                      <a:pt x="439" y="371"/>
                    </a:cubicBezTo>
                    <a:cubicBezTo>
                      <a:pt x="438" y="372"/>
                      <a:pt x="438" y="371"/>
                      <a:pt x="437" y="371"/>
                    </a:cubicBezTo>
                    <a:cubicBezTo>
                      <a:pt x="437" y="370"/>
                      <a:pt x="436" y="371"/>
                      <a:pt x="435" y="371"/>
                    </a:cubicBezTo>
                    <a:cubicBezTo>
                      <a:pt x="434" y="371"/>
                      <a:pt x="434" y="371"/>
                      <a:pt x="433" y="371"/>
                    </a:cubicBezTo>
                    <a:cubicBezTo>
                      <a:pt x="432" y="371"/>
                      <a:pt x="432" y="372"/>
                      <a:pt x="431" y="371"/>
                    </a:cubicBezTo>
                    <a:cubicBezTo>
                      <a:pt x="430" y="371"/>
                      <a:pt x="430" y="371"/>
                      <a:pt x="431" y="371"/>
                    </a:cubicBezTo>
                    <a:cubicBezTo>
                      <a:pt x="431" y="370"/>
                      <a:pt x="431" y="370"/>
                      <a:pt x="431" y="369"/>
                    </a:cubicBezTo>
                    <a:cubicBezTo>
                      <a:pt x="432" y="369"/>
                      <a:pt x="432" y="369"/>
                      <a:pt x="432" y="368"/>
                    </a:cubicBezTo>
                    <a:cubicBezTo>
                      <a:pt x="432" y="367"/>
                      <a:pt x="432" y="367"/>
                      <a:pt x="433" y="367"/>
                    </a:cubicBezTo>
                    <a:cubicBezTo>
                      <a:pt x="434" y="367"/>
                      <a:pt x="435" y="366"/>
                      <a:pt x="434" y="366"/>
                    </a:cubicBezTo>
                    <a:cubicBezTo>
                      <a:pt x="434" y="365"/>
                      <a:pt x="432" y="366"/>
                      <a:pt x="431" y="366"/>
                    </a:cubicBezTo>
                    <a:cubicBezTo>
                      <a:pt x="430" y="366"/>
                      <a:pt x="430" y="366"/>
                      <a:pt x="430" y="365"/>
                    </a:cubicBezTo>
                    <a:cubicBezTo>
                      <a:pt x="430" y="364"/>
                      <a:pt x="430" y="364"/>
                      <a:pt x="429" y="364"/>
                    </a:cubicBezTo>
                    <a:cubicBezTo>
                      <a:pt x="428" y="365"/>
                      <a:pt x="428" y="365"/>
                      <a:pt x="428" y="364"/>
                    </a:cubicBezTo>
                    <a:cubicBezTo>
                      <a:pt x="428" y="364"/>
                      <a:pt x="428" y="364"/>
                      <a:pt x="427" y="363"/>
                    </a:cubicBezTo>
                    <a:cubicBezTo>
                      <a:pt x="427" y="363"/>
                      <a:pt x="427" y="363"/>
                      <a:pt x="426" y="363"/>
                    </a:cubicBezTo>
                    <a:cubicBezTo>
                      <a:pt x="426" y="362"/>
                      <a:pt x="425" y="362"/>
                      <a:pt x="425" y="362"/>
                    </a:cubicBezTo>
                    <a:cubicBezTo>
                      <a:pt x="424" y="362"/>
                      <a:pt x="423" y="362"/>
                      <a:pt x="423" y="361"/>
                    </a:cubicBezTo>
                    <a:cubicBezTo>
                      <a:pt x="423" y="360"/>
                      <a:pt x="424" y="359"/>
                      <a:pt x="424" y="359"/>
                    </a:cubicBezTo>
                    <a:cubicBezTo>
                      <a:pt x="425" y="359"/>
                      <a:pt x="426" y="359"/>
                      <a:pt x="426" y="358"/>
                    </a:cubicBezTo>
                    <a:cubicBezTo>
                      <a:pt x="425" y="358"/>
                      <a:pt x="424" y="358"/>
                      <a:pt x="423" y="357"/>
                    </a:cubicBezTo>
                    <a:cubicBezTo>
                      <a:pt x="423" y="357"/>
                      <a:pt x="423" y="354"/>
                      <a:pt x="422" y="355"/>
                    </a:cubicBezTo>
                    <a:cubicBezTo>
                      <a:pt x="420" y="356"/>
                      <a:pt x="420" y="355"/>
                      <a:pt x="419" y="355"/>
                    </a:cubicBezTo>
                    <a:cubicBezTo>
                      <a:pt x="419" y="354"/>
                      <a:pt x="419" y="354"/>
                      <a:pt x="419" y="354"/>
                    </a:cubicBezTo>
                    <a:cubicBezTo>
                      <a:pt x="418" y="354"/>
                      <a:pt x="417" y="353"/>
                      <a:pt x="416" y="354"/>
                    </a:cubicBezTo>
                    <a:cubicBezTo>
                      <a:pt x="415" y="354"/>
                      <a:pt x="414" y="354"/>
                      <a:pt x="414" y="353"/>
                    </a:cubicBezTo>
                    <a:cubicBezTo>
                      <a:pt x="414" y="352"/>
                      <a:pt x="415" y="351"/>
                      <a:pt x="414" y="351"/>
                    </a:cubicBezTo>
                    <a:cubicBezTo>
                      <a:pt x="413" y="350"/>
                      <a:pt x="413" y="351"/>
                      <a:pt x="412" y="352"/>
                    </a:cubicBezTo>
                    <a:cubicBezTo>
                      <a:pt x="411" y="352"/>
                      <a:pt x="410" y="356"/>
                      <a:pt x="410" y="357"/>
                    </a:cubicBezTo>
                    <a:cubicBezTo>
                      <a:pt x="410" y="358"/>
                      <a:pt x="410" y="360"/>
                      <a:pt x="409" y="360"/>
                    </a:cubicBezTo>
                    <a:cubicBezTo>
                      <a:pt x="409" y="360"/>
                      <a:pt x="409" y="360"/>
                      <a:pt x="408" y="360"/>
                    </a:cubicBezTo>
                    <a:cubicBezTo>
                      <a:pt x="408" y="359"/>
                      <a:pt x="407" y="358"/>
                      <a:pt x="407" y="359"/>
                    </a:cubicBezTo>
                    <a:cubicBezTo>
                      <a:pt x="406" y="360"/>
                      <a:pt x="406" y="360"/>
                      <a:pt x="406" y="361"/>
                    </a:cubicBezTo>
                    <a:cubicBezTo>
                      <a:pt x="407" y="362"/>
                      <a:pt x="407" y="363"/>
                      <a:pt x="407" y="363"/>
                    </a:cubicBezTo>
                    <a:cubicBezTo>
                      <a:pt x="406" y="363"/>
                      <a:pt x="406" y="363"/>
                      <a:pt x="405" y="362"/>
                    </a:cubicBezTo>
                    <a:cubicBezTo>
                      <a:pt x="405" y="362"/>
                      <a:pt x="404" y="361"/>
                      <a:pt x="404" y="361"/>
                    </a:cubicBezTo>
                    <a:cubicBezTo>
                      <a:pt x="403" y="361"/>
                      <a:pt x="403" y="361"/>
                      <a:pt x="403" y="361"/>
                    </a:cubicBezTo>
                    <a:cubicBezTo>
                      <a:pt x="403" y="361"/>
                      <a:pt x="402" y="360"/>
                      <a:pt x="401" y="360"/>
                    </a:cubicBezTo>
                    <a:cubicBezTo>
                      <a:pt x="400" y="360"/>
                      <a:pt x="399" y="360"/>
                      <a:pt x="400" y="361"/>
                    </a:cubicBezTo>
                    <a:cubicBezTo>
                      <a:pt x="400" y="361"/>
                      <a:pt x="402" y="361"/>
                      <a:pt x="402" y="362"/>
                    </a:cubicBezTo>
                    <a:cubicBezTo>
                      <a:pt x="403" y="362"/>
                      <a:pt x="403" y="362"/>
                      <a:pt x="402" y="363"/>
                    </a:cubicBezTo>
                    <a:cubicBezTo>
                      <a:pt x="402" y="364"/>
                      <a:pt x="402" y="365"/>
                      <a:pt x="401" y="365"/>
                    </a:cubicBezTo>
                    <a:cubicBezTo>
                      <a:pt x="401" y="366"/>
                      <a:pt x="401" y="367"/>
                      <a:pt x="400" y="367"/>
                    </a:cubicBezTo>
                    <a:cubicBezTo>
                      <a:pt x="400" y="368"/>
                      <a:pt x="400" y="368"/>
                      <a:pt x="399" y="369"/>
                    </a:cubicBezTo>
                    <a:cubicBezTo>
                      <a:pt x="399" y="369"/>
                      <a:pt x="398" y="369"/>
                      <a:pt x="397" y="369"/>
                    </a:cubicBezTo>
                    <a:cubicBezTo>
                      <a:pt x="396" y="369"/>
                      <a:pt x="396" y="370"/>
                      <a:pt x="396" y="370"/>
                    </a:cubicBezTo>
                    <a:cubicBezTo>
                      <a:pt x="397" y="371"/>
                      <a:pt x="396" y="372"/>
                      <a:pt x="396" y="373"/>
                    </a:cubicBezTo>
                    <a:cubicBezTo>
                      <a:pt x="396" y="373"/>
                      <a:pt x="395" y="373"/>
                      <a:pt x="394" y="374"/>
                    </a:cubicBezTo>
                    <a:cubicBezTo>
                      <a:pt x="394" y="374"/>
                      <a:pt x="394" y="374"/>
                      <a:pt x="395" y="375"/>
                    </a:cubicBezTo>
                    <a:cubicBezTo>
                      <a:pt x="395" y="377"/>
                      <a:pt x="397" y="377"/>
                      <a:pt x="398" y="378"/>
                    </a:cubicBezTo>
                    <a:cubicBezTo>
                      <a:pt x="398" y="378"/>
                      <a:pt x="399" y="378"/>
                      <a:pt x="399" y="379"/>
                    </a:cubicBezTo>
                    <a:cubicBezTo>
                      <a:pt x="399" y="380"/>
                      <a:pt x="400" y="380"/>
                      <a:pt x="400" y="380"/>
                    </a:cubicBezTo>
                    <a:cubicBezTo>
                      <a:pt x="401" y="381"/>
                      <a:pt x="400" y="381"/>
                      <a:pt x="399" y="381"/>
                    </a:cubicBezTo>
                    <a:cubicBezTo>
                      <a:pt x="399" y="381"/>
                      <a:pt x="398" y="380"/>
                      <a:pt x="398" y="379"/>
                    </a:cubicBezTo>
                    <a:cubicBezTo>
                      <a:pt x="398" y="379"/>
                      <a:pt x="398" y="378"/>
                      <a:pt x="397" y="378"/>
                    </a:cubicBezTo>
                    <a:cubicBezTo>
                      <a:pt x="397" y="378"/>
                      <a:pt x="396" y="379"/>
                      <a:pt x="396" y="380"/>
                    </a:cubicBezTo>
                    <a:cubicBezTo>
                      <a:pt x="396" y="380"/>
                      <a:pt x="396" y="382"/>
                      <a:pt x="396" y="383"/>
                    </a:cubicBezTo>
                    <a:cubicBezTo>
                      <a:pt x="396" y="384"/>
                      <a:pt x="396" y="384"/>
                      <a:pt x="396" y="385"/>
                    </a:cubicBezTo>
                    <a:cubicBezTo>
                      <a:pt x="396" y="386"/>
                      <a:pt x="395" y="387"/>
                      <a:pt x="395" y="388"/>
                    </a:cubicBezTo>
                    <a:cubicBezTo>
                      <a:pt x="394" y="389"/>
                      <a:pt x="395" y="391"/>
                      <a:pt x="395" y="391"/>
                    </a:cubicBezTo>
                    <a:cubicBezTo>
                      <a:pt x="395" y="392"/>
                      <a:pt x="395" y="393"/>
                      <a:pt x="395" y="394"/>
                    </a:cubicBezTo>
                    <a:cubicBezTo>
                      <a:pt x="396" y="394"/>
                      <a:pt x="396" y="395"/>
                      <a:pt x="396" y="395"/>
                    </a:cubicBezTo>
                    <a:cubicBezTo>
                      <a:pt x="396" y="395"/>
                      <a:pt x="396" y="395"/>
                      <a:pt x="396" y="395"/>
                    </a:cubicBezTo>
                    <a:cubicBezTo>
                      <a:pt x="396" y="395"/>
                      <a:pt x="398" y="396"/>
                      <a:pt x="398" y="396"/>
                    </a:cubicBezTo>
                    <a:cubicBezTo>
                      <a:pt x="398" y="397"/>
                      <a:pt x="397" y="398"/>
                      <a:pt x="396" y="398"/>
                    </a:cubicBezTo>
                    <a:cubicBezTo>
                      <a:pt x="396" y="398"/>
                      <a:pt x="394" y="399"/>
                      <a:pt x="394" y="398"/>
                    </a:cubicBezTo>
                    <a:cubicBezTo>
                      <a:pt x="395" y="397"/>
                      <a:pt x="395" y="396"/>
                      <a:pt x="395" y="396"/>
                    </a:cubicBezTo>
                    <a:cubicBezTo>
                      <a:pt x="394" y="396"/>
                      <a:pt x="393" y="397"/>
                      <a:pt x="392" y="398"/>
                    </a:cubicBezTo>
                    <a:cubicBezTo>
                      <a:pt x="392" y="399"/>
                      <a:pt x="391" y="399"/>
                      <a:pt x="391" y="400"/>
                    </a:cubicBezTo>
                    <a:cubicBezTo>
                      <a:pt x="391" y="400"/>
                      <a:pt x="390" y="401"/>
                      <a:pt x="390" y="402"/>
                    </a:cubicBezTo>
                    <a:cubicBezTo>
                      <a:pt x="389" y="403"/>
                      <a:pt x="389" y="405"/>
                      <a:pt x="389" y="406"/>
                    </a:cubicBezTo>
                    <a:cubicBezTo>
                      <a:pt x="388" y="407"/>
                      <a:pt x="388" y="408"/>
                      <a:pt x="388" y="409"/>
                    </a:cubicBezTo>
                    <a:cubicBezTo>
                      <a:pt x="388" y="410"/>
                      <a:pt x="387" y="410"/>
                      <a:pt x="387" y="411"/>
                    </a:cubicBezTo>
                    <a:cubicBezTo>
                      <a:pt x="386" y="411"/>
                      <a:pt x="386" y="412"/>
                      <a:pt x="386" y="413"/>
                    </a:cubicBezTo>
                    <a:cubicBezTo>
                      <a:pt x="386" y="414"/>
                      <a:pt x="386" y="415"/>
                      <a:pt x="386" y="415"/>
                    </a:cubicBezTo>
                    <a:cubicBezTo>
                      <a:pt x="385" y="416"/>
                      <a:pt x="385" y="416"/>
                      <a:pt x="385" y="417"/>
                    </a:cubicBezTo>
                    <a:cubicBezTo>
                      <a:pt x="385" y="418"/>
                      <a:pt x="386" y="418"/>
                      <a:pt x="384" y="419"/>
                    </a:cubicBezTo>
                    <a:cubicBezTo>
                      <a:pt x="383" y="420"/>
                      <a:pt x="382" y="420"/>
                      <a:pt x="382" y="421"/>
                    </a:cubicBezTo>
                    <a:cubicBezTo>
                      <a:pt x="382" y="422"/>
                      <a:pt x="381" y="422"/>
                      <a:pt x="381" y="423"/>
                    </a:cubicBezTo>
                    <a:cubicBezTo>
                      <a:pt x="380" y="423"/>
                      <a:pt x="379" y="425"/>
                      <a:pt x="379" y="426"/>
                    </a:cubicBezTo>
                    <a:cubicBezTo>
                      <a:pt x="378" y="426"/>
                      <a:pt x="377" y="427"/>
                      <a:pt x="376" y="427"/>
                    </a:cubicBezTo>
                    <a:cubicBezTo>
                      <a:pt x="376" y="427"/>
                      <a:pt x="375" y="428"/>
                      <a:pt x="376" y="428"/>
                    </a:cubicBezTo>
                    <a:cubicBezTo>
                      <a:pt x="376" y="429"/>
                      <a:pt x="377" y="430"/>
                      <a:pt x="377" y="430"/>
                    </a:cubicBezTo>
                    <a:cubicBezTo>
                      <a:pt x="377" y="431"/>
                      <a:pt x="377" y="432"/>
                      <a:pt x="376" y="432"/>
                    </a:cubicBezTo>
                    <a:cubicBezTo>
                      <a:pt x="376" y="432"/>
                      <a:pt x="375" y="432"/>
                      <a:pt x="375" y="433"/>
                    </a:cubicBezTo>
                    <a:cubicBezTo>
                      <a:pt x="375" y="433"/>
                      <a:pt x="375" y="433"/>
                      <a:pt x="375" y="434"/>
                    </a:cubicBezTo>
                    <a:cubicBezTo>
                      <a:pt x="374" y="435"/>
                      <a:pt x="375" y="435"/>
                      <a:pt x="374" y="435"/>
                    </a:cubicBezTo>
                    <a:cubicBezTo>
                      <a:pt x="374" y="436"/>
                      <a:pt x="374" y="436"/>
                      <a:pt x="375" y="437"/>
                    </a:cubicBezTo>
                    <a:cubicBezTo>
                      <a:pt x="375" y="438"/>
                      <a:pt x="376" y="438"/>
                      <a:pt x="375" y="439"/>
                    </a:cubicBezTo>
                    <a:cubicBezTo>
                      <a:pt x="374" y="439"/>
                      <a:pt x="374" y="439"/>
                      <a:pt x="374" y="440"/>
                    </a:cubicBezTo>
                    <a:cubicBezTo>
                      <a:pt x="374" y="441"/>
                      <a:pt x="373" y="441"/>
                      <a:pt x="373" y="442"/>
                    </a:cubicBezTo>
                    <a:cubicBezTo>
                      <a:pt x="373" y="443"/>
                      <a:pt x="373" y="443"/>
                      <a:pt x="372" y="443"/>
                    </a:cubicBezTo>
                    <a:cubicBezTo>
                      <a:pt x="371" y="443"/>
                      <a:pt x="371" y="443"/>
                      <a:pt x="370" y="443"/>
                    </a:cubicBezTo>
                    <a:cubicBezTo>
                      <a:pt x="370" y="444"/>
                      <a:pt x="370" y="445"/>
                      <a:pt x="370" y="445"/>
                    </a:cubicBezTo>
                    <a:cubicBezTo>
                      <a:pt x="371" y="445"/>
                      <a:pt x="372" y="444"/>
                      <a:pt x="373" y="444"/>
                    </a:cubicBezTo>
                    <a:cubicBezTo>
                      <a:pt x="373" y="445"/>
                      <a:pt x="373" y="445"/>
                      <a:pt x="373" y="446"/>
                    </a:cubicBezTo>
                    <a:cubicBezTo>
                      <a:pt x="373" y="446"/>
                      <a:pt x="372" y="446"/>
                      <a:pt x="372" y="446"/>
                    </a:cubicBezTo>
                    <a:cubicBezTo>
                      <a:pt x="371" y="447"/>
                      <a:pt x="370" y="447"/>
                      <a:pt x="370" y="447"/>
                    </a:cubicBezTo>
                    <a:cubicBezTo>
                      <a:pt x="370" y="447"/>
                      <a:pt x="369" y="449"/>
                      <a:pt x="369" y="449"/>
                    </a:cubicBezTo>
                    <a:cubicBezTo>
                      <a:pt x="368" y="450"/>
                      <a:pt x="367" y="449"/>
                      <a:pt x="366" y="448"/>
                    </a:cubicBezTo>
                    <a:cubicBezTo>
                      <a:pt x="365" y="447"/>
                      <a:pt x="365" y="447"/>
                      <a:pt x="364" y="447"/>
                    </a:cubicBezTo>
                    <a:cubicBezTo>
                      <a:pt x="364" y="447"/>
                      <a:pt x="363" y="448"/>
                      <a:pt x="363" y="449"/>
                    </a:cubicBezTo>
                    <a:cubicBezTo>
                      <a:pt x="363" y="449"/>
                      <a:pt x="362" y="450"/>
                      <a:pt x="362" y="450"/>
                    </a:cubicBezTo>
                    <a:cubicBezTo>
                      <a:pt x="361" y="451"/>
                      <a:pt x="361" y="452"/>
                      <a:pt x="360" y="452"/>
                    </a:cubicBezTo>
                    <a:cubicBezTo>
                      <a:pt x="359" y="452"/>
                      <a:pt x="359" y="451"/>
                      <a:pt x="358" y="450"/>
                    </a:cubicBezTo>
                    <a:cubicBezTo>
                      <a:pt x="358" y="450"/>
                      <a:pt x="357" y="451"/>
                      <a:pt x="357" y="451"/>
                    </a:cubicBezTo>
                    <a:cubicBezTo>
                      <a:pt x="357" y="452"/>
                      <a:pt x="355" y="453"/>
                      <a:pt x="355" y="453"/>
                    </a:cubicBezTo>
                    <a:cubicBezTo>
                      <a:pt x="354" y="453"/>
                      <a:pt x="354" y="453"/>
                      <a:pt x="354" y="454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5" name="AutoShape 45"/>
              <p:cNvSpPr/>
              <p:nvPr/>
            </p:nvSpPr>
            <p:spPr>
              <a:xfrm>
                <a:off x="9941067" y="514527"/>
                <a:ext cx="1150964" cy="1047871"/>
              </a:xfrm>
              <a:custGeom>
                <a:avLst/>
                <a:gdLst/>
                <a:ahLst/>
                <a:cxnLst/>
                <a:rect l="l" t="t" r="r" b="b"/>
                <a:pathLst>
                  <a:path w="880" h="801">
                    <a:moveTo>
                      <a:pt x="796" y="763"/>
                    </a:moveTo>
                    <a:cubicBezTo>
                      <a:pt x="796" y="765"/>
                      <a:pt x="795" y="764"/>
                      <a:pt x="793" y="764"/>
                    </a:cubicBezTo>
                    <a:cubicBezTo>
                      <a:pt x="792" y="764"/>
                      <a:pt x="792" y="766"/>
                      <a:pt x="792" y="767"/>
                    </a:cubicBezTo>
                    <a:cubicBezTo>
                      <a:pt x="791" y="767"/>
                      <a:pt x="792" y="768"/>
                      <a:pt x="791" y="768"/>
                    </a:cubicBezTo>
                    <a:cubicBezTo>
                      <a:pt x="790" y="768"/>
                      <a:pt x="790" y="769"/>
                      <a:pt x="789" y="770"/>
                    </a:cubicBezTo>
                    <a:cubicBezTo>
                      <a:pt x="788" y="771"/>
                      <a:pt x="786" y="769"/>
                      <a:pt x="785" y="769"/>
                    </a:cubicBezTo>
                    <a:cubicBezTo>
                      <a:pt x="784" y="768"/>
                      <a:pt x="781" y="766"/>
                      <a:pt x="779" y="765"/>
                    </a:cubicBezTo>
                    <a:cubicBezTo>
                      <a:pt x="778" y="765"/>
                      <a:pt x="775" y="768"/>
                      <a:pt x="775" y="769"/>
                    </a:cubicBezTo>
                    <a:cubicBezTo>
                      <a:pt x="775" y="770"/>
                      <a:pt x="774" y="772"/>
                      <a:pt x="773" y="774"/>
                    </a:cubicBezTo>
                    <a:cubicBezTo>
                      <a:pt x="773" y="775"/>
                      <a:pt x="771" y="774"/>
                      <a:pt x="770" y="774"/>
                    </a:cubicBezTo>
                    <a:cubicBezTo>
                      <a:pt x="769" y="774"/>
                      <a:pt x="767" y="772"/>
                      <a:pt x="767" y="771"/>
                    </a:cubicBezTo>
                    <a:cubicBezTo>
                      <a:pt x="766" y="770"/>
                      <a:pt x="766" y="770"/>
                      <a:pt x="765" y="769"/>
                    </a:cubicBezTo>
                    <a:cubicBezTo>
                      <a:pt x="764" y="769"/>
                      <a:pt x="764" y="769"/>
                      <a:pt x="762" y="768"/>
                    </a:cubicBezTo>
                    <a:cubicBezTo>
                      <a:pt x="760" y="767"/>
                      <a:pt x="759" y="767"/>
                      <a:pt x="759" y="767"/>
                    </a:cubicBezTo>
                    <a:cubicBezTo>
                      <a:pt x="758" y="767"/>
                      <a:pt x="756" y="767"/>
                      <a:pt x="755" y="766"/>
                    </a:cubicBezTo>
                    <a:cubicBezTo>
                      <a:pt x="754" y="766"/>
                      <a:pt x="753" y="766"/>
                      <a:pt x="752" y="766"/>
                    </a:cubicBezTo>
                    <a:cubicBezTo>
                      <a:pt x="751" y="766"/>
                      <a:pt x="752" y="765"/>
                      <a:pt x="751" y="764"/>
                    </a:cubicBezTo>
                    <a:cubicBezTo>
                      <a:pt x="751" y="762"/>
                      <a:pt x="749" y="764"/>
                      <a:pt x="748" y="764"/>
                    </a:cubicBezTo>
                    <a:cubicBezTo>
                      <a:pt x="748" y="764"/>
                      <a:pt x="747" y="764"/>
                      <a:pt x="746" y="764"/>
                    </a:cubicBezTo>
                    <a:cubicBezTo>
                      <a:pt x="745" y="764"/>
                      <a:pt x="743" y="764"/>
                      <a:pt x="742" y="764"/>
                    </a:cubicBezTo>
                    <a:cubicBezTo>
                      <a:pt x="741" y="763"/>
                      <a:pt x="740" y="762"/>
                      <a:pt x="740" y="763"/>
                    </a:cubicBezTo>
                    <a:cubicBezTo>
                      <a:pt x="739" y="763"/>
                      <a:pt x="739" y="764"/>
                      <a:pt x="738" y="764"/>
                    </a:cubicBezTo>
                    <a:cubicBezTo>
                      <a:pt x="737" y="764"/>
                      <a:pt x="735" y="763"/>
                      <a:pt x="735" y="761"/>
                    </a:cubicBezTo>
                    <a:cubicBezTo>
                      <a:pt x="734" y="760"/>
                      <a:pt x="735" y="759"/>
                      <a:pt x="735" y="757"/>
                    </a:cubicBezTo>
                    <a:cubicBezTo>
                      <a:pt x="735" y="756"/>
                      <a:pt x="734" y="756"/>
                      <a:pt x="733" y="755"/>
                    </a:cubicBezTo>
                    <a:cubicBezTo>
                      <a:pt x="731" y="754"/>
                      <a:pt x="730" y="751"/>
                      <a:pt x="730" y="750"/>
                    </a:cubicBezTo>
                    <a:cubicBezTo>
                      <a:pt x="729" y="749"/>
                      <a:pt x="728" y="748"/>
                      <a:pt x="729" y="748"/>
                    </a:cubicBezTo>
                    <a:cubicBezTo>
                      <a:pt x="729" y="747"/>
                      <a:pt x="729" y="747"/>
                      <a:pt x="728" y="746"/>
                    </a:cubicBezTo>
                    <a:cubicBezTo>
                      <a:pt x="727" y="745"/>
                      <a:pt x="728" y="744"/>
                      <a:pt x="728" y="743"/>
                    </a:cubicBezTo>
                    <a:cubicBezTo>
                      <a:pt x="728" y="742"/>
                      <a:pt x="725" y="740"/>
                      <a:pt x="724" y="740"/>
                    </a:cubicBezTo>
                    <a:cubicBezTo>
                      <a:pt x="724" y="739"/>
                      <a:pt x="724" y="738"/>
                      <a:pt x="725" y="736"/>
                    </a:cubicBezTo>
                    <a:cubicBezTo>
                      <a:pt x="725" y="735"/>
                      <a:pt x="724" y="734"/>
                      <a:pt x="724" y="733"/>
                    </a:cubicBezTo>
                    <a:cubicBezTo>
                      <a:pt x="723" y="732"/>
                      <a:pt x="723" y="731"/>
                      <a:pt x="722" y="731"/>
                    </a:cubicBezTo>
                    <a:cubicBezTo>
                      <a:pt x="721" y="731"/>
                      <a:pt x="720" y="733"/>
                      <a:pt x="720" y="734"/>
                    </a:cubicBezTo>
                    <a:cubicBezTo>
                      <a:pt x="720" y="735"/>
                      <a:pt x="720" y="737"/>
                      <a:pt x="720" y="738"/>
                    </a:cubicBezTo>
                    <a:cubicBezTo>
                      <a:pt x="719" y="738"/>
                      <a:pt x="719" y="739"/>
                      <a:pt x="719" y="740"/>
                    </a:cubicBezTo>
                    <a:cubicBezTo>
                      <a:pt x="719" y="741"/>
                      <a:pt x="719" y="742"/>
                      <a:pt x="717" y="742"/>
                    </a:cubicBezTo>
                    <a:cubicBezTo>
                      <a:pt x="716" y="742"/>
                      <a:pt x="715" y="743"/>
                      <a:pt x="714" y="745"/>
                    </a:cubicBezTo>
                    <a:cubicBezTo>
                      <a:pt x="714" y="746"/>
                      <a:pt x="714" y="747"/>
                      <a:pt x="714" y="748"/>
                    </a:cubicBezTo>
                    <a:cubicBezTo>
                      <a:pt x="714" y="749"/>
                      <a:pt x="713" y="750"/>
                      <a:pt x="713" y="750"/>
                    </a:cubicBezTo>
                    <a:cubicBezTo>
                      <a:pt x="712" y="750"/>
                      <a:pt x="712" y="751"/>
                      <a:pt x="712" y="752"/>
                    </a:cubicBezTo>
                    <a:cubicBezTo>
                      <a:pt x="713" y="753"/>
                      <a:pt x="712" y="754"/>
                      <a:pt x="710" y="754"/>
                    </a:cubicBezTo>
                    <a:cubicBezTo>
                      <a:pt x="709" y="755"/>
                      <a:pt x="708" y="754"/>
                      <a:pt x="708" y="754"/>
                    </a:cubicBezTo>
                    <a:cubicBezTo>
                      <a:pt x="707" y="754"/>
                      <a:pt x="705" y="751"/>
                      <a:pt x="705" y="750"/>
                    </a:cubicBezTo>
                    <a:cubicBezTo>
                      <a:pt x="705" y="749"/>
                      <a:pt x="705" y="748"/>
                      <a:pt x="705" y="747"/>
                    </a:cubicBezTo>
                    <a:cubicBezTo>
                      <a:pt x="705" y="745"/>
                      <a:pt x="704" y="745"/>
                      <a:pt x="702" y="744"/>
                    </a:cubicBezTo>
                    <a:cubicBezTo>
                      <a:pt x="701" y="743"/>
                      <a:pt x="702" y="742"/>
                      <a:pt x="702" y="742"/>
                    </a:cubicBezTo>
                    <a:cubicBezTo>
                      <a:pt x="701" y="741"/>
                      <a:pt x="700" y="741"/>
                      <a:pt x="699" y="740"/>
                    </a:cubicBezTo>
                    <a:cubicBezTo>
                      <a:pt x="698" y="740"/>
                      <a:pt x="697" y="741"/>
                      <a:pt x="696" y="741"/>
                    </a:cubicBezTo>
                    <a:cubicBezTo>
                      <a:pt x="695" y="741"/>
                      <a:pt x="695" y="743"/>
                      <a:pt x="694" y="743"/>
                    </a:cubicBezTo>
                    <a:cubicBezTo>
                      <a:pt x="693" y="742"/>
                      <a:pt x="693" y="744"/>
                      <a:pt x="692" y="745"/>
                    </a:cubicBezTo>
                    <a:cubicBezTo>
                      <a:pt x="691" y="746"/>
                      <a:pt x="691" y="747"/>
                      <a:pt x="690" y="748"/>
                    </a:cubicBezTo>
                    <a:cubicBezTo>
                      <a:pt x="689" y="749"/>
                      <a:pt x="690" y="750"/>
                      <a:pt x="690" y="751"/>
                    </a:cubicBezTo>
                    <a:cubicBezTo>
                      <a:pt x="690" y="752"/>
                      <a:pt x="690" y="753"/>
                      <a:pt x="691" y="754"/>
                    </a:cubicBezTo>
                    <a:cubicBezTo>
                      <a:pt x="691" y="755"/>
                      <a:pt x="690" y="755"/>
                      <a:pt x="689" y="755"/>
                    </a:cubicBezTo>
                    <a:cubicBezTo>
                      <a:pt x="688" y="755"/>
                      <a:pt x="688" y="756"/>
                      <a:pt x="689" y="757"/>
                    </a:cubicBezTo>
                    <a:cubicBezTo>
                      <a:pt x="689" y="758"/>
                      <a:pt x="686" y="757"/>
                      <a:pt x="685" y="758"/>
                    </a:cubicBezTo>
                    <a:cubicBezTo>
                      <a:pt x="683" y="758"/>
                      <a:pt x="682" y="758"/>
                      <a:pt x="681" y="759"/>
                    </a:cubicBezTo>
                    <a:cubicBezTo>
                      <a:pt x="680" y="759"/>
                      <a:pt x="678" y="760"/>
                      <a:pt x="677" y="761"/>
                    </a:cubicBezTo>
                    <a:cubicBezTo>
                      <a:pt x="676" y="761"/>
                      <a:pt x="674" y="761"/>
                      <a:pt x="673" y="761"/>
                    </a:cubicBezTo>
                    <a:cubicBezTo>
                      <a:pt x="672" y="762"/>
                      <a:pt x="673" y="762"/>
                      <a:pt x="672" y="764"/>
                    </a:cubicBezTo>
                    <a:cubicBezTo>
                      <a:pt x="671" y="766"/>
                      <a:pt x="670" y="765"/>
                      <a:pt x="669" y="766"/>
                    </a:cubicBezTo>
                    <a:cubicBezTo>
                      <a:pt x="669" y="766"/>
                      <a:pt x="669" y="767"/>
                      <a:pt x="669" y="768"/>
                    </a:cubicBezTo>
                    <a:cubicBezTo>
                      <a:pt x="669" y="769"/>
                      <a:pt x="667" y="770"/>
                      <a:pt x="665" y="770"/>
                    </a:cubicBezTo>
                    <a:cubicBezTo>
                      <a:pt x="663" y="770"/>
                      <a:pt x="664" y="771"/>
                      <a:pt x="663" y="772"/>
                    </a:cubicBezTo>
                    <a:cubicBezTo>
                      <a:pt x="662" y="772"/>
                      <a:pt x="662" y="771"/>
                      <a:pt x="661" y="771"/>
                    </a:cubicBezTo>
                    <a:cubicBezTo>
                      <a:pt x="660" y="770"/>
                      <a:pt x="659" y="772"/>
                      <a:pt x="658" y="773"/>
                    </a:cubicBezTo>
                    <a:cubicBezTo>
                      <a:pt x="658" y="775"/>
                      <a:pt x="660" y="777"/>
                      <a:pt x="660" y="779"/>
                    </a:cubicBezTo>
                    <a:cubicBezTo>
                      <a:pt x="660" y="780"/>
                      <a:pt x="661" y="781"/>
                      <a:pt x="661" y="782"/>
                    </a:cubicBezTo>
                    <a:cubicBezTo>
                      <a:pt x="661" y="782"/>
                      <a:pt x="661" y="785"/>
                      <a:pt x="662" y="786"/>
                    </a:cubicBezTo>
                    <a:cubicBezTo>
                      <a:pt x="663" y="787"/>
                      <a:pt x="663" y="788"/>
                      <a:pt x="664" y="789"/>
                    </a:cubicBezTo>
                    <a:cubicBezTo>
                      <a:pt x="664" y="791"/>
                      <a:pt x="663" y="792"/>
                      <a:pt x="663" y="793"/>
                    </a:cubicBezTo>
                    <a:cubicBezTo>
                      <a:pt x="662" y="793"/>
                      <a:pt x="661" y="794"/>
                      <a:pt x="660" y="794"/>
                    </a:cubicBezTo>
                    <a:cubicBezTo>
                      <a:pt x="658" y="795"/>
                      <a:pt x="657" y="796"/>
                      <a:pt x="657" y="797"/>
                    </a:cubicBezTo>
                    <a:cubicBezTo>
                      <a:pt x="656" y="797"/>
                      <a:pt x="654" y="799"/>
                      <a:pt x="653" y="800"/>
                    </a:cubicBezTo>
                    <a:cubicBezTo>
                      <a:pt x="652" y="800"/>
                      <a:pt x="652" y="801"/>
                      <a:pt x="651" y="800"/>
                    </a:cubicBezTo>
                    <a:cubicBezTo>
                      <a:pt x="650" y="800"/>
                      <a:pt x="649" y="800"/>
                      <a:pt x="648" y="800"/>
                    </a:cubicBezTo>
                    <a:cubicBezTo>
                      <a:pt x="647" y="799"/>
                      <a:pt x="646" y="799"/>
                      <a:pt x="646" y="800"/>
                    </a:cubicBezTo>
                    <a:cubicBezTo>
                      <a:pt x="645" y="800"/>
                      <a:pt x="646" y="801"/>
                      <a:pt x="645" y="801"/>
                    </a:cubicBezTo>
                    <a:cubicBezTo>
                      <a:pt x="643" y="801"/>
                      <a:pt x="643" y="801"/>
                      <a:pt x="642" y="800"/>
                    </a:cubicBezTo>
                    <a:cubicBezTo>
                      <a:pt x="641" y="800"/>
                      <a:pt x="640" y="799"/>
                      <a:pt x="640" y="798"/>
                    </a:cubicBezTo>
                    <a:cubicBezTo>
                      <a:pt x="639" y="797"/>
                      <a:pt x="637" y="793"/>
                      <a:pt x="636" y="792"/>
                    </a:cubicBezTo>
                    <a:cubicBezTo>
                      <a:pt x="636" y="791"/>
                      <a:pt x="634" y="789"/>
                      <a:pt x="633" y="788"/>
                    </a:cubicBezTo>
                    <a:cubicBezTo>
                      <a:pt x="632" y="787"/>
                      <a:pt x="632" y="787"/>
                      <a:pt x="631" y="787"/>
                    </a:cubicBezTo>
                    <a:cubicBezTo>
                      <a:pt x="631" y="787"/>
                      <a:pt x="630" y="787"/>
                      <a:pt x="629" y="787"/>
                    </a:cubicBezTo>
                    <a:cubicBezTo>
                      <a:pt x="629" y="786"/>
                      <a:pt x="630" y="785"/>
                      <a:pt x="631" y="785"/>
                    </a:cubicBezTo>
                    <a:cubicBezTo>
                      <a:pt x="632" y="784"/>
                      <a:pt x="630" y="783"/>
                      <a:pt x="629" y="782"/>
                    </a:cubicBezTo>
                    <a:cubicBezTo>
                      <a:pt x="628" y="781"/>
                      <a:pt x="627" y="781"/>
                      <a:pt x="627" y="780"/>
                    </a:cubicBezTo>
                    <a:cubicBezTo>
                      <a:pt x="626" y="780"/>
                      <a:pt x="628" y="778"/>
                      <a:pt x="628" y="776"/>
                    </a:cubicBezTo>
                    <a:cubicBezTo>
                      <a:pt x="628" y="774"/>
                      <a:pt x="624" y="773"/>
                      <a:pt x="624" y="773"/>
                    </a:cubicBezTo>
                    <a:cubicBezTo>
                      <a:pt x="623" y="773"/>
                      <a:pt x="621" y="775"/>
                      <a:pt x="620" y="775"/>
                    </a:cubicBezTo>
                    <a:cubicBezTo>
                      <a:pt x="619" y="775"/>
                      <a:pt x="618" y="773"/>
                      <a:pt x="619" y="771"/>
                    </a:cubicBezTo>
                    <a:cubicBezTo>
                      <a:pt x="619" y="770"/>
                      <a:pt x="618" y="770"/>
                      <a:pt x="616" y="769"/>
                    </a:cubicBezTo>
                    <a:cubicBezTo>
                      <a:pt x="614" y="768"/>
                      <a:pt x="614" y="766"/>
                      <a:pt x="613" y="764"/>
                    </a:cubicBezTo>
                    <a:cubicBezTo>
                      <a:pt x="612" y="763"/>
                      <a:pt x="610" y="760"/>
                      <a:pt x="610" y="760"/>
                    </a:cubicBezTo>
                    <a:cubicBezTo>
                      <a:pt x="609" y="759"/>
                      <a:pt x="608" y="758"/>
                      <a:pt x="607" y="757"/>
                    </a:cubicBezTo>
                    <a:cubicBezTo>
                      <a:pt x="605" y="756"/>
                      <a:pt x="602" y="753"/>
                      <a:pt x="602" y="752"/>
                    </a:cubicBezTo>
                    <a:cubicBezTo>
                      <a:pt x="601" y="752"/>
                      <a:pt x="600" y="750"/>
                      <a:pt x="601" y="749"/>
                    </a:cubicBezTo>
                    <a:cubicBezTo>
                      <a:pt x="601" y="748"/>
                      <a:pt x="601" y="747"/>
                      <a:pt x="600" y="746"/>
                    </a:cubicBezTo>
                    <a:cubicBezTo>
                      <a:pt x="599" y="745"/>
                      <a:pt x="600" y="744"/>
                      <a:pt x="599" y="742"/>
                    </a:cubicBezTo>
                    <a:cubicBezTo>
                      <a:pt x="599" y="740"/>
                      <a:pt x="598" y="740"/>
                      <a:pt x="597" y="739"/>
                    </a:cubicBezTo>
                    <a:cubicBezTo>
                      <a:pt x="597" y="739"/>
                      <a:pt x="598" y="738"/>
                      <a:pt x="598" y="738"/>
                    </a:cubicBezTo>
                    <a:cubicBezTo>
                      <a:pt x="599" y="738"/>
                      <a:pt x="598" y="736"/>
                      <a:pt x="598" y="735"/>
                    </a:cubicBezTo>
                    <a:cubicBezTo>
                      <a:pt x="598" y="734"/>
                      <a:pt x="596" y="733"/>
                      <a:pt x="596" y="732"/>
                    </a:cubicBezTo>
                    <a:cubicBezTo>
                      <a:pt x="596" y="732"/>
                      <a:pt x="595" y="730"/>
                      <a:pt x="595" y="730"/>
                    </a:cubicBezTo>
                    <a:cubicBezTo>
                      <a:pt x="594" y="730"/>
                      <a:pt x="593" y="728"/>
                      <a:pt x="591" y="727"/>
                    </a:cubicBezTo>
                    <a:cubicBezTo>
                      <a:pt x="590" y="727"/>
                      <a:pt x="590" y="726"/>
                      <a:pt x="589" y="725"/>
                    </a:cubicBezTo>
                    <a:cubicBezTo>
                      <a:pt x="587" y="724"/>
                      <a:pt x="586" y="726"/>
                      <a:pt x="586" y="727"/>
                    </a:cubicBezTo>
                    <a:cubicBezTo>
                      <a:pt x="585" y="728"/>
                      <a:pt x="585" y="729"/>
                      <a:pt x="584" y="730"/>
                    </a:cubicBezTo>
                    <a:cubicBezTo>
                      <a:pt x="583" y="731"/>
                      <a:pt x="584" y="731"/>
                      <a:pt x="583" y="731"/>
                    </a:cubicBezTo>
                    <a:cubicBezTo>
                      <a:pt x="582" y="732"/>
                      <a:pt x="582" y="733"/>
                      <a:pt x="581" y="733"/>
                    </a:cubicBezTo>
                    <a:cubicBezTo>
                      <a:pt x="580" y="734"/>
                      <a:pt x="580" y="736"/>
                      <a:pt x="580" y="738"/>
                    </a:cubicBezTo>
                    <a:cubicBezTo>
                      <a:pt x="580" y="739"/>
                      <a:pt x="580" y="742"/>
                      <a:pt x="580" y="742"/>
                    </a:cubicBezTo>
                    <a:cubicBezTo>
                      <a:pt x="579" y="743"/>
                      <a:pt x="579" y="743"/>
                      <a:pt x="578" y="743"/>
                    </a:cubicBezTo>
                    <a:cubicBezTo>
                      <a:pt x="577" y="742"/>
                      <a:pt x="576" y="743"/>
                      <a:pt x="575" y="743"/>
                    </a:cubicBezTo>
                    <a:cubicBezTo>
                      <a:pt x="575" y="743"/>
                      <a:pt x="574" y="742"/>
                      <a:pt x="573" y="742"/>
                    </a:cubicBezTo>
                    <a:cubicBezTo>
                      <a:pt x="572" y="742"/>
                      <a:pt x="573" y="745"/>
                      <a:pt x="573" y="746"/>
                    </a:cubicBezTo>
                    <a:cubicBezTo>
                      <a:pt x="573" y="747"/>
                      <a:pt x="574" y="747"/>
                      <a:pt x="575" y="748"/>
                    </a:cubicBezTo>
                    <a:cubicBezTo>
                      <a:pt x="576" y="748"/>
                      <a:pt x="576" y="749"/>
                      <a:pt x="576" y="750"/>
                    </a:cubicBezTo>
                    <a:cubicBezTo>
                      <a:pt x="576" y="751"/>
                      <a:pt x="575" y="751"/>
                      <a:pt x="575" y="752"/>
                    </a:cubicBezTo>
                    <a:cubicBezTo>
                      <a:pt x="575" y="753"/>
                      <a:pt x="576" y="753"/>
                      <a:pt x="577" y="753"/>
                    </a:cubicBezTo>
                    <a:cubicBezTo>
                      <a:pt x="578" y="753"/>
                      <a:pt x="577" y="753"/>
                      <a:pt x="578" y="754"/>
                    </a:cubicBezTo>
                    <a:cubicBezTo>
                      <a:pt x="579" y="755"/>
                      <a:pt x="578" y="757"/>
                      <a:pt x="578" y="758"/>
                    </a:cubicBezTo>
                    <a:cubicBezTo>
                      <a:pt x="578" y="759"/>
                      <a:pt x="578" y="759"/>
                      <a:pt x="577" y="759"/>
                    </a:cubicBezTo>
                    <a:cubicBezTo>
                      <a:pt x="577" y="760"/>
                      <a:pt x="577" y="760"/>
                      <a:pt x="578" y="761"/>
                    </a:cubicBezTo>
                    <a:cubicBezTo>
                      <a:pt x="579" y="761"/>
                      <a:pt x="579" y="762"/>
                      <a:pt x="580" y="762"/>
                    </a:cubicBezTo>
                    <a:cubicBezTo>
                      <a:pt x="580" y="763"/>
                      <a:pt x="579" y="765"/>
                      <a:pt x="578" y="766"/>
                    </a:cubicBezTo>
                    <a:cubicBezTo>
                      <a:pt x="578" y="766"/>
                      <a:pt x="577" y="767"/>
                      <a:pt x="576" y="768"/>
                    </a:cubicBezTo>
                    <a:cubicBezTo>
                      <a:pt x="574" y="768"/>
                      <a:pt x="574" y="768"/>
                      <a:pt x="573" y="769"/>
                    </a:cubicBezTo>
                    <a:cubicBezTo>
                      <a:pt x="572" y="769"/>
                      <a:pt x="571" y="770"/>
                      <a:pt x="571" y="771"/>
                    </a:cubicBezTo>
                    <a:cubicBezTo>
                      <a:pt x="571" y="771"/>
                      <a:pt x="569" y="772"/>
                      <a:pt x="569" y="772"/>
                    </a:cubicBezTo>
                    <a:cubicBezTo>
                      <a:pt x="568" y="772"/>
                      <a:pt x="567" y="773"/>
                      <a:pt x="566" y="772"/>
                    </a:cubicBezTo>
                    <a:cubicBezTo>
                      <a:pt x="566" y="772"/>
                      <a:pt x="565" y="772"/>
                      <a:pt x="564" y="772"/>
                    </a:cubicBezTo>
                    <a:cubicBezTo>
                      <a:pt x="563" y="772"/>
                      <a:pt x="563" y="773"/>
                      <a:pt x="562" y="773"/>
                    </a:cubicBezTo>
                    <a:cubicBezTo>
                      <a:pt x="561" y="773"/>
                      <a:pt x="559" y="773"/>
                      <a:pt x="558" y="772"/>
                    </a:cubicBezTo>
                    <a:cubicBezTo>
                      <a:pt x="558" y="771"/>
                      <a:pt x="557" y="768"/>
                      <a:pt x="556" y="767"/>
                    </a:cubicBezTo>
                    <a:cubicBezTo>
                      <a:pt x="556" y="766"/>
                      <a:pt x="555" y="763"/>
                      <a:pt x="555" y="763"/>
                    </a:cubicBezTo>
                    <a:cubicBezTo>
                      <a:pt x="554" y="763"/>
                      <a:pt x="555" y="765"/>
                      <a:pt x="554" y="766"/>
                    </a:cubicBezTo>
                    <a:cubicBezTo>
                      <a:pt x="553" y="767"/>
                      <a:pt x="553" y="766"/>
                      <a:pt x="552" y="766"/>
                    </a:cubicBezTo>
                    <a:cubicBezTo>
                      <a:pt x="551" y="765"/>
                      <a:pt x="551" y="766"/>
                      <a:pt x="550" y="766"/>
                    </a:cubicBezTo>
                    <a:cubicBezTo>
                      <a:pt x="549" y="766"/>
                      <a:pt x="548" y="765"/>
                      <a:pt x="547" y="764"/>
                    </a:cubicBezTo>
                    <a:cubicBezTo>
                      <a:pt x="547" y="762"/>
                      <a:pt x="547" y="761"/>
                      <a:pt x="547" y="760"/>
                    </a:cubicBezTo>
                    <a:cubicBezTo>
                      <a:pt x="548" y="760"/>
                      <a:pt x="547" y="759"/>
                      <a:pt x="547" y="758"/>
                    </a:cubicBezTo>
                    <a:cubicBezTo>
                      <a:pt x="547" y="757"/>
                      <a:pt x="545" y="756"/>
                      <a:pt x="544" y="756"/>
                    </a:cubicBezTo>
                    <a:cubicBezTo>
                      <a:pt x="542" y="755"/>
                      <a:pt x="539" y="752"/>
                      <a:pt x="539" y="751"/>
                    </a:cubicBezTo>
                    <a:cubicBezTo>
                      <a:pt x="539" y="750"/>
                      <a:pt x="536" y="750"/>
                      <a:pt x="536" y="750"/>
                    </a:cubicBezTo>
                    <a:cubicBezTo>
                      <a:pt x="535" y="749"/>
                      <a:pt x="536" y="747"/>
                      <a:pt x="536" y="746"/>
                    </a:cubicBezTo>
                    <a:cubicBezTo>
                      <a:pt x="536" y="745"/>
                      <a:pt x="534" y="745"/>
                      <a:pt x="533" y="744"/>
                    </a:cubicBezTo>
                    <a:cubicBezTo>
                      <a:pt x="533" y="743"/>
                      <a:pt x="533" y="741"/>
                      <a:pt x="532" y="740"/>
                    </a:cubicBezTo>
                    <a:cubicBezTo>
                      <a:pt x="532" y="740"/>
                      <a:pt x="532" y="739"/>
                      <a:pt x="533" y="738"/>
                    </a:cubicBezTo>
                    <a:cubicBezTo>
                      <a:pt x="534" y="738"/>
                      <a:pt x="534" y="738"/>
                      <a:pt x="535" y="738"/>
                    </a:cubicBezTo>
                    <a:cubicBezTo>
                      <a:pt x="536" y="738"/>
                      <a:pt x="537" y="738"/>
                      <a:pt x="537" y="737"/>
                    </a:cubicBezTo>
                    <a:cubicBezTo>
                      <a:pt x="537" y="736"/>
                      <a:pt x="537" y="735"/>
                      <a:pt x="537" y="735"/>
                    </a:cubicBezTo>
                    <a:cubicBezTo>
                      <a:pt x="537" y="735"/>
                      <a:pt x="537" y="735"/>
                      <a:pt x="537" y="735"/>
                    </a:cubicBezTo>
                    <a:cubicBezTo>
                      <a:pt x="537" y="734"/>
                      <a:pt x="536" y="734"/>
                      <a:pt x="536" y="734"/>
                    </a:cubicBezTo>
                    <a:cubicBezTo>
                      <a:pt x="535" y="733"/>
                      <a:pt x="529" y="731"/>
                      <a:pt x="527" y="731"/>
                    </a:cubicBezTo>
                    <a:cubicBezTo>
                      <a:pt x="527" y="731"/>
                      <a:pt x="526" y="731"/>
                      <a:pt x="526" y="730"/>
                    </a:cubicBezTo>
                    <a:cubicBezTo>
                      <a:pt x="526" y="730"/>
                      <a:pt x="523" y="731"/>
                      <a:pt x="523" y="731"/>
                    </a:cubicBezTo>
                    <a:cubicBezTo>
                      <a:pt x="522" y="731"/>
                      <a:pt x="519" y="731"/>
                      <a:pt x="518" y="731"/>
                    </a:cubicBezTo>
                    <a:cubicBezTo>
                      <a:pt x="517" y="732"/>
                      <a:pt x="517" y="732"/>
                      <a:pt x="517" y="733"/>
                    </a:cubicBezTo>
                    <a:cubicBezTo>
                      <a:pt x="517" y="734"/>
                      <a:pt x="516" y="734"/>
                      <a:pt x="515" y="734"/>
                    </a:cubicBezTo>
                    <a:cubicBezTo>
                      <a:pt x="514" y="734"/>
                      <a:pt x="514" y="733"/>
                      <a:pt x="514" y="733"/>
                    </a:cubicBezTo>
                    <a:cubicBezTo>
                      <a:pt x="515" y="732"/>
                      <a:pt x="513" y="732"/>
                      <a:pt x="512" y="733"/>
                    </a:cubicBezTo>
                    <a:cubicBezTo>
                      <a:pt x="511" y="733"/>
                      <a:pt x="511" y="734"/>
                      <a:pt x="510" y="736"/>
                    </a:cubicBezTo>
                    <a:cubicBezTo>
                      <a:pt x="510" y="737"/>
                      <a:pt x="508" y="737"/>
                      <a:pt x="507" y="737"/>
                    </a:cubicBezTo>
                    <a:cubicBezTo>
                      <a:pt x="506" y="737"/>
                      <a:pt x="506" y="737"/>
                      <a:pt x="506" y="738"/>
                    </a:cubicBezTo>
                    <a:cubicBezTo>
                      <a:pt x="506" y="740"/>
                      <a:pt x="506" y="740"/>
                      <a:pt x="505" y="741"/>
                    </a:cubicBezTo>
                    <a:cubicBezTo>
                      <a:pt x="504" y="743"/>
                      <a:pt x="503" y="739"/>
                      <a:pt x="503" y="739"/>
                    </a:cubicBezTo>
                    <a:cubicBezTo>
                      <a:pt x="503" y="738"/>
                      <a:pt x="503" y="737"/>
                      <a:pt x="503" y="736"/>
                    </a:cubicBezTo>
                    <a:cubicBezTo>
                      <a:pt x="503" y="735"/>
                      <a:pt x="502" y="734"/>
                      <a:pt x="502" y="733"/>
                    </a:cubicBezTo>
                    <a:cubicBezTo>
                      <a:pt x="501" y="733"/>
                      <a:pt x="501" y="731"/>
                      <a:pt x="501" y="730"/>
                    </a:cubicBezTo>
                    <a:cubicBezTo>
                      <a:pt x="501" y="729"/>
                      <a:pt x="500" y="728"/>
                      <a:pt x="499" y="727"/>
                    </a:cubicBezTo>
                    <a:cubicBezTo>
                      <a:pt x="499" y="727"/>
                      <a:pt x="498" y="726"/>
                      <a:pt x="497" y="724"/>
                    </a:cubicBezTo>
                    <a:cubicBezTo>
                      <a:pt x="496" y="722"/>
                      <a:pt x="495" y="720"/>
                      <a:pt x="495" y="719"/>
                    </a:cubicBezTo>
                    <a:cubicBezTo>
                      <a:pt x="495" y="718"/>
                      <a:pt x="494" y="716"/>
                      <a:pt x="495" y="715"/>
                    </a:cubicBezTo>
                    <a:cubicBezTo>
                      <a:pt x="495" y="713"/>
                      <a:pt x="497" y="712"/>
                      <a:pt x="498" y="712"/>
                    </a:cubicBezTo>
                    <a:cubicBezTo>
                      <a:pt x="499" y="711"/>
                      <a:pt x="499" y="711"/>
                      <a:pt x="499" y="711"/>
                    </a:cubicBezTo>
                    <a:cubicBezTo>
                      <a:pt x="499" y="710"/>
                      <a:pt x="499" y="710"/>
                      <a:pt x="499" y="710"/>
                    </a:cubicBezTo>
                    <a:cubicBezTo>
                      <a:pt x="499" y="709"/>
                      <a:pt x="498" y="708"/>
                      <a:pt x="497" y="706"/>
                    </a:cubicBezTo>
                    <a:cubicBezTo>
                      <a:pt x="494" y="704"/>
                      <a:pt x="490" y="700"/>
                      <a:pt x="489" y="699"/>
                    </a:cubicBezTo>
                    <a:cubicBezTo>
                      <a:pt x="488" y="698"/>
                      <a:pt x="488" y="697"/>
                      <a:pt x="487" y="695"/>
                    </a:cubicBezTo>
                    <a:cubicBezTo>
                      <a:pt x="486" y="693"/>
                      <a:pt x="484" y="693"/>
                      <a:pt x="484" y="693"/>
                    </a:cubicBezTo>
                    <a:cubicBezTo>
                      <a:pt x="483" y="694"/>
                      <a:pt x="480" y="695"/>
                      <a:pt x="478" y="695"/>
                    </a:cubicBezTo>
                    <a:cubicBezTo>
                      <a:pt x="476" y="695"/>
                      <a:pt x="476" y="694"/>
                      <a:pt x="474" y="693"/>
                    </a:cubicBezTo>
                    <a:cubicBezTo>
                      <a:pt x="473" y="693"/>
                      <a:pt x="472" y="692"/>
                      <a:pt x="470" y="693"/>
                    </a:cubicBezTo>
                    <a:cubicBezTo>
                      <a:pt x="468" y="693"/>
                      <a:pt x="467" y="693"/>
                      <a:pt x="466" y="692"/>
                    </a:cubicBezTo>
                    <a:cubicBezTo>
                      <a:pt x="465" y="691"/>
                      <a:pt x="462" y="690"/>
                      <a:pt x="460" y="690"/>
                    </a:cubicBezTo>
                    <a:cubicBezTo>
                      <a:pt x="458" y="690"/>
                      <a:pt x="458" y="691"/>
                      <a:pt x="456" y="692"/>
                    </a:cubicBezTo>
                    <a:cubicBezTo>
                      <a:pt x="454" y="693"/>
                      <a:pt x="451" y="694"/>
                      <a:pt x="450" y="695"/>
                    </a:cubicBezTo>
                    <a:cubicBezTo>
                      <a:pt x="449" y="696"/>
                      <a:pt x="447" y="699"/>
                      <a:pt x="446" y="700"/>
                    </a:cubicBezTo>
                    <a:cubicBezTo>
                      <a:pt x="445" y="702"/>
                      <a:pt x="444" y="702"/>
                      <a:pt x="442" y="703"/>
                    </a:cubicBezTo>
                    <a:cubicBezTo>
                      <a:pt x="441" y="703"/>
                      <a:pt x="438" y="705"/>
                      <a:pt x="437" y="705"/>
                    </a:cubicBezTo>
                    <a:cubicBezTo>
                      <a:pt x="436" y="706"/>
                      <a:pt x="434" y="705"/>
                      <a:pt x="432" y="705"/>
                    </a:cubicBezTo>
                    <a:cubicBezTo>
                      <a:pt x="430" y="705"/>
                      <a:pt x="427" y="704"/>
                      <a:pt x="426" y="703"/>
                    </a:cubicBezTo>
                    <a:cubicBezTo>
                      <a:pt x="425" y="703"/>
                      <a:pt x="423" y="703"/>
                      <a:pt x="422" y="704"/>
                    </a:cubicBezTo>
                    <a:cubicBezTo>
                      <a:pt x="421" y="704"/>
                      <a:pt x="420" y="704"/>
                      <a:pt x="418" y="703"/>
                    </a:cubicBezTo>
                    <a:cubicBezTo>
                      <a:pt x="417" y="702"/>
                      <a:pt x="415" y="701"/>
                      <a:pt x="413" y="701"/>
                    </a:cubicBezTo>
                    <a:cubicBezTo>
                      <a:pt x="411" y="700"/>
                      <a:pt x="410" y="698"/>
                      <a:pt x="407" y="697"/>
                    </a:cubicBezTo>
                    <a:cubicBezTo>
                      <a:pt x="405" y="696"/>
                      <a:pt x="404" y="693"/>
                      <a:pt x="404" y="692"/>
                    </a:cubicBezTo>
                    <a:cubicBezTo>
                      <a:pt x="403" y="691"/>
                      <a:pt x="401" y="685"/>
                      <a:pt x="401" y="684"/>
                    </a:cubicBezTo>
                    <a:cubicBezTo>
                      <a:pt x="401" y="682"/>
                      <a:pt x="400" y="680"/>
                      <a:pt x="400" y="680"/>
                    </a:cubicBezTo>
                    <a:cubicBezTo>
                      <a:pt x="397" y="681"/>
                      <a:pt x="397" y="681"/>
                      <a:pt x="397" y="681"/>
                    </a:cubicBezTo>
                    <a:cubicBezTo>
                      <a:pt x="394" y="681"/>
                      <a:pt x="392" y="684"/>
                      <a:pt x="391" y="685"/>
                    </a:cubicBezTo>
                    <a:cubicBezTo>
                      <a:pt x="390" y="686"/>
                      <a:pt x="387" y="686"/>
                      <a:pt x="386" y="687"/>
                    </a:cubicBezTo>
                    <a:cubicBezTo>
                      <a:pt x="386" y="688"/>
                      <a:pt x="385" y="690"/>
                      <a:pt x="384" y="692"/>
                    </a:cubicBezTo>
                    <a:cubicBezTo>
                      <a:pt x="383" y="694"/>
                      <a:pt x="382" y="694"/>
                      <a:pt x="380" y="695"/>
                    </a:cubicBezTo>
                    <a:cubicBezTo>
                      <a:pt x="379" y="695"/>
                      <a:pt x="376" y="695"/>
                      <a:pt x="374" y="695"/>
                    </a:cubicBezTo>
                    <a:cubicBezTo>
                      <a:pt x="373" y="695"/>
                      <a:pt x="370" y="695"/>
                      <a:pt x="369" y="696"/>
                    </a:cubicBezTo>
                    <a:cubicBezTo>
                      <a:pt x="367" y="697"/>
                      <a:pt x="365" y="698"/>
                      <a:pt x="364" y="698"/>
                    </a:cubicBezTo>
                    <a:cubicBezTo>
                      <a:pt x="363" y="698"/>
                      <a:pt x="361" y="695"/>
                      <a:pt x="360" y="693"/>
                    </a:cubicBezTo>
                    <a:cubicBezTo>
                      <a:pt x="360" y="691"/>
                      <a:pt x="359" y="692"/>
                      <a:pt x="357" y="692"/>
                    </a:cubicBezTo>
                    <a:cubicBezTo>
                      <a:pt x="355" y="692"/>
                      <a:pt x="355" y="691"/>
                      <a:pt x="354" y="690"/>
                    </a:cubicBezTo>
                    <a:cubicBezTo>
                      <a:pt x="353" y="688"/>
                      <a:pt x="351" y="689"/>
                      <a:pt x="351" y="690"/>
                    </a:cubicBezTo>
                    <a:cubicBezTo>
                      <a:pt x="351" y="692"/>
                      <a:pt x="351" y="694"/>
                      <a:pt x="351" y="696"/>
                    </a:cubicBezTo>
                    <a:cubicBezTo>
                      <a:pt x="352" y="698"/>
                      <a:pt x="350" y="698"/>
                      <a:pt x="348" y="698"/>
                    </a:cubicBezTo>
                    <a:cubicBezTo>
                      <a:pt x="346" y="698"/>
                      <a:pt x="344" y="698"/>
                      <a:pt x="342" y="698"/>
                    </a:cubicBezTo>
                    <a:cubicBezTo>
                      <a:pt x="340" y="698"/>
                      <a:pt x="339" y="699"/>
                      <a:pt x="339" y="701"/>
                    </a:cubicBezTo>
                    <a:cubicBezTo>
                      <a:pt x="338" y="701"/>
                      <a:pt x="338" y="701"/>
                      <a:pt x="338" y="701"/>
                    </a:cubicBezTo>
                    <a:cubicBezTo>
                      <a:pt x="337" y="701"/>
                      <a:pt x="336" y="702"/>
                      <a:pt x="334" y="701"/>
                    </a:cubicBezTo>
                    <a:cubicBezTo>
                      <a:pt x="332" y="700"/>
                      <a:pt x="333" y="702"/>
                      <a:pt x="333" y="702"/>
                    </a:cubicBezTo>
                    <a:cubicBezTo>
                      <a:pt x="334" y="703"/>
                      <a:pt x="333" y="704"/>
                      <a:pt x="332" y="704"/>
                    </a:cubicBezTo>
                    <a:cubicBezTo>
                      <a:pt x="331" y="705"/>
                      <a:pt x="328" y="704"/>
                      <a:pt x="327" y="703"/>
                    </a:cubicBezTo>
                    <a:cubicBezTo>
                      <a:pt x="326" y="701"/>
                      <a:pt x="324" y="702"/>
                      <a:pt x="323" y="703"/>
                    </a:cubicBezTo>
                    <a:cubicBezTo>
                      <a:pt x="322" y="705"/>
                      <a:pt x="320" y="703"/>
                      <a:pt x="319" y="702"/>
                    </a:cubicBezTo>
                    <a:cubicBezTo>
                      <a:pt x="318" y="701"/>
                      <a:pt x="318" y="700"/>
                      <a:pt x="318" y="699"/>
                    </a:cubicBezTo>
                    <a:cubicBezTo>
                      <a:pt x="319" y="698"/>
                      <a:pt x="319" y="698"/>
                      <a:pt x="318" y="697"/>
                    </a:cubicBezTo>
                    <a:cubicBezTo>
                      <a:pt x="317" y="695"/>
                      <a:pt x="316" y="696"/>
                      <a:pt x="315" y="696"/>
                    </a:cubicBezTo>
                    <a:cubicBezTo>
                      <a:pt x="314" y="697"/>
                      <a:pt x="312" y="696"/>
                      <a:pt x="311" y="695"/>
                    </a:cubicBezTo>
                    <a:cubicBezTo>
                      <a:pt x="310" y="695"/>
                      <a:pt x="308" y="693"/>
                      <a:pt x="308" y="691"/>
                    </a:cubicBezTo>
                    <a:cubicBezTo>
                      <a:pt x="308" y="689"/>
                      <a:pt x="307" y="690"/>
                      <a:pt x="306" y="691"/>
                    </a:cubicBezTo>
                    <a:cubicBezTo>
                      <a:pt x="305" y="692"/>
                      <a:pt x="305" y="692"/>
                      <a:pt x="304" y="692"/>
                    </a:cubicBezTo>
                    <a:cubicBezTo>
                      <a:pt x="304" y="692"/>
                      <a:pt x="302" y="691"/>
                      <a:pt x="302" y="690"/>
                    </a:cubicBezTo>
                    <a:cubicBezTo>
                      <a:pt x="302" y="689"/>
                      <a:pt x="302" y="689"/>
                      <a:pt x="301" y="688"/>
                    </a:cubicBezTo>
                    <a:cubicBezTo>
                      <a:pt x="300" y="686"/>
                      <a:pt x="298" y="684"/>
                      <a:pt x="297" y="683"/>
                    </a:cubicBezTo>
                    <a:cubicBezTo>
                      <a:pt x="296" y="682"/>
                      <a:pt x="295" y="682"/>
                      <a:pt x="294" y="682"/>
                    </a:cubicBezTo>
                    <a:cubicBezTo>
                      <a:pt x="293" y="682"/>
                      <a:pt x="292" y="683"/>
                      <a:pt x="292" y="681"/>
                    </a:cubicBezTo>
                    <a:cubicBezTo>
                      <a:pt x="291" y="679"/>
                      <a:pt x="292" y="680"/>
                      <a:pt x="293" y="678"/>
                    </a:cubicBezTo>
                    <a:cubicBezTo>
                      <a:pt x="295" y="677"/>
                      <a:pt x="294" y="676"/>
                      <a:pt x="294" y="675"/>
                    </a:cubicBezTo>
                    <a:cubicBezTo>
                      <a:pt x="294" y="673"/>
                      <a:pt x="293" y="672"/>
                      <a:pt x="293" y="671"/>
                    </a:cubicBezTo>
                    <a:cubicBezTo>
                      <a:pt x="292" y="671"/>
                      <a:pt x="291" y="669"/>
                      <a:pt x="290" y="669"/>
                    </a:cubicBezTo>
                    <a:cubicBezTo>
                      <a:pt x="288" y="669"/>
                      <a:pt x="287" y="667"/>
                      <a:pt x="286" y="666"/>
                    </a:cubicBezTo>
                    <a:cubicBezTo>
                      <a:pt x="284" y="665"/>
                      <a:pt x="285" y="661"/>
                      <a:pt x="286" y="660"/>
                    </a:cubicBezTo>
                    <a:cubicBezTo>
                      <a:pt x="286" y="659"/>
                      <a:pt x="286" y="659"/>
                      <a:pt x="288" y="659"/>
                    </a:cubicBezTo>
                    <a:cubicBezTo>
                      <a:pt x="289" y="659"/>
                      <a:pt x="288" y="656"/>
                      <a:pt x="287" y="655"/>
                    </a:cubicBezTo>
                    <a:cubicBezTo>
                      <a:pt x="287" y="654"/>
                      <a:pt x="287" y="652"/>
                      <a:pt x="285" y="652"/>
                    </a:cubicBezTo>
                    <a:cubicBezTo>
                      <a:pt x="283" y="652"/>
                      <a:pt x="284" y="650"/>
                      <a:pt x="285" y="649"/>
                    </a:cubicBezTo>
                    <a:cubicBezTo>
                      <a:pt x="285" y="648"/>
                      <a:pt x="284" y="646"/>
                      <a:pt x="283" y="646"/>
                    </a:cubicBezTo>
                    <a:cubicBezTo>
                      <a:pt x="282" y="645"/>
                      <a:pt x="281" y="644"/>
                      <a:pt x="280" y="643"/>
                    </a:cubicBezTo>
                    <a:cubicBezTo>
                      <a:pt x="279" y="642"/>
                      <a:pt x="278" y="638"/>
                      <a:pt x="278" y="637"/>
                    </a:cubicBezTo>
                    <a:cubicBezTo>
                      <a:pt x="278" y="636"/>
                      <a:pt x="278" y="635"/>
                      <a:pt x="278" y="635"/>
                    </a:cubicBezTo>
                    <a:cubicBezTo>
                      <a:pt x="277" y="635"/>
                      <a:pt x="277" y="636"/>
                      <a:pt x="276" y="638"/>
                    </a:cubicBezTo>
                    <a:cubicBezTo>
                      <a:pt x="276" y="640"/>
                      <a:pt x="275" y="638"/>
                      <a:pt x="275" y="637"/>
                    </a:cubicBezTo>
                    <a:cubicBezTo>
                      <a:pt x="275" y="635"/>
                      <a:pt x="274" y="635"/>
                      <a:pt x="272" y="636"/>
                    </a:cubicBezTo>
                    <a:cubicBezTo>
                      <a:pt x="272" y="636"/>
                      <a:pt x="271" y="636"/>
                      <a:pt x="271" y="636"/>
                    </a:cubicBezTo>
                    <a:cubicBezTo>
                      <a:pt x="270" y="637"/>
                      <a:pt x="270" y="637"/>
                      <a:pt x="270" y="637"/>
                    </a:cubicBezTo>
                    <a:cubicBezTo>
                      <a:pt x="270" y="637"/>
                      <a:pt x="270" y="638"/>
                      <a:pt x="269" y="639"/>
                    </a:cubicBezTo>
                    <a:cubicBezTo>
                      <a:pt x="269" y="639"/>
                      <a:pt x="268" y="640"/>
                      <a:pt x="267" y="640"/>
                    </a:cubicBezTo>
                    <a:cubicBezTo>
                      <a:pt x="266" y="641"/>
                      <a:pt x="264" y="642"/>
                      <a:pt x="262" y="642"/>
                    </a:cubicBezTo>
                    <a:cubicBezTo>
                      <a:pt x="261" y="642"/>
                      <a:pt x="259" y="643"/>
                      <a:pt x="258" y="643"/>
                    </a:cubicBezTo>
                    <a:cubicBezTo>
                      <a:pt x="257" y="643"/>
                      <a:pt x="257" y="645"/>
                      <a:pt x="256" y="646"/>
                    </a:cubicBezTo>
                    <a:cubicBezTo>
                      <a:pt x="255" y="647"/>
                      <a:pt x="253" y="645"/>
                      <a:pt x="252" y="644"/>
                    </a:cubicBezTo>
                    <a:cubicBezTo>
                      <a:pt x="251" y="644"/>
                      <a:pt x="250" y="645"/>
                      <a:pt x="250" y="646"/>
                    </a:cubicBezTo>
                    <a:cubicBezTo>
                      <a:pt x="249" y="647"/>
                      <a:pt x="247" y="646"/>
                      <a:pt x="247" y="646"/>
                    </a:cubicBezTo>
                    <a:cubicBezTo>
                      <a:pt x="246" y="646"/>
                      <a:pt x="245" y="647"/>
                      <a:pt x="244" y="648"/>
                    </a:cubicBezTo>
                    <a:cubicBezTo>
                      <a:pt x="244" y="648"/>
                      <a:pt x="244" y="649"/>
                      <a:pt x="243" y="649"/>
                    </a:cubicBezTo>
                    <a:cubicBezTo>
                      <a:pt x="242" y="649"/>
                      <a:pt x="242" y="648"/>
                      <a:pt x="241" y="647"/>
                    </a:cubicBezTo>
                    <a:cubicBezTo>
                      <a:pt x="240" y="646"/>
                      <a:pt x="239" y="647"/>
                      <a:pt x="238" y="647"/>
                    </a:cubicBezTo>
                    <a:cubicBezTo>
                      <a:pt x="237" y="647"/>
                      <a:pt x="237" y="646"/>
                      <a:pt x="236" y="646"/>
                    </a:cubicBezTo>
                    <a:cubicBezTo>
                      <a:pt x="235" y="646"/>
                      <a:pt x="233" y="647"/>
                      <a:pt x="233" y="648"/>
                    </a:cubicBezTo>
                    <a:cubicBezTo>
                      <a:pt x="232" y="649"/>
                      <a:pt x="231" y="650"/>
                      <a:pt x="231" y="650"/>
                    </a:cubicBezTo>
                    <a:cubicBezTo>
                      <a:pt x="231" y="650"/>
                      <a:pt x="231" y="650"/>
                      <a:pt x="231" y="650"/>
                    </a:cubicBezTo>
                    <a:cubicBezTo>
                      <a:pt x="231" y="649"/>
                      <a:pt x="228" y="645"/>
                      <a:pt x="228" y="645"/>
                    </a:cubicBezTo>
                    <a:cubicBezTo>
                      <a:pt x="217" y="634"/>
                      <a:pt x="217" y="634"/>
                      <a:pt x="217" y="634"/>
                    </a:cubicBezTo>
                    <a:cubicBezTo>
                      <a:pt x="217" y="634"/>
                      <a:pt x="217" y="632"/>
                      <a:pt x="217" y="631"/>
                    </a:cubicBezTo>
                    <a:cubicBezTo>
                      <a:pt x="217" y="630"/>
                      <a:pt x="215" y="625"/>
                      <a:pt x="215" y="623"/>
                    </a:cubicBezTo>
                    <a:cubicBezTo>
                      <a:pt x="214" y="622"/>
                      <a:pt x="216" y="622"/>
                      <a:pt x="217" y="622"/>
                    </a:cubicBezTo>
                    <a:cubicBezTo>
                      <a:pt x="218" y="621"/>
                      <a:pt x="217" y="621"/>
                      <a:pt x="217" y="620"/>
                    </a:cubicBezTo>
                    <a:cubicBezTo>
                      <a:pt x="217" y="618"/>
                      <a:pt x="217" y="618"/>
                      <a:pt x="218" y="618"/>
                    </a:cubicBezTo>
                    <a:cubicBezTo>
                      <a:pt x="218" y="618"/>
                      <a:pt x="218" y="618"/>
                      <a:pt x="219" y="619"/>
                    </a:cubicBezTo>
                    <a:cubicBezTo>
                      <a:pt x="219" y="620"/>
                      <a:pt x="220" y="620"/>
                      <a:pt x="220" y="619"/>
                    </a:cubicBezTo>
                    <a:cubicBezTo>
                      <a:pt x="220" y="618"/>
                      <a:pt x="223" y="617"/>
                      <a:pt x="224" y="617"/>
                    </a:cubicBezTo>
                    <a:cubicBezTo>
                      <a:pt x="225" y="617"/>
                      <a:pt x="226" y="618"/>
                      <a:pt x="226" y="618"/>
                    </a:cubicBezTo>
                    <a:cubicBezTo>
                      <a:pt x="227" y="619"/>
                      <a:pt x="228" y="618"/>
                      <a:pt x="229" y="618"/>
                    </a:cubicBezTo>
                    <a:cubicBezTo>
                      <a:pt x="229" y="617"/>
                      <a:pt x="229" y="616"/>
                      <a:pt x="230" y="616"/>
                    </a:cubicBezTo>
                    <a:cubicBezTo>
                      <a:pt x="231" y="615"/>
                      <a:pt x="230" y="613"/>
                      <a:pt x="230" y="612"/>
                    </a:cubicBezTo>
                    <a:cubicBezTo>
                      <a:pt x="229" y="612"/>
                      <a:pt x="230" y="611"/>
                      <a:pt x="231" y="611"/>
                    </a:cubicBezTo>
                    <a:cubicBezTo>
                      <a:pt x="232" y="611"/>
                      <a:pt x="233" y="611"/>
                      <a:pt x="233" y="610"/>
                    </a:cubicBezTo>
                    <a:cubicBezTo>
                      <a:pt x="234" y="609"/>
                      <a:pt x="236" y="609"/>
                      <a:pt x="237" y="608"/>
                    </a:cubicBezTo>
                    <a:cubicBezTo>
                      <a:pt x="239" y="607"/>
                      <a:pt x="243" y="606"/>
                      <a:pt x="245" y="606"/>
                    </a:cubicBezTo>
                    <a:cubicBezTo>
                      <a:pt x="247" y="605"/>
                      <a:pt x="249" y="605"/>
                      <a:pt x="249" y="605"/>
                    </a:cubicBezTo>
                    <a:cubicBezTo>
                      <a:pt x="249" y="601"/>
                      <a:pt x="249" y="601"/>
                      <a:pt x="249" y="601"/>
                    </a:cubicBezTo>
                    <a:cubicBezTo>
                      <a:pt x="249" y="601"/>
                      <a:pt x="250" y="600"/>
                      <a:pt x="249" y="599"/>
                    </a:cubicBezTo>
                    <a:cubicBezTo>
                      <a:pt x="249" y="598"/>
                      <a:pt x="248" y="594"/>
                      <a:pt x="248" y="594"/>
                    </a:cubicBezTo>
                    <a:cubicBezTo>
                      <a:pt x="248" y="594"/>
                      <a:pt x="248" y="594"/>
                      <a:pt x="248" y="594"/>
                    </a:cubicBezTo>
                    <a:cubicBezTo>
                      <a:pt x="248" y="594"/>
                      <a:pt x="247" y="594"/>
                      <a:pt x="247" y="594"/>
                    </a:cubicBezTo>
                    <a:cubicBezTo>
                      <a:pt x="245" y="594"/>
                      <a:pt x="245" y="592"/>
                      <a:pt x="245" y="591"/>
                    </a:cubicBezTo>
                    <a:cubicBezTo>
                      <a:pt x="245" y="590"/>
                      <a:pt x="245" y="589"/>
                      <a:pt x="245" y="588"/>
                    </a:cubicBezTo>
                    <a:cubicBezTo>
                      <a:pt x="245" y="586"/>
                      <a:pt x="243" y="587"/>
                      <a:pt x="243" y="588"/>
                    </a:cubicBezTo>
                    <a:cubicBezTo>
                      <a:pt x="243" y="589"/>
                      <a:pt x="244" y="590"/>
                      <a:pt x="244" y="592"/>
                    </a:cubicBezTo>
                    <a:cubicBezTo>
                      <a:pt x="244" y="594"/>
                      <a:pt x="243" y="594"/>
                      <a:pt x="241" y="594"/>
                    </a:cubicBezTo>
                    <a:cubicBezTo>
                      <a:pt x="240" y="594"/>
                      <a:pt x="239" y="594"/>
                      <a:pt x="239" y="593"/>
                    </a:cubicBezTo>
                    <a:cubicBezTo>
                      <a:pt x="238" y="592"/>
                      <a:pt x="238" y="591"/>
                      <a:pt x="239" y="589"/>
                    </a:cubicBezTo>
                    <a:cubicBezTo>
                      <a:pt x="239" y="587"/>
                      <a:pt x="239" y="585"/>
                      <a:pt x="239" y="583"/>
                    </a:cubicBezTo>
                    <a:cubicBezTo>
                      <a:pt x="239" y="583"/>
                      <a:pt x="239" y="583"/>
                      <a:pt x="239" y="583"/>
                    </a:cubicBezTo>
                    <a:cubicBezTo>
                      <a:pt x="236" y="583"/>
                      <a:pt x="236" y="583"/>
                      <a:pt x="236" y="583"/>
                    </a:cubicBezTo>
                    <a:cubicBezTo>
                      <a:pt x="235" y="584"/>
                      <a:pt x="235" y="584"/>
                      <a:pt x="235" y="584"/>
                    </a:cubicBezTo>
                    <a:cubicBezTo>
                      <a:pt x="235" y="584"/>
                      <a:pt x="234" y="585"/>
                      <a:pt x="233" y="586"/>
                    </a:cubicBezTo>
                    <a:cubicBezTo>
                      <a:pt x="233" y="586"/>
                      <a:pt x="233" y="588"/>
                      <a:pt x="233" y="590"/>
                    </a:cubicBezTo>
                    <a:cubicBezTo>
                      <a:pt x="233" y="591"/>
                      <a:pt x="232" y="594"/>
                      <a:pt x="232" y="594"/>
                    </a:cubicBezTo>
                    <a:cubicBezTo>
                      <a:pt x="231" y="596"/>
                      <a:pt x="231" y="596"/>
                      <a:pt x="231" y="596"/>
                    </a:cubicBezTo>
                    <a:cubicBezTo>
                      <a:pt x="231" y="596"/>
                      <a:pt x="231" y="596"/>
                      <a:pt x="231" y="596"/>
                    </a:cubicBezTo>
                    <a:cubicBezTo>
                      <a:pt x="230" y="596"/>
                      <a:pt x="230" y="596"/>
                      <a:pt x="230" y="596"/>
                    </a:cubicBezTo>
                    <a:cubicBezTo>
                      <a:pt x="230" y="596"/>
                      <a:pt x="229" y="595"/>
                      <a:pt x="229" y="595"/>
                    </a:cubicBezTo>
                    <a:cubicBezTo>
                      <a:pt x="227" y="593"/>
                      <a:pt x="227" y="594"/>
                      <a:pt x="226" y="594"/>
                    </a:cubicBezTo>
                    <a:cubicBezTo>
                      <a:pt x="224" y="594"/>
                      <a:pt x="223" y="596"/>
                      <a:pt x="223" y="598"/>
                    </a:cubicBezTo>
                    <a:cubicBezTo>
                      <a:pt x="223" y="599"/>
                      <a:pt x="222" y="603"/>
                      <a:pt x="221" y="604"/>
                    </a:cubicBezTo>
                    <a:cubicBezTo>
                      <a:pt x="221" y="606"/>
                      <a:pt x="219" y="607"/>
                      <a:pt x="217" y="607"/>
                    </a:cubicBezTo>
                    <a:cubicBezTo>
                      <a:pt x="216" y="607"/>
                      <a:pt x="213" y="607"/>
                      <a:pt x="211" y="607"/>
                    </a:cubicBezTo>
                    <a:cubicBezTo>
                      <a:pt x="210" y="606"/>
                      <a:pt x="209" y="605"/>
                      <a:pt x="208" y="605"/>
                    </a:cubicBezTo>
                    <a:cubicBezTo>
                      <a:pt x="206" y="604"/>
                      <a:pt x="206" y="604"/>
                      <a:pt x="204" y="603"/>
                    </a:cubicBezTo>
                    <a:cubicBezTo>
                      <a:pt x="203" y="601"/>
                      <a:pt x="204" y="600"/>
                      <a:pt x="203" y="599"/>
                    </a:cubicBezTo>
                    <a:cubicBezTo>
                      <a:pt x="202" y="598"/>
                      <a:pt x="202" y="597"/>
                      <a:pt x="202" y="596"/>
                    </a:cubicBezTo>
                    <a:cubicBezTo>
                      <a:pt x="202" y="595"/>
                      <a:pt x="202" y="592"/>
                      <a:pt x="201" y="590"/>
                    </a:cubicBezTo>
                    <a:cubicBezTo>
                      <a:pt x="201" y="589"/>
                      <a:pt x="200" y="591"/>
                      <a:pt x="199" y="592"/>
                    </a:cubicBezTo>
                    <a:cubicBezTo>
                      <a:pt x="198" y="592"/>
                      <a:pt x="197" y="593"/>
                      <a:pt x="196" y="593"/>
                    </a:cubicBezTo>
                    <a:cubicBezTo>
                      <a:pt x="194" y="593"/>
                      <a:pt x="195" y="592"/>
                      <a:pt x="195" y="591"/>
                    </a:cubicBezTo>
                    <a:cubicBezTo>
                      <a:pt x="194" y="591"/>
                      <a:pt x="193" y="590"/>
                      <a:pt x="193" y="588"/>
                    </a:cubicBezTo>
                    <a:cubicBezTo>
                      <a:pt x="193" y="586"/>
                      <a:pt x="195" y="584"/>
                      <a:pt x="196" y="583"/>
                    </a:cubicBezTo>
                    <a:cubicBezTo>
                      <a:pt x="196" y="583"/>
                      <a:pt x="196" y="582"/>
                      <a:pt x="197" y="582"/>
                    </a:cubicBezTo>
                    <a:cubicBezTo>
                      <a:pt x="196" y="582"/>
                      <a:pt x="196" y="582"/>
                      <a:pt x="196" y="582"/>
                    </a:cubicBezTo>
                    <a:cubicBezTo>
                      <a:pt x="193" y="582"/>
                      <a:pt x="190" y="581"/>
                      <a:pt x="187" y="580"/>
                    </a:cubicBezTo>
                    <a:cubicBezTo>
                      <a:pt x="184" y="580"/>
                      <a:pt x="184" y="580"/>
                      <a:pt x="184" y="580"/>
                    </a:cubicBezTo>
                    <a:cubicBezTo>
                      <a:pt x="184" y="580"/>
                      <a:pt x="184" y="580"/>
                      <a:pt x="180" y="578"/>
                    </a:cubicBezTo>
                    <a:cubicBezTo>
                      <a:pt x="179" y="577"/>
                      <a:pt x="178" y="577"/>
                      <a:pt x="177" y="576"/>
                    </a:cubicBezTo>
                    <a:cubicBezTo>
                      <a:pt x="177" y="575"/>
                      <a:pt x="176" y="575"/>
                      <a:pt x="175" y="574"/>
                    </a:cubicBezTo>
                    <a:cubicBezTo>
                      <a:pt x="173" y="572"/>
                      <a:pt x="171" y="570"/>
                      <a:pt x="170" y="568"/>
                    </a:cubicBezTo>
                    <a:cubicBezTo>
                      <a:pt x="168" y="565"/>
                      <a:pt x="167" y="564"/>
                      <a:pt x="166" y="563"/>
                    </a:cubicBezTo>
                    <a:cubicBezTo>
                      <a:pt x="165" y="563"/>
                      <a:pt x="165" y="562"/>
                      <a:pt x="165" y="562"/>
                    </a:cubicBezTo>
                    <a:cubicBezTo>
                      <a:pt x="165" y="562"/>
                      <a:pt x="165" y="562"/>
                      <a:pt x="165" y="562"/>
                    </a:cubicBezTo>
                    <a:cubicBezTo>
                      <a:pt x="165" y="561"/>
                      <a:pt x="169" y="556"/>
                      <a:pt x="169" y="556"/>
                    </a:cubicBezTo>
                    <a:cubicBezTo>
                      <a:pt x="169" y="556"/>
                      <a:pt x="170" y="554"/>
                      <a:pt x="169" y="553"/>
                    </a:cubicBezTo>
                    <a:cubicBezTo>
                      <a:pt x="169" y="551"/>
                      <a:pt x="170" y="550"/>
                      <a:pt x="170" y="549"/>
                    </a:cubicBezTo>
                    <a:cubicBezTo>
                      <a:pt x="170" y="547"/>
                      <a:pt x="170" y="546"/>
                      <a:pt x="170" y="544"/>
                    </a:cubicBezTo>
                    <a:cubicBezTo>
                      <a:pt x="171" y="542"/>
                      <a:pt x="174" y="540"/>
                      <a:pt x="175" y="539"/>
                    </a:cubicBezTo>
                    <a:cubicBezTo>
                      <a:pt x="177" y="538"/>
                      <a:pt x="181" y="533"/>
                      <a:pt x="181" y="533"/>
                    </a:cubicBezTo>
                    <a:cubicBezTo>
                      <a:pt x="185" y="527"/>
                      <a:pt x="185" y="527"/>
                      <a:pt x="185" y="527"/>
                    </a:cubicBezTo>
                    <a:cubicBezTo>
                      <a:pt x="188" y="525"/>
                      <a:pt x="188" y="525"/>
                      <a:pt x="188" y="525"/>
                    </a:cubicBezTo>
                    <a:cubicBezTo>
                      <a:pt x="188" y="525"/>
                      <a:pt x="193" y="521"/>
                      <a:pt x="194" y="519"/>
                    </a:cubicBezTo>
                    <a:cubicBezTo>
                      <a:pt x="195" y="518"/>
                      <a:pt x="200" y="515"/>
                      <a:pt x="201" y="514"/>
                    </a:cubicBezTo>
                    <a:cubicBezTo>
                      <a:pt x="203" y="513"/>
                      <a:pt x="204" y="508"/>
                      <a:pt x="205" y="506"/>
                    </a:cubicBezTo>
                    <a:cubicBezTo>
                      <a:pt x="205" y="504"/>
                      <a:pt x="205" y="500"/>
                      <a:pt x="206" y="498"/>
                    </a:cubicBezTo>
                    <a:cubicBezTo>
                      <a:pt x="206" y="497"/>
                      <a:pt x="210" y="495"/>
                      <a:pt x="210" y="495"/>
                    </a:cubicBezTo>
                    <a:cubicBezTo>
                      <a:pt x="210" y="495"/>
                      <a:pt x="216" y="490"/>
                      <a:pt x="217" y="489"/>
                    </a:cubicBezTo>
                    <a:cubicBezTo>
                      <a:pt x="219" y="488"/>
                      <a:pt x="221" y="486"/>
                      <a:pt x="221" y="485"/>
                    </a:cubicBezTo>
                    <a:cubicBezTo>
                      <a:pt x="222" y="483"/>
                      <a:pt x="227" y="472"/>
                      <a:pt x="227" y="472"/>
                    </a:cubicBezTo>
                    <a:cubicBezTo>
                      <a:pt x="230" y="466"/>
                      <a:pt x="230" y="466"/>
                      <a:pt x="230" y="466"/>
                    </a:cubicBezTo>
                    <a:cubicBezTo>
                      <a:pt x="234" y="461"/>
                      <a:pt x="234" y="461"/>
                      <a:pt x="234" y="461"/>
                    </a:cubicBezTo>
                    <a:cubicBezTo>
                      <a:pt x="238" y="452"/>
                      <a:pt x="238" y="452"/>
                      <a:pt x="238" y="452"/>
                    </a:cubicBezTo>
                    <a:cubicBezTo>
                      <a:pt x="242" y="445"/>
                      <a:pt x="242" y="445"/>
                      <a:pt x="242" y="445"/>
                    </a:cubicBezTo>
                    <a:cubicBezTo>
                      <a:pt x="245" y="442"/>
                      <a:pt x="245" y="442"/>
                      <a:pt x="245" y="442"/>
                    </a:cubicBezTo>
                    <a:cubicBezTo>
                      <a:pt x="251" y="433"/>
                      <a:pt x="251" y="433"/>
                      <a:pt x="251" y="433"/>
                    </a:cubicBezTo>
                    <a:cubicBezTo>
                      <a:pt x="251" y="433"/>
                      <a:pt x="252" y="433"/>
                      <a:pt x="252" y="433"/>
                    </a:cubicBezTo>
                    <a:cubicBezTo>
                      <a:pt x="253" y="434"/>
                      <a:pt x="254" y="435"/>
                      <a:pt x="255" y="436"/>
                    </a:cubicBezTo>
                    <a:cubicBezTo>
                      <a:pt x="256" y="438"/>
                      <a:pt x="256" y="437"/>
                      <a:pt x="256" y="439"/>
                    </a:cubicBezTo>
                    <a:cubicBezTo>
                      <a:pt x="257" y="440"/>
                      <a:pt x="258" y="441"/>
                      <a:pt x="257" y="443"/>
                    </a:cubicBezTo>
                    <a:cubicBezTo>
                      <a:pt x="257" y="445"/>
                      <a:pt x="257" y="446"/>
                      <a:pt x="257" y="447"/>
                    </a:cubicBezTo>
                    <a:cubicBezTo>
                      <a:pt x="258" y="449"/>
                      <a:pt x="261" y="452"/>
                      <a:pt x="262" y="453"/>
                    </a:cubicBezTo>
                    <a:cubicBezTo>
                      <a:pt x="263" y="454"/>
                      <a:pt x="265" y="456"/>
                      <a:pt x="266" y="458"/>
                    </a:cubicBezTo>
                    <a:cubicBezTo>
                      <a:pt x="267" y="459"/>
                      <a:pt x="269" y="461"/>
                      <a:pt x="270" y="462"/>
                    </a:cubicBezTo>
                    <a:cubicBezTo>
                      <a:pt x="270" y="463"/>
                      <a:pt x="271" y="465"/>
                      <a:pt x="271" y="467"/>
                    </a:cubicBezTo>
                    <a:cubicBezTo>
                      <a:pt x="270" y="469"/>
                      <a:pt x="270" y="470"/>
                      <a:pt x="270" y="470"/>
                    </a:cubicBezTo>
                    <a:cubicBezTo>
                      <a:pt x="270" y="470"/>
                      <a:pt x="271" y="469"/>
                      <a:pt x="272" y="468"/>
                    </a:cubicBezTo>
                    <a:cubicBezTo>
                      <a:pt x="274" y="466"/>
                      <a:pt x="274" y="465"/>
                      <a:pt x="274" y="463"/>
                    </a:cubicBezTo>
                    <a:cubicBezTo>
                      <a:pt x="275" y="462"/>
                      <a:pt x="275" y="460"/>
                      <a:pt x="275" y="457"/>
                    </a:cubicBezTo>
                    <a:cubicBezTo>
                      <a:pt x="275" y="455"/>
                      <a:pt x="274" y="453"/>
                      <a:pt x="274" y="452"/>
                    </a:cubicBezTo>
                    <a:cubicBezTo>
                      <a:pt x="274" y="450"/>
                      <a:pt x="273" y="448"/>
                      <a:pt x="272" y="447"/>
                    </a:cubicBezTo>
                    <a:cubicBezTo>
                      <a:pt x="271" y="445"/>
                      <a:pt x="270" y="443"/>
                      <a:pt x="269" y="441"/>
                    </a:cubicBezTo>
                    <a:cubicBezTo>
                      <a:pt x="269" y="439"/>
                      <a:pt x="268" y="438"/>
                      <a:pt x="268" y="436"/>
                    </a:cubicBezTo>
                    <a:cubicBezTo>
                      <a:pt x="268" y="435"/>
                      <a:pt x="268" y="435"/>
                      <a:pt x="268" y="434"/>
                    </a:cubicBezTo>
                    <a:cubicBezTo>
                      <a:pt x="268" y="434"/>
                      <a:pt x="267" y="432"/>
                      <a:pt x="266" y="430"/>
                    </a:cubicBezTo>
                    <a:cubicBezTo>
                      <a:pt x="266" y="429"/>
                      <a:pt x="265" y="429"/>
                      <a:pt x="266" y="427"/>
                    </a:cubicBezTo>
                    <a:cubicBezTo>
                      <a:pt x="267" y="426"/>
                      <a:pt x="267" y="425"/>
                      <a:pt x="268" y="424"/>
                    </a:cubicBezTo>
                    <a:cubicBezTo>
                      <a:pt x="269" y="423"/>
                      <a:pt x="269" y="421"/>
                      <a:pt x="269" y="420"/>
                    </a:cubicBezTo>
                    <a:cubicBezTo>
                      <a:pt x="269" y="419"/>
                      <a:pt x="269" y="416"/>
                      <a:pt x="269" y="415"/>
                    </a:cubicBezTo>
                    <a:cubicBezTo>
                      <a:pt x="269" y="414"/>
                      <a:pt x="268" y="413"/>
                      <a:pt x="267" y="411"/>
                    </a:cubicBezTo>
                    <a:cubicBezTo>
                      <a:pt x="267" y="410"/>
                      <a:pt x="268" y="409"/>
                      <a:pt x="268" y="408"/>
                    </a:cubicBezTo>
                    <a:cubicBezTo>
                      <a:pt x="269" y="407"/>
                      <a:pt x="269" y="407"/>
                      <a:pt x="268" y="406"/>
                    </a:cubicBezTo>
                    <a:cubicBezTo>
                      <a:pt x="268" y="406"/>
                      <a:pt x="268" y="405"/>
                      <a:pt x="268" y="404"/>
                    </a:cubicBezTo>
                    <a:cubicBezTo>
                      <a:pt x="268" y="403"/>
                      <a:pt x="268" y="402"/>
                      <a:pt x="269" y="402"/>
                    </a:cubicBezTo>
                    <a:cubicBezTo>
                      <a:pt x="270" y="401"/>
                      <a:pt x="269" y="398"/>
                      <a:pt x="269" y="396"/>
                    </a:cubicBezTo>
                    <a:cubicBezTo>
                      <a:pt x="270" y="394"/>
                      <a:pt x="271" y="394"/>
                      <a:pt x="271" y="393"/>
                    </a:cubicBezTo>
                    <a:cubicBezTo>
                      <a:pt x="272" y="392"/>
                      <a:pt x="271" y="391"/>
                      <a:pt x="270" y="390"/>
                    </a:cubicBezTo>
                    <a:cubicBezTo>
                      <a:pt x="270" y="388"/>
                      <a:pt x="271" y="387"/>
                      <a:pt x="272" y="385"/>
                    </a:cubicBezTo>
                    <a:cubicBezTo>
                      <a:pt x="272" y="384"/>
                      <a:pt x="272" y="382"/>
                      <a:pt x="273" y="380"/>
                    </a:cubicBezTo>
                    <a:cubicBezTo>
                      <a:pt x="273" y="378"/>
                      <a:pt x="272" y="378"/>
                      <a:pt x="271" y="377"/>
                    </a:cubicBezTo>
                    <a:cubicBezTo>
                      <a:pt x="270" y="376"/>
                      <a:pt x="271" y="375"/>
                      <a:pt x="271" y="375"/>
                    </a:cubicBezTo>
                    <a:cubicBezTo>
                      <a:pt x="272" y="374"/>
                      <a:pt x="272" y="374"/>
                      <a:pt x="272" y="372"/>
                    </a:cubicBezTo>
                    <a:cubicBezTo>
                      <a:pt x="272" y="371"/>
                      <a:pt x="273" y="370"/>
                      <a:pt x="273" y="369"/>
                    </a:cubicBezTo>
                    <a:cubicBezTo>
                      <a:pt x="274" y="368"/>
                      <a:pt x="275" y="368"/>
                      <a:pt x="276" y="368"/>
                    </a:cubicBezTo>
                    <a:cubicBezTo>
                      <a:pt x="277" y="369"/>
                      <a:pt x="277" y="369"/>
                      <a:pt x="279" y="369"/>
                    </a:cubicBezTo>
                    <a:cubicBezTo>
                      <a:pt x="280" y="369"/>
                      <a:pt x="280" y="368"/>
                      <a:pt x="281" y="368"/>
                    </a:cubicBezTo>
                    <a:cubicBezTo>
                      <a:pt x="282" y="367"/>
                      <a:pt x="282" y="366"/>
                      <a:pt x="283" y="368"/>
                    </a:cubicBezTo>
                    <a:cubicBezTo>
                      <a:pt x="283" y="369"/>
                      <a:pt x="284" y="369"/>
                      <a:pt x="286" y="370"/>
                    </a:cubicBezTo>
                    <a:cubicBezTo>
                      <a:pt x="287" y="370"/>
                      <a:pt x="288" y="370"/>
                      <a:pt x="288" y="369"/>
                    </a:cubicBezTo>
                    <a:cubicBezTo>
                      <a:pt x="288" y="369"/>
                      <a:pt x="289" y="368"/>
                      <a:pt x="289" y="367"/>
                    </a:cubicBezTo>
                    <a:cubicBezTo>
                      <a:pt x="290" y="365"/>
                      <a:pt x="290" y="365"/>
                      <a:pt x="292" y="364"/>
                    </a:cubicBezTo>
                    <a:cubicBezTo>
                      <a:pt x="293" y="363"/>
                      <a:pt x="292" y="363"/>
                      <a:pt x="292" y="362"/>
                    </a:cubicBezTo>
                    <a:cubicBezTo>
                      <a:pt x="292" y="361"/>
                      <a:pt x="291" y="359"/>
                      <a:pt x="291" y="358"/>
                    </a:cubicBezTo>
                    <a:cubicBezTo>
                      <a:pt x="290" y="357"/>
                      <a:pt x="291" y="356"/>
                      <a:pt x="292" y="354"/>
                    </a:cubicBezTo>
                    <a:cubicBezTo>
                      <a:pt x="293" y="352"/>
                      <a:pt x="292" y="353"/>
                      <a:pt x="293" y="351"/>
                    </a:cubicBezTo>
                    <a:cubicBezTo>
                      <a:pt x="293" y="350"/>
                      <a:pt x="291" y="348"/>
                      <a:pt x="290" y="346"/>
                    </a:cubicBezTo>
                    <a:cubicBezTo>
                      <a:pt x="290" y="344"/>
                      <a:pt x="289" y="342"/>
                      <a:pt x="290" y="340"/>
                    </a:cubicBezTo>
                    <a:cubicBezTo>
                      <a:pt x="290" y="339"/>
                      <a:pt x="288" y="338"/>
                      <a:pt x="287" y="337"/>
                    </a:cubicBezTo>
                    <a:cubicBezTo>
                      <a:pt x="286" y="337"/>
                      <a:pt x="286" y="334"/>
                      <a:pt x="286" y="333"/>
                    </a:cubicBezTo>
                    <a:cubicBezTo>
                      <a:pt x="286" y="331"/>
                      <a:pt x="284" y="328"/>
                      <a:pt x="283" y="328"/>
                    </a:cubicBezTo>
                    <a:cubicBezTo>
                      <a:pt x="282" y="327"/>
                      <a:pt x="280" y="327"/>
                      <a:pt x="279" y="327"/>
                    </a:cubicBezTo>
                    <a:cubicBezTo>
                      <a:pt x="279" y="327"/>
                      <a:pt x="277" y="324"/>
                      <a:pt x="277" y="323"/>
                    </a:cubicBezTo>
                    <a:cubicBezTo>
                      <a:pt x="277" y="321"/>
                      <a:pt x="278" y="321"/>
                      <a:pt x="279" y="322"/>
                    </a:cubicBezTo>
                    <a:cubicBezTo>
                      <a:pt x="280" y="322"/>
                      <a:pt x="280" y="322"/>
                      <a:pt x="282" y="322"/>
                    </a:cubicBezTo>
                    <a:cubicBezTo>
                      <a:pt x="283" y="321"/>
                      <a:pt x="281" y="318"/>
                      <a:pt x="281" y="317"/>
                    </a:cubicBezTo>
                    <a:cubicBezTo>
                      <a:pt x="281" y="316"/>
                      <a:pt x="281" y="316"/>
                      <a:pt x="281" y="315"/>
                    </a:cubicBezTo>
                    <a:cubicBezTo>
                      <a:pt x="280" y="313"/>
                      <a:pt x="280" y="311"/>
                      <a:pt x="280" y="310"/>
                    </a:cubicBezTo>
                    <a:cubicBezTo>
                      <a:pt x="280" y="309"/>
                      <a:pt x="278" y="309"/>
                      <a:pt x="277" y="308"/>
                    </a:cubicBezTo>
                    <a:cubicBezTo>
                      <a:pt x="275" y="308"/>
                      <a:pt x="277" y="307"/>
                      <a:pt x="278" y="307"/>
                    </a:cubicBezTo>
                    <a:cubicBezTo>
                      <a:pt x="279" y="306"/>
                      <a:pt x="279" y="306"/>
                      <a:pt x="279" y="305"/>
                    </a:cubicBezTo>
                    <a:cubicBezTo>
                      <a:pt x="280" y="304"/>
                      <a:pt x="278" y="302"/>
                      <a:pt x="278" y="301"/>
                    </a:cubicBezTo>
                    <a:cubicBezTo>
                      <a:pt x="278" y="301"/>
                      <a:pt x="278" y="299"/>
                      <a:pt x="275" y="298"/>
                    </a:cubicBezTo>
                    <a:cubicBezTo>
                      <a:pt x="272" y="296"/>
                      <a:pt x="274" y="295"/>
                      <a:pt x="275" y="295"/>
                    </a:cubicBezTo>
                    <a:cubicBezTo>
                      <a:pt x="277" y="295"/>
                      <a:pt x="277" y="295"/>
                      <a:pt x="277" y="294"/>
                    </a:cubicBezTo>
                    <a:cubicBezTo>
                      <a:pt x="276" y="292"/>
                      <a:pt x="277" y="292"/>
                      <a:pt x="278" y="292"/>
                    </a:cubicBezTo>
                    <a:cubicBezTo>
                      <a:pt x="279" y="291"/>
                      <a:pt x="279" y="291"/>
                      <a:pt x="279" y="290"/>
                    </a:cubicBezTo>
                    <a:cubicBezTo>
                      <a:pt x="279" y="289"/>
                      <a:pt x="278" y="288"/>
                      <a:pt x="277" y="288"/>
                    </a:cubicBezTo>
                    <a:cubicBezTo>
                      <a:pt x="276" y="288"/>
                      <a:pt x="275" y="288"/>
                      <a:pt x="276" y="287"/>
                    </a:cubicBezTo>
                    <a:cubicBezTo>
                      <a:pt x="277" y="286"/>
                      <a:pt x="277" y="287"/>
                      <a:pt x="279" y="287"/>
                    </a:cubicBezTo>
                    <a:cubicBezTo>
                      <a:pt x="281" y="286"/>
                      <a:pt x="280" y="285"/>
                      <a:pt x="278" y="285"/>
                    </a:cubicBezTo>
                    <a:cubicBezTo>
                      <a:pt x="277" y="285"/>
                      <a:pt x="277" y="285"/>
                      <a:pt x="276" y="284"/>
                    </a:cubicBezTo>
                    <a:cubicBezTo>
                      <a:pt x="275" y="283"/>
                      <a:pt x="275" y="281"/>
                      <a:pt x="276" y="280"/>
                    </a:cubicBezTo>
                    <a:cubicBezTo>
                      <a:pt x="276" y="279"/>
                      <a:pt x="277" y="278"/>
                      <a:pt x="277" y="278"/>
                    </a:cubicBezTo>
                    <a:cubicBezTo>
                      <a:pt x="278" y="278"/>
                      <a:pt x="279" y="279"/>
                      <a:pt x="280" y="278"/>
                    </a:cubicBezTo>
                    <a:cubicBezTo>
                      <a:pt x="281" y="277"/>
                      <a:pt x="279" y="277"/>
                      <a:pt x="279" y="275"/>
                    </a:cubicBezTo>
                    <a:cubicBezTo>
                      <a:pt x="279" y="274"/>
                      <a:pt x="280" y="273"/>
                      <a:pt x="281" y="272"/>
                    </a:cubicBezTo>
                    <a:cubicBezTo>
                      <a:pt x="281" y="272"/>
                      <a:pt x="282" y="272"/>
                      <a:pt x="283" y="271"/>
                    </a:cubicBezTo>
                    <a:cubicBezTo>
                      <a:pt x="284" y="269"/>
                      <a:pt x="283" y="268"/>
                      <a:pt x="282" y="267"/>
                    </a:cubicBezTo>
                    <a:cubicBezTo>
                      <a:pt x="282" y="266"/>
                      <a:pt x="282" y="265"/>
                      <a:pt x="282" y="264"/>
                    </a:cubicBezTo>
                    <a:cubicBezTo>
                      <a:pt x="282" y="263"/>
                      <a:pt x="282" y="263"/>
                      <a:pt x="284" y="262"/>
                    </a:cubicBezTo>
                    <a:cubicBezTo>
                      <a:pt x="285" y="261"/>
                      <a:pt x="285" y="261"/>
                      <a:pt x="284" y="260"/>
                    </a:cubicBezTo>
                    <a:cubicBezTo>
                      <a:pt x="283" y="259"/>
                      <a:pt x="284" y="257"/>
                      <a:pt x="285" y="257"/>
                    </a:cubicBezTo>
                    <a:cubicBezTo>
                      <a:pt x="286" y="256"/>
                      <a:pt x="285" y="255"/>
                      <a:pt x="284" y="254"/>
                    </a:cubicBezTo>
                    <a:cubicBezTo>
                      <a:pt x="284" y="253"/>
                      <a:pt x="283" y="253"/>
                      <a:pt x="283" y="252"/>
                    </a:cubicBezTo>
                    <a:cubicBezTo>
                      <a:pt x="282" y="251"/>
                      <a:pt x="284" y="251"/>
                      <a:pt x="284" y="251"/>
                    </a:cubicBezTo>
                    <a:cubicBezTo>
                      <a:pt x="284" y="251"/>
                      <a:pt x="285" y="252"/>
                      <a:pt x="286" y="252"/>
                    </a:cubicBezTo>
                    <a:cubicBezTo>
                      <a:pt x="287" y="252"/>
                      <a:pt x="286" y="251"/>
                      <a:pt x="285" y="250"/>
                    </a:cubicBezTo>
                    <a:cubicBezTo>
                      <a:pt x="284" y="248"/>
                      <a:pt x="286" y="248"/>
                      <a:pt x="287" y="247"/>
                    </a:cubicBezTo>
                    <a:cubicBezTo>
                      <a:pt x="288" y="246"/>
                      <a:pt x="289" y="246"/>
                      <a:pt x="289" y="245"/>
                    </a:cubicBezTo>
                    <a:cubicBezTo>
                      <a:pt x="289" y="244"/>
                      <a:pt x="290" y="243"/>
                      <a:pt x="291" y="242"/>
                    </a:cubicBezTo>
                    <a:cubicBezTo>
                      <a:pt x="292" y="240"/>
                      <a:pt x="292" y="238"/>
                      <a:pt x="294" y="238"/>
                    </a:cubicBezTo>
                    <a:cubicBezTo>
                      <a:pt x="296" y="237"/>
                      <a:pt x="296" y="236"/>
                      <a:pt x="296" y="234"/>
                    </a:cubicBezTo>
                    <a:cubicBezTo>
                      <a:pt x="296" y="232"/>
                      <a:pt x="294" y="230"/>
                      <a:pt x="293" y="228"/>
                    </a:cubicBezTo>
                    <a:cubicBezTo>
                      <a:pt x="291" y="226"/>
                      <a:pt x="292" y="225"/>
                      <a:pt x="293" y="223"/>
                    </a:cubicBezTo>
                    <a:cubicBezTo>
                      <a:pt x="294" y="222"/>
                      <a:pt x="292" y="221"/>
                      <a:pt x="291" y="221"/>
                    </a:cubicBezTo>
                    <a:cubicBezTo>
                      <a:pt x="289" y="221"/>
                      <a:pt x="288" y="219"/>
                      <a:pt x="288" y="218"/>
                    </a:cubicBezTo>
                    <a:cubicBezTo>
                      <a:pt x="289" y="218"/>
                      <a:pt x="289" y="216"/>
                      <a:pt x="291" y="217"/>
                    </a:cubicBezTo>
                    <a:cubicBezTo>
                      <a:pt x="294" y="218"/>
                      <a:pt x="293" y="216"/>
                      <a:pt x="292" y="215"/>
                    </a:cubicBezTo>
                    <a:cubicBezTo>
                      <a:pt x="291" y="214"/>
                      <a:pt x="292" y="214"/>
                      <a:pt x="292" y="214"/>
                    </a:cubicBezTo>
                    <a:cubicBezTo>
                      <a:pt x="293" y="214"/>
                      <a:pt x="293" y="214"/>
                      <a:pt x="294" y="212"/>
                    </a:cubicBezTo>
                    <a:cubicBezTo>
                      <a:pt x="295" y="212"/>
                      <a:pt x="295" y="211"/>
                      <a:pt x="295" y="210"/>
                    </a:cubicBezTo>
                    <a:cubicBezTo>
                      <a:pt x="295" y="210"/>
                      <a:pt x="295" y="209"/>
                      <a:pt x="296" y="208"/>
                    </a:cubicBezTo>
                    <a:cubicBezTo>
                      <a:pt x="296" y="206"/>
                      <a:pt x="296" y="206"/>
                      <a:pt x="296" y="204"/>
                    </a:cubicBezTo>
                    <a:cubicBezTo>
                      <a:pt x="296" y="202"/>
                      <a:pt x="297" y="203"/>
                      <a:pt x="298" y="204"/>
                    </a:cubicBezTo>
                    <a:cubicBezTo>
                      <a:pt x="298" y="205"/>
                      <a:pt x="298" y="205"/>
                      <a:pt x="299" y="205"/>
                    </a:cubicBezTo>
                    <a:cubicBezTo>
                      <a:pt x="299" y="205"/>
                      <a:pt x="299" y="203"/>
                      <a:pt x="299" y="201"/>
                    </a:cubicBezTo>
                    <a:cubicBezTo>
                      <a:pt x="299" y="200"/>
                      <a:pt x="299" y="199"/>
                      <a:pt x="301" y="198"/>
                    </a:cubicBezTo>
                    <a:cubicBezTo>
                      <a:pt x="302" y="196"/>
                      <a:pt x="300" y="195"/>
                      <a:pt x="299" y="194"/>
                    </a:cubicBezTo>
                    <a:cubicBezTo>
                      <a:pt x="298" y="194"/>
                      <a:pt x="298" y="192"/>
                      <a:pt x="298" y="191"/>
                    </a:cubicBezTo>
                    <a:cubicBezTo>
                      <a:pt x="298" y="189"/>
                      <a:pt x="296" y="188"/>
                      <a:pt x="295" y="188"/>
                    </a:cubicBezTo>
                    <a:cubicBezTo>
                      <a:pt x="295" y="188"/>
                      <a:pt x="292" y="187"/>
                      <a:pt x="293" y="185"/>
                    </a:cubicBezTo>
                    <a:cubicBezTo>
                      <a:pt x="293" y="183"/>
                      <a:pt x="293" y="183"/>
                      <a:pt x="293" y="183"/>
                    </a:cubicBezTo>
                    <a:cubicBezTo>
                      <a:pt x="292" y="183"/>
                      <a:pt x="292" y="183"/>
                      <a:pt x="291" y="184"/>
                    </a:cubicBezTo>
                    <a:cubicBezTo>
                      <a:pt x="291" y="185"/>
                      <a:pt x="290" y="185"/>
                      <a:pt x="289" y="184"/>
                    </a:cubicBezTo>
                    <a:cubicBezTo>
                      <a:pt x="289" y="183"/>
                      <a:pt x="288" y="183"/>
                      <a:pt x="287" y="183"/>
                    </a:cubicBezTo>
                    <a:cubicBezTo>
                      <a:pt x="286" y="184"/>
                      <a:pt x="285" y="182"/>
                      <a:pt x="285" y="181"/>
                    </a:cubicBezTo>
                    <a:cubicBezTo>
                      <a:pt x="284" y="180"/>
                      <a:pt x="285" y="180"/>
                      <a:pt x="283" y="178"/>
                    </a:cubicBezTo>
                    <a:cubicBezTo>
                      <a:pt x="282" y="177"/>
                      <a:pt x="282" y="177"/>
                      <a:pt x="282" y="177"/>
                    </a:cubicBezTo>
                    <a:cubicBezTo>
                      <a:pt x="281" y="176"/>
                      <a:pt x="281" y="177"/>
                      <a:pt x="279" y="177"/>
                    </a:cubicBezTo>
                    <a:cubicBezTo>
                      <a:pt x="277" y="177"/>
                      <a:pt x="277" y="176"/>
                      <a:pt x="277" y="175"/>
                    </a:cubicBezTo>
                    <a:cubicBezTo>
                      <a:pt x="277" y="174"/>
                      <a:pt x="274" y="172"/>
                      <a:pt x="273" y="170"/>
                    </a:cubicBezTo>
                    <a:cubicBezTo>
                      <a:pt x="272" y="169"/>
                      <a:pt x="271" y="169"/>
                      <a:pt x="270" y="168"/>
                    </a:cubicBezTo>
                    <a:cubicBezTo>
                      <a:pt x="268" y="167"/>
                      <a:pt x="267" y="166"/>
                      <a:pt x="266" y="165"/>
                    </a:cubicBezTo>
                    <a:cubicBezTo>
                      <a:pt x="265" y="164"/>
                      <a:pt x="263" y="162"/>
                      <a:pt x="262" y="161"/>
                    </a:cubicBezTo>
                    <a:cubicBezTo>
                      <a:pt x="261" y="159"/>
                      <a:pt x="261" y="159"/>
                      <a:pt x="259" y="158"/>
                    </a:cubicBezTo>
                    <a:cubicBezTo>
                      <a:pt x="258" y="156"/>
                      <a:pt x="251" y="152"/>
                      <a:pt x="250" y="152"/>
                    </a:cubicBezTo>
                    <a:cubicBezTo>
                      <a:pt x="248" y="151"/>
                      <a:pt x="248" y="150"/>
                      <a:pt x="247" y="149"/>
                    </a:cubicBezTo>
                    <a:cubicBezTo>
                      <a:pt x="247" y="147"/>
                      <a:pt x="246" y="148"/>
                      <a:pt x="245" y="149"/>
                    </a:cubicBezTo>
                    <a:cubicBezTo>
                      <a:pt x="244" y="150"/>
                      <a:pt x="244" y="149"/>
                      <a:pt x="243" y="148"/>
                    </a:cubicBezTo>
                    <a:cubicBezTo>
                      <a:pt x="242" y="148"/>
                      <a:pt x="239" y="149"/>
                      <a:pt x="238" y="149"/>
                    </a:cubicBezTo>
                    <a:cubicBezTo>
                      <a:pt x="237" y="149"/>
                      <a:pt x="236" y="150"/>
                      <a:pt x="235" y="150"/>
                    </a:cubicBezTo>
                    <a:cubicBezTo>
                      <a:pt x="233" y="150"/>
                      <a:pt x="234" y="148"/>
                      <a:pt x="233" y="148"/>
                    </a:cubicBezTo>
                    <a:cubicBezTo>
                      <a:pt x="232" y="148"/>
                      <a:pt x="231" y="151"/>
                      <a:pt x="231" y="153"/>
                    </a:cubicBezTo>
                    <a:cubicBezTo>
                      <a:pt x="231" y="155"/>
                      <a:pt x="232" y="156"/>
                      <a:pt x="233" y="157"/>
                    </a:cubicBezTo>
                    <a:cubicBezTo>
                      <a:pt x="233" y="158"/>
                      <a:pt x="232" y="161"/>
                      <a:pt x="231" y="161"/>
                    </a:cubicBezTo>
                    <a:cubicBezTo>
                      <a:pt x="229" y="161"/>
                      <a:pt x="229" y="163"/>
                      <a:pt x="228" y="164"/>
                    </a:cubicBezTo>
                    <a:cubicBezTo>
                      <a:pt x="226" y="164"/>
                      <a:pt x="226" y="164"/>
                      <a:pt x="226" y="165"/>
                    </a:cubicBezTo>
                    <a:cubicBezTo>
                      <a:pt x="226" y="166"/>
                      <a:pt x="227" y="167"/>
                      <a:pt x="227" y="168"/>
                    </a:cubicBezTo>
                    <a:cubicBezTo>
                      <a:pt x="228" y="169"/>
                      <a:pt x="228" y="169"/>
                      <a:pt x="227" y="170"/>
                    </a:cubicBezTo>
                    <a:cubicBezTo>
                      <a:pt x="227" y="171"/>
                      <a:pt x="226" y="172"/>
                      <a:pt x="226" y="173"/>
                    </a:cubicBezTo>
                    <a:cubicBezTo>
                      <a:pt x="225" y="175"/>
                      <a:pt x="226" y="175"/>
                      <a:pt x="225" y="176"/>
                    </a:cubicBezTo>
                    <a:cubicBezTo>
                      <a:pt x="224" y="176"/>
                      <a:pt x="222" y="176"/>
                      <a:pt x="221" y="176"/>
                    </a:cubicBezTo>
                    <a:cubicBezTo>
                      <a:pt x="219" y="176"/>
                      <a:pt x="219" y="178"/>
                      <a:pt x="219" y="178"/>
                    </a:cubicBezTo>
                    <a:cubicBezTo>
                      <a:pt x="220" y="179"/>
                      <a:pt x="217" y="181"/>
                      <a:pt x="216" y="182"/>
                    </a:cubicBezTo>
                    <a:cubicBezTo>
                      <a:pt x="215" y="182"/>
                      <a:pt x="214" y="183"/>
                      <a:pt x="213" y="183"/>
                    </a:cubicBezTo>
                    <a:cubicBezTo>
                      <a:pt x="213" y="184"/>
                      <a:pt x="211" y="182"/>
                      <a:pt x="210" y="181"/>
                    </a:cubicBezTo>
                    <a:cubicBezTo>
                      <a:pt x="209" y="180"/>
                      <a:pt x="206" y="180"/>
                      <a:pt x="205" y="180"/>
                    </a:cubicBezTo>
                    <a:cubicBezTo>
                      <a:pt x="204" y="180"/>
                      <a:pt x="204" y="182"/>
                      <a:pt x="203" y="183"/>
                    </a:cubicBezTo>
                    <a:cubicBezTo>
                      <a:pt x="201" y="183"/>
                      <a:pt x="202" y="186"/>
                      <a:pt x="202" y="187"/>
                    </a:cubicBezTo>
                    <a:cubicBezTo>
                      <a:pt x="203" y="188"/>
                      <a:pt x="202" y="189"/>
                      <a:pt x="202" y="190"/>
                    </a:cubicBezTo>
                    <a:cubicBezTo>
                      <a:pt x="202" y="191"/>
                      <a:pt x="200" y="191"/>
                      <a:pt x="199" y="191"/>
                    </a:cubicBezTo>
                    <a:cubicBezTo>
                      <a:pt x="198" y="191"/>
                      <a:pt x="198" y="191"/>
                      <a:pt x="197" y="191"/>
                    </a:cubicBezTo>
                    <a:cubicBezTo>
                      <a:pt x="195" y="191"/>
                      <a:pt x="195" y="190"/>
                      <a:pt x="194" y="189"/>
                    </a:cubicBezTo>
                    <a:cubicBezTo>
                      <a:pt x="194" y="189"/>
                      <a:pt x="192" y="187"/>
                      <a:pt x="191" y="187"/>
                    </a:cubicBezTo>
                    <a:cubicBezTo>
                      <a:pt x="190" y="187"/>
                      <a:pt x="189" y="187"/>
                      <a:pt x="188" y="188"/>
                    </a:cubicBezTo>
                    <a:cubicBezTo>
                      <a:pt x="188" y="188"/>
                      <a:pt x="186" y="188"/>
                      <a:pt x="185" y="188"/>
                    </a:cubicBezTo>
                    <a:cubicBezTo>
                      <a:pt x="183" y="188"/>
                      <a:pt x="183" y="191"/>
                      <a:pt x="182" y="191"/>
                    </a:cubicBezTo>
                    <a:cubicBezTo>
                      <a:pt x="181" y="192"/>
                      <a:pt x="179" y="191"/>
                      <a:pt x="178" y="192"/>
                    </a:cubicBezTo>
                    <a:cubicBezTo>
                      <a:pt x="177" y="192"/>
                      <a:pt x="176" y="193"/>
                      <a:pt x="175" y="194"/>
                    </a:cubicBezTo>
                    <a:cubicBezTo>
                      <a:pt x="175" y="195"/>
                      <a:pt x="173" y="194"/>
                      <a:pt x="172" y="193"/>
                    </a:cubicBezTo>
                    <a:cubicBezTo>
                      <a:pt x="171" y="192"/>
                      <a:pt x="170" y="191"/>
                      <a:pt x="169" y="190"/>
                    </a:cubicBezTo>
                    <a:cubicBezTo>
                      <a:pt x="168" y="190"/>
                      <a:pt x="167" y="190"/>
                      <a:pt x="166" y="191"/>
                    </a:cubicBezTo>
                    <a:cubicBezTo>
                      <a:pt x="165" y="191"/>
                      <a:pt x="163" y="190"/>
                      <a:pt x="162" y="189"/>
                    </a:cubicBezTo>
                    <a:cubicBezTo>
                      <a:pt x="161" y="188"/>
                      <a:pt x="161" y="189"/>
                      <a:pt x="160" y="191"/>
                    </a:cubicBezTo>
                    <a:cubicBezTo>
                      <a:pt x="160" y="192"/>
                      <a:pt x="160" y="193"/>
                      <a:pt x="160" y="195"/>
                    </a:cubicBezTo>
                    <a:cubicBezTo>
                      <a:pt x="159" y="197"/>
                      <a:pt x="158" y="197"/>
                      <a:pt x="157" y="197"/>
                    </a:cubicBezTo>
                    <a:cubicBezTo>
                      <a:pt x="157" y="197"/>
                      <a:pt x="156" y="198"/>
                      <a:pt x="156" y="199"/>
                    </a:cubicBezTo>
                    <a:cubicBezTo>
                      <a:pt x="156" y="199"/>
                      <a:pt x="155" y="200"/>
                      <a:pt x="154" y="200"/>
                    </a:cubicBezTo>
                    <a:cubicBezTo>
                      <a:pt x="153" y="201"/>
                      <a:pt x="151" y="201"/>
                      <a:pt x="150" y="201"/>
                    </a:cubicBezTo>
                    <a:cubicBezTo>
                      <a:pt x="149" y="201"/>
                      <a:pt x="149" y="201"/>
                      <a:pt x="149" y="202"/>
                    </a:cubicBezTo>
                    <a:cubicBezTo>
                      <a:pt x="149" y="203"/>
                      <a:pt x="147" y="203"/>
                      <a:pt x="146" y="203"/>
                    </a:cubicBezTo>
                    <a:cubicBezTo>
                      <a:pt x="145" y="204"/>
                      <a:pt x="145" y="204"/>
                      <a:pt x="144" y="204"/>
                    </a:cubicBezTo>
                    <a:cubicBezTo>
                      <a:pt x="143" y="204"/>
                      <a:pt x="141" y="206"/>
                      <a:pt x="140" y="207"/>
                    </a:cubicBezTo>
                    <a:cubicBezTo>
                      <a:pt x="140" y="207"/>
                      <a:pt x="139" y="206"/>
                      <a:pt x="138" y="206"/>
                    </a:cubicBezTo>
                    <a:cubicBezTo>
                      <a:pt x="136" y="206"/>
                      <a:pt x="135" y="205"/>
                      <a:pt x="133" y="205"/>
                    </a:cubicBezTo>
                    <a:cubicBezTo>
                      <a:pt x="132" y="204"/>
                      <a:pt x="129" y="204"/>
                      <a:pt x="128" y="204"/>
                    </a:cubicBezTo>
                    <a:cubicBezTo>
                      <a:pt x="127" y="204"/>
                      <a:pt x="125" y="203"/>
                      <a:pt x="125" y="204"/>
                    </a:cubicBezTo>
                    <a:cubicBezTo>
                      <a:pt x="125" y="205"/>
                      <a:pt x="123" y="205"/>
                      <a:pt x="123" y="204"/>
                    </a:cubicBezTo>
                    <a:cubicBezTo>
                      <a:pt x="122" y="204"/>
                      <a:pt x="120" y="201"/>
                      <a:pt x="120" y="200"/>
                    </a:cubicBezTo>
                    <a:cubicBezTo>
                      <a:pt x="120" y="199"/>
                      <a:pt x="120" y="198"/>
                      <a:pt x="120" y="198"/>
                    </a:cubicBezTo>
                    <a:cubicBezTo>
                      <a:pt x="119" y="197"/>
                      <a:pt x="118" y="197"/>
                      <a:pt x="117" y="197"/>
                    </a:cubicBezTo>
                    <a:cubicBezTo>
                      <a:pt x="116" y="197"/>
                      <a:pt x="116" y="196"/>
                      <a:pt x="116" y="194"/>
                    </a:cubicBezTo>
                    <a:cubicBezTo>
                      <a:pt x="116" y="193"/>
                      <a:pt x="114" y="194"/>
                      <a:pt x="114" y="193"/>
                    </a:cubicBezTo>
                    <a:cubicBezTo>
                      <a:pt x="113" y="193"/>
                      <a:pt x="113" y="191"/>
                      <a:pt x="113" y="190"/>
                    </a:cubicBezTo>
                    <a:cubicBezTo>
                      <a:pt x="113" y="189"/>
                      <a:pt x="113" y="189"/>
                      <a:pt x="113" y="188"/>
                    </a:cubicBezTo>
                    <a:cubicBezTo>
                      <a:pt x="112" y="188"/>
                      <a:pt x="111" y="188"/>
                      <a:pt x="112" y="187"/>
                    </a:cubicBezTo>
                    <a:cubicBezTo>
                      <a:pt x="112" y="186"/>
                      <a:pt x="113" y="186"/>
                      <a:pt x="113" y="185"/>
                    </a:cubicBezTo>
                    <a:cubicBezTo>
                      <a:pt x="112" y="184"/>
                      <a:pt x="111" y="184"/>
                      <a:pt x="109" y="183"/>
                    </a:cubicBezTo>
                    <a:cubicBezTo>
                      <a:pt x="108" y="182"/>
                      <a:pt x="109" y="182"/>
                      <a:pt x="110" y="181"/>
                    </a:cubicBezTo>
                    <a:cubicBezTo>
                      <a:pt x="110" y="180"/>
                      <a:pt x="109" y="179"/>
                      <a:pt x="108" y="179"/>
                    </a:cubicBezTo>
                    <a:cubicBezTo>
                      <a:pt x="107" y="178"/>
                      <a:pt x="107" y="176"/>
                      <a:pt x="105" y="175"/>
                    </a:cubicBezTo>
                    <a:cubicBezTo>
                      <a:pt x="104" y="173"/>
                      <a:pt x="103" y="171"/>
                      <a:pt x="102" y="170"/>
                    </a:cubicBezTo>
                    <a:cubicBezTo>
                      <a:pt x="101" y="170"/>
                      <a:pt x="101" y="169"/>
                      <a:pt x="102" y="167"/>
                    </a:cubicBezTo>
                    <a:cubicBezTo>
                      <a:pt x="102" y="166"/>
                      <a:pt x="100" y="163"/>
                      <a:pt x="99" y="162"/>
                    </a:cubicBezTo>
                    <a:cubicBezTo>
                      <a:pt x="98" y="161"/>
                      <a:pt x="97" y="159"/>
                      <a:pt x="97" y="158"/>
                    </a:cubicBezTo>
                    <a:cubicBezTo>
                      <a:pt x="96" y="157"/>
                      <a:pt x="95" y="157"/>
                      <a:pt x="96" y="156"/>
                    </a:cubicBezTo>
                    <a:cubicBezTo>
                      <a:pt x="96" y="154"/>
                      <a:pt x="96" y="153"/>
                      <a:pt x="95" y="151"/>
                    </a:cubicBezTo>
                    <a:cubicBezTo>
                      <a:pt x="95" y="149"/>
                      <a:pt x="93" y="150"/>
                      <a:pt x="93" y="150"/>
                    </a:cubicBezTo>
                    <a:cubicBezTo>
                      <a:pt x="92" y="150"/>
                      <a:pt x="91" y="147"/>
                      <a:pt x="90" y="145"/>
                    </a:cubicBezTo>
                    <a:cubicBezTo>
                      <a:pt x="90" y="143"/>
                      <a:pt x="88" y="142"/>
                      <a:pt x="88" y="141"/>
                    </a:cubicBezTo>
                    <a:cubicBezTo>
                      <a:pt x="89" y="140"/>
                      <a:pt x="88" y="138"/>
                      <a:pt x="88" y="137"/>
                    </a:cubicBezTo>
                    <a:cubicBezTo>
                      <a:pt x="87" y="136"/>
                      <a:pt x="89" y="136"/>
                      <a:pt x="90" y="135"/>
                    </a:cubicBezTo>
                    <a:cubicBezTo>
                      <a:pt x="91" y="135"/>
                      <a:pt x="91" y="134"/>
                      <a:pt x="92" y="134"/>
                    </a:cubicBezTo>
                    <a:cubicBezTo>
                      <a:pt x="93" y="134"/>
                      <a:pt x="93" y="133"/>
                      <a:pt x="93" y="132"/>
                    </a:cubicBezTo>
                    <a:cubicBezTo>
                      <a:pt x="93" y="131"/>
                      <a:pt x="94" y="131"/>
                      <a:pt x="94" y="130"/>
                    </a:cubicBezTo>
                    <a:cubicBezTo>
                      <a:pt x="94" y="128"/>
                      <a:pt x="93" y="127"/>
                      <a:pt x="92" y="127"/>
                    </a:cubicBezTo>
                    <a:cubicBezTo>
                      <a:pt x="91" y="126"/>
                      <a:pt x="94" y="125"/>
                      <a:pt x="94" y="125"/>
                    </a:cubicBezTo>
                    <a:cubicBezTo>
                      <a:pt x="94" y="124"/>
                      <a:pt x="93" y="124"/>
                      <a:pt x="92" y="124"/>
                    </a:cubicBezTo>
                    <a:cubicBezTo>
                      <a:pt x="91" y="124"/>
                      <a:pt x="90" y="124"/>
                      <a:pt x="89" y="125"/>
                    </a:cubicBezTo>
                    <a:cubicBezTo>
                      <a:pt x="89" y="125"/>
                      <a:pt x="88" y="125"/>
                      <a:pt x="88" y="124"/>
                    </a:cubicBezTo>
                    <a:cubicBezTo>
                      <a:pt x="88" y="123"/>
                      <a:pt x="87" y="123"/>
                      <a:pt x="86" y="123"/>
                    </a:cubicBezTo>
                    <a:cubicBezTo>
                      <a:pt x="85" y="123"/>
                      <a:pt x="85" y="124"/>
                      <a:pt x="84" y="125"/>
                    </a:cubicBezTo>
                    <a:cubicBezTo>
                      <a:pt x="83" y="125"/>
                      <a:pt x="82" y="125"/>
                      <a:pt x="81" y="125"/>
                    </a:cubicBezTo>
                    <a:cubicBezTo>
                      <a:pt x="81" y="124"/>
                      <a:pt x="79" y="124"/>
                      <a:pt x="78" y="124"/>
                    </a:cubicBezTo>
                    <a:cubicBezTo>
                      <a:pt x="77" y="124"/>
                      <a:pt x="75" y="124"/>
                      <a:pt x="75" y="123"/>
                    </a:cubicBezTo>
                    <a:cubicBezTo>
                      <a:pt x="75" y="122"/>
                      <a:pt x="75" y="120"/>
                      <a:pt x="75" y="120"/>
                    </a:cubicBezTo>
                    <a:cubicBezTo>
                      <a:pt x="75" y="119"/>
                      <a:pt x="73" y="117"/>
                      <a:pt x="72" y="116"/>
                    </a:cubicBezTo>
                    <a:cubicBezTo>
                      <a:pt x="71" y="115"/>
                      <a:pt x="71" y="117"/>
                      <a:pt x="71" y="117"/>
                    </a:cubicBezTo>
                    <a:cubicBezTo>
                      <a:pt x="70" y="118"/>
                      <a:pt x="69" y="117"/>
                      <a:pt x="68" y="116"/>
                    </a:cubicBezTo>
                    <a:cubicBezTo>
                      <a:pt x="67" y="115"/>
                      <a:pt x="66" y="115"/>
                      <a:pt x="65" y="114"/>
                    </a:cubicBezTo>
                    <a:cubicBezTo>
                      <a:pt x="64" y="113"/>
                      <a:pt x="64" y="111"/>
                      <a:pt x="63" y="110"/>
                    </a:cubicBezTo>
                    <a:cubicBezTo>
                      <a:pt x="63" y="110"/>
                      <a:pt x="62" y="110"/>
                      <a:pt x="61" y="111"/>
                    </a:cubicBezTo>
                    <a:cubicBezTo>
                      <a:pt x="60" y="111"/>
                      <a:pt x="60" y="111"/>
                      <a:pt x="58" y="111"/>
                    </a:cubicBezTo>
                    <a:cubicBezTo>
                      <a:pt x="57" y="111"/>
                      <a:pt x="56" y="111"/>
                      <a:pt x="55" y="110"/>
                    </a:cubicBezTo>
                    <a:cubicBezTo>
                      <a:pt x="55" y="109"/>
                      <a:pt x="54" y="108"/>
                      <a:pt x="54" y="108"/>
                    </a:cubicBezTo>
                    <a:cubicBezTo>
                      <a:pt x="53" y="108"/>
                      <a:pt x="53" y="110"/>
                      <a:pt x="53" y="112"/>
                    </a:cubicBezTo>
                    <a:cubicBezTo>
                      <a:pt x="53" y="113"/>
                      <a:pt x="52" y="115"/>
                      <a:pt x="52" y="115"/>
                    </a:cubicBezTo>
                    <a:cubicBezTo>
                      <a:pt x="51" y="115"/>
                      <a:pt x="52" y="117"/>
                      <a:pt x="52" y="117"/>
                    </a:cubicBezTo>
                    <a:cubicBezTo>
                      <a:pt x="50" y="118"/>
                      <a:pt x="50" y="118"/>
                      <a:pt x="50" y="118"/>
                    </a:cubicBezTo>
                    <a:cubicBezTo>
                      <a:pt x="50" y="118"/>
                      <a:pt x="50" y="120"/>
                      <a:pt x="50" y="120"/>
                    </a:cubicBezTo>
                    <a:cubicBezTo>
                      <a:pt x="50" y="121"/>
                      <a:pt x="48" y="126"/>
                      <a:pt x="47" y="127"/>
                    </a:cubicBezTo>
                    <a:cubicBezTo>
                      <a:pt x="46" y="128"/>
                      <a:pt x="47" y="129"/>
                      <a:pt x="46" y="130"/>
                    </a:cubicBezTo>
                    <a:cubicBezTo>
                      <a:pt x="46" y="131"/>
                      <a:pt x="44" y="132"/>
                      <a:pt x="43" y="132"/>
                    </a:cubicBezTo>
                    <a:cubicBezTo>
                      <a:pt x="42" y="132"/>
                      <a:pt x="40" y="132"/>
                      <a:pt x="39" y="131"/>
                    </a:cubicBezTo>
                    <a:cubicBezTo>
                      <a:pt x="38" y="131"/>
                      <a:pt x="35" y="131"/>
                      <a:pt x="35" y="131"/>
                    </a:cubicBezTo>
                    <a:cubicBezTo>
                      <a:pt x="34" y="131"/>
                      <a:pt x="33" y="129"/>
                      <a:pt x="33" y="128"/>
                    </a:cubicBezTo>
                    <a:cubicBezTo>
                      <a:pt x="32" y="126"/>
                      <a:pt x="30" y="125"/>
                      <a:pt x="30" y="125"/>
                    </a:cubicBezTo>
                    <a:cubicBezTo>
                      <a:pt x="29" y="124"/>
                      <a:pt x="30" y="122"/>
                      <a:pt x="29" y="121"/>
                    </a:cubicBezTo>
                    <a:cubicBezTo>
                      <a:pt x="28" y="120"/>
                      <a:pt x="28" y="120"/>
                      <a:pt x="26" y="120"/>
                    </a:cubicBezTo>
                    <a:cubicBezTo>
                      <a:pt x="25" y="120"/>
                      <a:pt x="24" y="120"/>
                      <a:pt x="24" y="120"/>
                    </a:cubicBezTo>
                    <a:cubicBezTo>
                      <a:pt x="23" y="119"/>
                      <a:pt x="22" y="119"/>
                      <a:pt x="21" y="120"/>
                    </a:cubicBezTo>
                    <a:cubicBezTo>
                      <a:pt x="20" y="121"/>
                      <a:pt x="20" y="118"/>
                      <a:pt x="19" y="118"/>
                    </a:cubicBezTo>
                    <a:cubicBezTo>
                      <a:pt x="18" y="118"/>
                      <a:pt x="16" y="118"/>
                      <a:pt x="15" y="118"/>
                    </a:cubicBezTo>
                    <a:cubicBezTo>
                      <a:pt x="14" y="118"/>
                      <a:pt x="13" y="117"/>
                      <a:pt x="13" y="116"/>
                    </a:cubicBezTo>
                    <a:cubicBezTo>
                      <a:pt x="13" y="115"/>
                      <a:pt x="12" y="115"/>
                      <a:pt x="11" y="115"/>
                    </a:cubicBezTo>
                    <a:cubicBezTo>
                      <a:pt x="10" y="115"/>
                      <a:pt x="8" y="113"/>
                      <a:pt x="8" y="112"/>
                    </a:cubicBezTo>
                    <a:cubicBezTo>
                      <a:pt x="8" y="112"/>
                      <a:pt x="6" y="111"/>
                      <a:pt x="5" y="111"/>
                    </a:cubicBezTo>
                    <a:cubicBezTo>
                      <a:pt x="4" y="111"/>
                      <a:pt x="4" y="112"/>
                      <a:pt x="3" y="112"/>
                    </a:cubicBezTo>
                    <a:cubicBezTo>
                      <a:pt x="2" y="113"/>
                      <a:pt x="1" y="112"/>
                      <a:pt x="0" y="112"/>
                    </a:cubicBezTo>
                    <a:cubicBezTo>
                      <a:pt x="0" y="111"/>
                      <a:pt x="1" y="110"/>
                      <a:pt x="1" y="109"/>
                    </a:cubicBezTo>
                    <a:cubicBezTo>
                      <a:pt x="2" y="109"/>
                      <a:pt x="3" y="107"/>
                      <a:pt x="4" y="106"/>
                    </a:cubicBezTo>
                    <a:cubicBezTo>
                      <a:pt x="4" y="106"/>
                      <a:pt x="5" y="105"/>
                      <a:pt x="5" y="104"/>
                    </a:cubicBezTo>
                    <a:cubicBezTo>
                      <a:pt x="5" y="103"/>
                      <a:pt x="6" y="102"/>
                      <a:pt x="7" y="102"/>
                    </a:cubicBezTo>
                    <a:cubicBezTo>
                      <a:pt x="9" y="101"/>
                      <a:pt x="10" y="99"/>
                      <a:pt x="11" y="98"/>
                    </a:cubicBezTo>
                    <a:cubicBezTo>
                      <a:pt x="12" y="96"/>
                      <a:pt x="12" y="95"/>
                      <a:pt x="12" y="94"/>
                    </a:cubicBezTo>
                    <a:cubicBezTo>
                      <a:pt x="12" y="93"/>
                      <a:pt x="13" y="92"/>
                      <a:pt x="14" y="92"/>
                    </a:cubicBezTo>
                    <a:cubicBezTo>
                      <a:pt x="14" y="92"/>
                      <a:pt x="14" y="91"/>
                      <a:pt x="14" y="91"/>
                    </a:cubicBezTo>
                    <a:cubicBezTo>
                      <a:pt x="15" y="90"/>
                      <a:pt x="17" y="87"/>
                      <a:pt x="18" y="86"/>
                    </a:cubicBezTo>
                    <a:cubicBezTo>
                      <a:pt x="18" y="85"/>
                      <a:pt x="19" y="84"/>
                      <a:pt x="18" y="84"/>
                    </a:cubicBezTo>
                    <a:cubicBezTo>
                      <a:pt x="18" y="83"/>
                      <a:pt x="17" y="82"/>
                      <a:pt x="17" y="81"/>
                    </a:cubicBezTo>
                    <a:cubicBezTo>
                      <a:pt x="17" y="81"/>
                      <a:pt x="18" y="80"/>
                      <a:pt x="19" y="79"/>
                    </a:cubicBezTo>
                    <a:cubicBezTo>
                      <a:pt x="20" y="78"/>
                      <a:pt x="20" y="77"/>
                      <a:pt x="20" y="75"/>
                    </a:cubicBezTo>
                    <a:cubicBezTo>
                      <a:pt x="20" y="74"/>
                      <a:pt x="21" y="71"/>
                      <a:pt x="21" y="71"/>
                    </a:cubicBezTo>
                    <a:cubicBezTo>
                      <a:pt x="21" y="70"/>
                      <a:pt x="24" y="68"/>
                      <a:pt x="24" y="68"/>
                    </a:cubicBezTo>
                    <a:cubicBezTo>
                      <a:pt x="25" y="67"/>
                      <a:pt x="24" y="65"/>
                      <a:pt x="25" y="64"/>
                    </a:cubicBezTo>
                    <a:cubicBezTo>
                      <a:pt x="26" y="63"/>
                      <a:pt x="24" y="62"/>
                      <a:pt x="23" y="62"/>
                    </a:cubicBezTo>
                    <a:cubicBezTo>
                      <a:pt x="22" y="61"/>
                      <a:pt x="23" y="61"/>
                      <a:pt x="23" y="60"/>
                    </a:cubicBezTo>
                    <a:cubicBezTo>
                      <a:pt x="23" y="59"/>
                      <a:pt x="22" y="58"/>
                      <a:pt x="21" y="58"/>
                    </a:cubicBezTo>
                    <a:cubicBezTo>
                      <a:pt x="20" y="57"/>
                      <a:pt x="20" y="57"/>
                      <a:pt x="19" y="57"/>
                    </a:cubicBezTo>
                    <a:cubicBezTo>
                      <a:pt x="18" y="57"/>
                      <a:pt x="15" y="56"/>
                      <a:pt x="15" y="55"/>
                    </a:cubicBezTo>
                    <a:cubicBezTo>
                      <a:pt x="14" y="54"/>
                      <a:pt x="15" y="53"/>
                      <a:pt x="15" y="52"/>
                    </a:cubicBezTo>
                    <a:cubicBezTo>
                      <a:pt x="15" y="52"/>
                      <a:pt x="15" y="50"/>
                      <a:pt x="14" y="49"/>
                    </a:cubicBezTo>
                    <a:cubicBezTo>
                      <a:pt x="13" y="47"/>
                      <a:pt x="13" y="48"/>
                      <a:pt x="11" y="48"/>
                    </a:cubicBezTo>
                    <a:cubicBezTo>
                      <a:pt x="10" y="48"/>
                      <a:pt x="10" y="47"/>
                      <a:pt x="9" y="46"/>
                    </a:cubicBezTo>
                    <a:cubicBezTo>
                      <a:pt x="8" y="46"/>
                      <a:pt x="7" y="45"/>
                      <a:pt x="6" y="44"/>
                    </a:cubicBezTo>
                    <a:cubicBezTo>
                      <a:pt x="5" y="44"/>
                      <a:pt x="3" y="43"/>
                      <a:pt x="3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5" y="42"/>
                      <a:pt x="6" y="41"/>
                      <a:pt x="6" y="41"/>
                    </a:cubicBezTo>
                    <a:cubicBezTo>
                      <a:pt x="7" y="40"/>
                      <a:pt x="9" y="39"/>
                      <a:pt x="10" y="38"/>
                    </a:cubicBezTo>
                    <a:cubicBezTo>
                      <a:pt x="11" y="37"/>
                      <a:pt x="12" y="35"/>
                      <a:pt x="14" y="35"/>
                    </a:cubicBezTo>
                    <a:cubicBezTo>
                      <a:pt x="16" y="35"/>
                      <a:pt x="16" y="35"/>
                      <a:pt x="17" y="34"/>
                    </a:cubicBezTo>
                    <a:cubicBezTo>
                      <a:pt x="18" y="33"/>
                      <a:pt x="21" y="31"/>
                      <a:pt x="22" y="30"/>
                    </a:cubicBezTo>
                    <a:cubicBezTo>
                      <a:pt x="23" y="30"/>
                      <a:pt x="25" y="30"/>
                      <a:pt x="26" y="30"/>
                    </a:cubicBezTo>
                    <a:cubicBezTo>
                      <a:pt x="27" y="29"/>
                      <a:pt x="29" y="29"/>
                      <a:pt x="30" y="29"/>
                    </a:cubicBezTo>
                    <a:cubicBezTo>
                      <a:pt x="31" y="29"/>
                      <a:pt x="33" y="29"/>
                      <a:pt x="35" y="28"/>
                    </a:cubicBezTo>
                    <a:cubicBezTo>
                      <a:pt x="36" y="26"/>
                      <a:pt x="35" y="23"/>
                      <a:pt x="38" y="23"/>
                    </a:cubicBezTo>
                    <a:cubicBezTo>
                      <a:pt x="40" y="23"/>
                      <a:pt x="40" y="24"/>
                      <a:pt x="42" y="23"/>
                    </a:cubicBezTo>
                    <a:cubicBezTo>
                      <a:pt x="43" y="22"/>
                      <a:pt x="43" y="21"/>
                      <a:pt x="44" y="20"/>
                    </a:cubicBezTo>
                    <a:cubicBezTo>
                      <a:pt x="44" y="20"/>
                      <a:pt x="45" y="18"/>
                      <a:pt x="46" y="19"/>
                    </a:cubicBezTo>
                    <a:cubicBezTo>
                      <a:pt x="47" y="20"/>
                      <a:pt x="48" y="21"/>
                      <a:pt x="48" y="21"/>
                    </a:cubicBezTo>
                    <a:cubicBezTo>
                      <a:pt x="49" y="22"/>
                      <a:pt x="51" y="23"/>
                      <a:pt x="52" y="23"/>
                    </a:cubicBezTo>
                    <a:cubicBezTo>
                      <a:pt x="54" y="22"/>
                      <a:pt x="53" y="21"/>
                      <a:pt x="55" y="21"/>
                    </a:cubicBezTo>
                    <a:cubicBezTo>
                      <a:pt x="56" y="21"/>
                      <a:pt x="57" y="21"/>
                      <a:pt x="58" y="20"/>
                    </a:cubicBezTo>
                    <a:cubicBezTo>
                      <a:pt x="59" y="20"/>
                      <a:pt x="63" y="19"/>
                      <a:pt x="65" y="19"/>
                    </a:cubicBezTo>
                    <a:cubicBezTo>
                      <a:pt x="67" y="18"/>
                      <a:pt x="71" y="17"/>
                      <a:pt x="72" y="17"/>
                    </a:cubicBezTo>
                    <a:cubicBezTo>
                      <a:pt x="73" y="17"/>
                      <a:pt x="75" y="16"/>
                      <a:pt x="76" y="15"/>
                    </a:cubicBezTo>
                    <a:cubicBezTo>
                      <a:pt x="77" y="14"/>
                      <a:pt x="78" y="13"/>
                      <a:pt x="80" y="12"/>
                    </a:cubicBezTo>
                    <a:cubicBezTo>
                      <a:pt x="81" y="12"/>
                      <a:pt x="82" y="11"/>
                      <a:pt x="83" y="10"/>
                    </a:cubicBezTo>
                    <a:cubicBezTo>
                      <a:pt x="85" y="10"/>
                      <a:pt x="86" y="10"/>
                      <a:pt x="87" y="10"/>
                    </a:cubicBezTo>
                    <a:cubicBezTo>
                      <a:pt x="88" y="10"/>
                      <a:pt x="89" y="9"/>
                      <a:pt x="89" y="8"/>
                    </a:cubicBezTo>
                    <a:cubicBezTo>
                      <a:pt x="90" y="7"/>
                      <a:pt x="92" y="4"/>
                      <a:pt x="93" y="3"/>
                    </a:cubicBezTo>
                    <a:cubicBezTo>
                      <a:pt x="95" y="3"/>
                      <a:pt x="98" y="4"/>
                      <a:pt x="99" y="4"/>
                    </a:cubicBezTo>
                    <a:cubicBezTo>
                      <a:pt x="100" y="4"/>
                      <a:pt x="102" y="4"/>
                      <a:pt x="102" y="4"/>
                    </a:cubicBezTo>
                    <a:cubicBezTo>
                      <a:pt x="104" y="4"/>
                      <a:pt x="106" y="2"/>
                      <a:pt x="107" y="2"/>
                    </a:cubicBezTo>
                    <a:cubicBezTo>
                      <a:pt x="109" y="2"/>
                      <a:pt x="110" y="2"/>
                      <a:pt x="110" y="2"/>
                    </a:cubicBezTo>
                    <a:cubicBezTo>
                      <a:pt x="110" y="1"/>
                      <a:pt x="110" y="0"/>
                      <a:pt x="112" y="0"/>
                    </a:cubicBezTo>
                    <a:cubicBezTo>
                      <a:pt x="113" y="0"/>
                      <a:pt x="114" y="1"/>
                      <a:pt x="115" y="2"/>
                    </a:cubicBezTo>
                    <a:cubicBezTo>
                      <a:pt x="119" y="4"/>
                      <a:pt x="116" y="3"/>
                      <a:pt x="120" y="3"/>
                    </a:cubicBezTo>
                    <a:cubicBezTo>
                      <a:pt x="121" y="3"/>
                      <a:pt x="123" y="4"/>
                      <a:pt x="124" y="3"/>
                    </a:cubicBezTo>
                    <a:cubicBezTo>
                      <a:pt x="125" y="3"/>
                      <a:pt x="126" y="3"/>
                      <a:pt x="128" y="4"/>
                    </a:cubicBezTo>
                    <a:cubicBezTo>
                      <a:pt x="130" y="4"/>
                      <a:pt x="132" y="6"/>
                      <a:pt x="133" y="7"/>
                    </a:cubicBezTo>
                    <a:cubicBezTo>
                      <a:pt x="134" y="8"/>
                      <a:pt x="136" y="9"/>
                      <a:pt x="136" y="9"/>
                    </a:cubicBezTo>
                    <a:cubicBezTo>
                      <a:pt x="137" y="9"/>
                      <a:pt x="138" y="8"/>
                      <a:pt x="139" y="8"/>
                    </a:cubicBezTo>
                    <a:cubicBezTo>
                      <a:pt x="140" y="9"/>
                      <a:pt x="140" y="10"/>
                      <a:pt x="140" y="11"/>
                    </a:cubicBezTo>
                    <a:cubicBezTo>
                      <a:pt x="141" y="11"/>
                      <a:pt x="142" y="12"/>
                      <a:pt x="143" y="12"/>
                    </a:cubicBezTo>
                    <a:cubicBezTo>
                      <a:pt x="144" y="11"/>
                      <a:pt x="145" y="9"/>
                      <a:pt x="146" y="9"/>
                    </a:cubicBezTo>
                    <a:cubicBezTo>
                      <a:pt x="148" y="8"/>
                      <a:pt x="149" y="8"/>
                      <a:pt x="150" y="9"/>
                    </a:cubicBezTo>
                    <a:cubicBezTo>
                      <a:pt x="151" y="10"/>
                      <a:pt x="153" y="11"/>
                      <a:pt x="154" y="12"/>
                    </a:cubicBezTo>
                    <a:cubicBezTo>
                      <a:pt x="154" y="13"/>
                      <a:pt x="156" y="14"/>
                      <a:pt x="157" y="15"/>
                    </a:cubicBezTo>
                    <a:cubicBezTo>
                      <a:pt x="157" y="16"/>
                      <a:pt x="158" y="17"/>
                      <a:pt x="159" y="17"/>
                    </a:cubicBezTo>
                    <a:cubicBezTo>
                      <a:pt x="160" y="18"/>
                      <a:pt x="160" y="17"/>
                      <a:pt x="161" y="18"/>
                    </a:cubicBezTo>
                    <a:cubicBezTo>
                      <a:pt x="162" y="19"/>
                      <a:pt x="162" y="19"/>
                      <a:pt x="163" y="19"/>
                    </a:cubicBezTo>
                    <a:cubicBezTo>
                      <a:pt x="164" y="19"/>
                      <a:pt x="166" y="20"/>
                      <a:pt x="167" y="20"/>
                    </a:cubicBezTo>
                    <a:cubicBezTo>
                      <a:pt x="169" y="19"/>
                      <a:pt x="171" y="18"/>
                      <a:pt x="173" y="18"/>
                    </a:cubicBezTo>
                    <a:cubicBezTo>
                      <a:pt x="176" y="18"/>
                      <a:pt x="177" y="18"/>
                      <a:pt x="178" y="19"/>
                    </a:cubicBezTo>
                    <a:cubicBezTo>
                      <a:pt x="178" y="20"/>
                      <a:pt x="177" y="21"/>
                      <a:pt x="178" y="22"/>
                    </a:cubicBezTo>
                    <a:cubicBezTo>
                      <a:pt x="179" y="22"/>
                      <a:pt x="179" y="22"/>
                      <a:pt x="181" y="22"/>
                    </a:cubicBezTo>
                    <a:cubicBezTo>
                      <a:pt x="182" y="22"/>
                      <a:pt x="184" y="21"/>
                      <a:pt x="185" y="22"/>
                    </a:cubicBezTo>
                    <a:cubicBezTo>
                      <a:pt x="186" y="22"/>
                      <a:pt x="186" y="23"/>
                      <a:pt x="187" y="24"/>
                    </a:cubicBezTo>
                    <a:cubicBezTo>
                      <a:pt x="187" y="24"/>
                      <a:pt x="188" y="24"/>
                      <a:pt x="189" y="24"/>
                    </a:cubicBezTo>
                    <a:cubicBezTo>
                      <a:pt x="189" y="23"/>
                      <a:pt x="189" y="22"/>
                      <a:pt x="188" y="22"/>
                    </a:cubicBezTo>
                    <a:cubicBezTo>
                      <a:pt x="188" y="21"/>
                      <a:pt x="186" y="20"/>
                      <a:pt x="187" y="19"/>
                    </a:cubicBezTo>
                    <a:cubicBezTo>
                      <a:pt x="187" y="17"/>
                      <a:pt x="188" y="17"/>
                      <a:pt x="189" y="16"/>
                    </a:cubicBezTo>
                    <a:cubicBezTo>
                      <a:pt x="190" y="16"/>
                      <a:pt x="192" y="15"/>
                      <a:pt x="193" y="14"/>
                    </a:cubicBezTo>
                    <a:cubicBezTo>
                      <a:pt x="194" y="13"/>
                      <a:pt x="196" y="13"/>
                      <a:pt x="196" y="13"/>
                    </a:cubicBezTo>
                    <a:cubicBezTo>
                      <a:pt x="197" y="12"/>
                      <a:pt x="200" y="12"/>
                      <a:pt x="201" y="12"/>
                    </a:cubicBezTo>
                    <a:cubicBezTo>
                      <a:pt x="202" y="12"/>
                      <a:pt x="205" y="13"/>
                      <a:pt x="206" y="13"/>
                    </a:cubicBezTo>
                    <a:cubicBezTo>
                      <a:pt x="207" y="13"/>
                      <a:pt x="208" y="14"/>
                      <a:pt x="209" y="15"/>
                    </a:cubicBezTo>
                    <a:cubicBezTo>
                      <a:pt x="211" y="15"/>
                      <a:pt x="211" y="15"/>
                      <a:pt x="213" y="16"/>
                    </a:cubicBezTo>
                    <a:cubicBezTo>
                      <a:pt x="214" y="16"/>
                      <a:pt x="215" y="15"/>
                      <a:pt x="215" y="16"/>
                    </a:cubicBezTo>
                    <a:cubicBezTo>
                      <a:pt x="216" y="16"/>
                      <a:pt x="217" y="17"/>
                      <a:pt x="218" y="17"/>
                    </a:cubicBezTo>
                    <a:cubicBezTo>
                      <a:pt x="220" y="17"/>
                      <a:pt x="226" y="16"/>
                      <a:pt x="228" y="17"/>
                    </a:cubicBezTo>
                    <a:cubicBezTo>
                      <a:pt x="229" y="19"/>
                      <a:pt x="229" y="20"/>
                      <a:pt x="230" y="21"/>
                    </a:cubicBezTo>
                    <a:cubicBezTo>
                      <a:pt x="231" y="21"/>
                      <a:pt x="232" y="22"/>
                      <a:pt x="233" y="22"/>
                    </a:cubicBezTo>
                    <a:cubicBezTo>
                      <a:pt x="234" y="23"/>
                      <a:pt x="236" y="23"/>
                      <a:pt x="236" y="24"/>
                    </a:cubicBezTo>
                    <a:cubicBezTo>
                      <a:pt x="236" y="24"/>
                      <a:pt x="236" y="25"/>
                      <a:pt x="236" y="26"/>
                    </a:cubicBezTo>
                    <a:cubicBezTo>
                      <a:pt x="236" y="27"/>
                      <a:pt x="236" y="28"/>
                      <a:pt x="235" y="29"/>
                    </a:cubicBezTo>
                    <a:cubicBezTo>
                      <a:pt x="235" y="29"/>
                      <a:pt x="233" y="30"/>
                      <a:pt x="233" y="31"/>
                    </a:cubicBezTo>
                    <a:cubicBezTo>
                      <a:pt x="233" y="32"/>
                      <a:pt x="234" y="34"/>
                      <a:pt x="235" y="35"/>
                    </a:cubicBezTo>
                    <a:cubicBezTo>
                      <a:pt x="235" y="35"/>
                      <a:pt x="236" y="35"/>
                      <a:pt x="236" y="34"/>
                    </a:cubicBezTo>
                    <a:cubicBezTo>
                      <a:pt x="237" y="33"/>
                      <a:pt x="238" y="33"/>
                      <a:pt x="238" y="33"/>
                    </a:cubicBezTo>
                    <a:cubicBezTo>
                      <a:pt x="239" y="32"/>
                      <a:pt x="239" y="31"/>
                      <a:pt x="240" y="31"/>
                    </a:cubicBezTo>
                    <a:cubicBezTo>
                      <a:pt x="242" y="30"/>
                      <a:pt x="243" y="30"/>
                      <a:pt x="244" y="30"/>
                    </a:cubicBezTo>
                    <a:cubicBezTo>
                      <a:pt x="244" y="31"/>
                      <a:pt x="246" y="34"/>
                      <a:pt x="247" y="34"/>
                    </a:cubicBezTo>
                    <a:cubicBezTo>
                      <a:pt x="247" y="35"/>
                      <a:pt x="249" y="36"/>
                      <a:pt x="250" y="37"/>
                    </a:cubicBezTo>
                    <a:cubicBezTo>
                      <a:pt x="251" y="38"/>
                      <a:pt x="252" y="39"/>
                      <a:pt x="252" y="40"/>
                    </a:cubicBezTo>
                    <a:cubicBezTo>
                      <a:pt x="253" y="40"/>
                      <a:pt x="254" y="40"/>
                      <a:pt x="254" y="39"/>
                    </a:cubicBezTo>
                    <a:cubicBezTo>
                      <a:pt x="255" y="38"/>
                      <a:pt x="255" y="36"/>
                      <a:pt x="256" y="36"/>
                    </a:cubicBezTo>
                    <a:cubicBezTo>
                      <a:pt x="256" y="36"/>
                      <a:pt x="257" y="36"/>
                      <a:pt x="258" y="36"/>
                    </a:cubicBezTo>
                    <a:cubicBezTo>
                      <a:pt x="260" y="37"/>
                      <a:pt x="261" y="38"/>
                      <a:pt x="261" y="38"/>
                    </a:cubicBezTo>
                    <a:cubicBezTo>
                      <a:pt x="261" y="39"/>
                      <a:pt x="258" y="40"/>
                      <a:pt x="258" y="41"/>
                    </a:cubicBezTo>
                    <a:cubicBezTo>
                      <a:pt x="258" y="42"/>
                      <a:pt x="260" y="44"/>
                      <a:pt x="260" y="45"/>
                    </a:cubicBezTo>
                    <a:cubicBezTo>
                      <a:pt x="260" y="45"/>
                      <a:pt x="260" y="46"/>
                      <a:pt x="259" y="47"/>
                    </a:cubicBezTo>
                    <a:cubicBezTo>
                      <a:pt x="258" y="47"/>
                      <a:pt x="256" y="47"/>
                      <a:pt x="256" y="48"/>
                    </a:cubicBezTo>
                    <a:cubicBezTo>
                      <a:pt x="255" y="50"/>
                      <a:pt x="257" y="52"/>
                      <a:pt x="258" y="54"/>
                    </a:cubicBezTo>
                    <a:cubicBezTo>
                      <a:pt x="259" y="55"/>
                      <a:pt x="260" y="56"/>
                      <a:pt x="261" y="55"/>
                    </a:cubicBezTo>
                    <a:cubicBezTo>
                      <a:pt x="262" y="55"/>
                      <a:pt x="262" y="54"/>
                      <a:pt x="262" y="54"/>
                    </a:cubicBezTo>
                    <a:cubicBezTo>
                      <a:pt x="262" y="53"/>
                      <a:pt x="262" y="52"/>
                      <a:pt x="263" y="53"/>
                    </a:cubicBezTo>
                    <a:cubicBezTo>
                      <a:pt x="265" y="53"/>
                      <a:pt x="268" y="55"/>
                      <a:pt x="269" y="55"/>
                    </a:cubicBezTo>
                    <a:cubicBezTo>
                      <a:pt x="270" y="56"/>
                      <a:pt x="272" y="57"/>
                      <a:pt x="272" y="58"/>
                    </a:cubicBezTo>
                    <a:cubicBezTo>
                      <a:pt x="272" y="59"/>
                      <a:pt x="271" y="62"/>
                      <a:pt x="272" y="62"/>
                    </a:cubicBezTo>
                    <a:cubicBezTo>
                      <a:pt x="273" y="63"/>
                      <a:pt x="274" y="62"/>
                      <a:pt x="274" y="62"/>
                    </a:cubicBezTo>
                    <a:cubicBezTo>
                      <a:pt x="275" y="61"/>
                      <a:pt x="277" y="61"/>
                      <a:pt x="277" y="62"/>
                    </a:cubicBezTo>
                    <a:cubicBezTo>
                      <a:pt x="278" y="63"/>
                      <a:pt x="282" y="66"/>
                      <a:pt x="282" y="67"/>
                    </a:cubicBezTo>
                    <a:cubicBezTo>
                      <a:pt x="283" y="69"/>
                      <a:pt x="283" y="70"/>
                      <a:pt x="283" y="71"/>
                    </a:cubicBezTo>
                    <a:cubicBezTo>
                      <a:pt x="282" y="72"/>
                      <a:pt x="282" y="73"/>
                      <a:pt x="283" y="74"/>
                    </a:cubicBezTo>
                    <a:cubicBezTo>
                      <a:pt x="283" y="75"/>
                      <a:pt x="283" y="75"/>
                      <a:pt x="285" y="75"/>
                    </a:cubicBezTo>
                    <a:cubicBezTo>
                      <a:pt x="286" y="75"/>
                      <a:pt x="288" y="74"/>
                      <a:pt x="289" y="75"/>
                    </a:cubicBezTo>
                    <a:cubicBezTo>
                      <a:pt x="289" y="75"/>
                      <a:pt x="290" y="76"/>
                      <a:pt x="288" y="76"/>
                    </a:cubicBezTo>
                    <a:cubicBezTo>
                      <a:pt x="287" y="77"/>
                      <a:pt x="286" y="78"/>
                      <a:pt x="285" y="79"/>
                    </a:cubicBezTo>
                    <a:cubicBezTo>
                      <a:pt x="284" y="80"/>
                      <a:pt x="283" y="81"/>
                      <a:pt x="284" y="83"/>
                    </a:cubicBezTo>
                    <a:cubicBezTo>
                      <a:pt x="285" y="85"/>
                      <a:pt x="286" y="85"/>
                      <a:pt x="288" y="85"/>
                    </a:cubicBezTo>
                    <a:cubicBezTo>
                      <a:pt x="289" y="85"/>
                      <a:pt x="291" y="85"/>
                      <a:pt x="292" y="85"/>
                    </a:cubicBezTo>
                    <a:cubicBezTo>
                      <a:pt x="293" y="86"/>
                      <a:pt x="295" y="85"/>
                      <a:pt x="296" y="85"/>
                    </a:cubicBezTo>
                    <a:cubicBezTo>
                      <a:pt x="297" y="85"/>
                      <a:pt x="299" y="87"/>
                      <a:pt x="300" y="87"/>
                    </a:cubicBezTo>
                    <a:cubicBezTo>
                      <a:pt x="300" y="88"/>
                      <a:pt x="300" y="90"/>
                      <a:pt x="300" y="91"/>
                    </a:cubicBezTo>
                    <a:cubicBezTo>
                      <a:pt x="300" y="92"/>
                      <a:pt x="300" y="94"/>
                      <a:pt x="300" y="95"/>
                    </a:cubicBezTo>
                    <a:cubicBezTo>
                      <a:pt x="300" y="95"/>
                      <a:pt x="299" y="96"/>
                      <a:pt x="299" y="96"/>
                    </a:cubicBezTo>
                    <a:cubicBezTo>
                      <a:pt x="298" y="97"/>
                      <a:pt x="296" y="97"/>
                      <a:pt x="297" y="99"/>
                    </a:cubicBezTo>
                    <a:cubicBezTo>
                      <a:pt x="297" y="101"/>
                      <a:pt x="299" y="102"/>
                      <a:pt x="299" y="103"/>
                    </a:cubicBezTo>
                    <a:cubicBezTo>
                      <a:pt x="299" y="104"/>
                      <a:pt x="299" y="105"/>
                      <a:pt x="300" y="105"/>
                    </a:cubicBezTo>
                    <a:cubicBezTo>
                      <a:pt x="301" y="106"/>
                      <a:pt x="304" y="108"/>
                      <a:pt x="305" y="109"/>
                    </a:cubicBezTo>
                    <a:cubicBezTo>
                      <a:pt x="306" y="110"/>
                      <a:pt x="306" y="111"/>
                      <a:pt x="307" y="112"/>
                    </a:cubicBezTo>
                    <a:cubicBezTo>
                      <a:pt x="308" y="114"/>
                      <a:pt x="310" y="116"/>
                      <a:pt x="311" y="117"/>
                    </a:cubicBezTo>
                    <a:cubicBezTo>
                      <a:pt x="312" y="118"/>
                      <a:pt x="314" y="118"/>
                      <a:pt x="314" y="119"/>
                    </a:cubicBezTo>
                    <a:cubicBezTo>
                      <a:pt x="315" y="121"/>
                      <a:pt x="316" y="120"/>
                      <a:pt x="317" y="120"/>
                    </a:cubicBezTo>
                    <a:cubicBezTo>
                      <a:pt x="317" y="120"/>
                      <a:pt x="318" y="120"/>
                      <a:pt x="318" y="121"/>
                    </a:cubicBezTo>
                    <a:cubicBezTo>
                      <a:pt x="319" y="121"/>
                      <a:pt x="319" y="122"/>
                      <a:pt x="319" y="123"/>
                    </a:cubicBezTo>
                    <a:cubicBezTo>
                      <a:pt x="319" y="123"/>
                      <a:pt x="319" y="124"/>
                      <a:pt x="320" y="125"/>
                    </a:cubicBezTo>
                    <a:cubicBezTo>
                      <a:pt x="320" y="126"/>
                      <a:pt x="321" y="127"/>
                      <a:pt x="321" y="128"/>
                    </a:cubicBezTo>
                    <a:cubicBezTo>
                      <a:pt x="321" y="129"/>
                      <a:pt x="319" y="130"/>
                      <a:pt x="319" y="131"/>
                    </a:cubicBezTo>
                    <a:cubicBezTo>
                      <a:pt x="319" y="133"/>
                      <a:pt x="320" y="134"/>
                      <a:pt x="322" y="134"/>
                    </a:cubicBezTo>
                    <a:cubicBezTo>
                      <a:pt x="324" y="134"/>
                      <a:pt x="327" y="134"/>
                      <a:pt x="328" y="134"/>
                    </a:cubicBezTo>
                    <a:cubicBezTo>
                      <a:pt x="329" y="135"/>
                      <a:pt x="329" y="136"/>
                      <a:pt x="329" y="137"/>
                    </a:cubicBezTo>
                    <a:cubicBezTo>
                      <a:pt x="329" y="137"/>
                      <a:pt x="329" y="140"/>
                      <a:pt x="328" y="142"/>
                    </a:cubicBezTo>
                    <a:cubicBezTo>
                      <a:pt x="328" y="143"/>
                      <a:pt x="328" y="145"/>
                      <a:pt x="330" y="145"/>
                    </a:cubicBezTo>
                    <a:cubicBezTo>
                      <a:pt x="332" y="146"/>
                      <a:pt x="334" y="145"/>
                      <a:pt x="335" y="145"/>
                    </a:cubicBezTo>
                    <a:cubicBezTo>
                      <a:pt x="337" y="146"/>
                      <a:pt x="337" y="146"/>
                      <a:pt x="337" y="148"/>
                    </a:cubicBezTo>
                    <a:cubicBezTo>
                      <a:pt x="338" y="149"/>
                      <a:pt x="338" y="151"/>
                      <a:pt x="337" y="151"/>
                    </a:cubicBezTo>
                    <a:cubicBezTo>
                      <a:pt x="336" y="151"/>
                      <a:pt x="335" y="151"/>
                      <a:pt x="334" y="152"/>
                    </a:cubicBezTo>
                    <a:cubicBezTo>
                      <a:pt x="334" y="152"/>
                      <a:pt x="333" y="152"/>
                      <a:pt x="333" y="154"/>
                    </a:cubicBezTo>
                    <a:cubicBezTo>
                      <a:pt x="333" y="157"/>
                      <a:pt x="334" y="159"/>
                      <a:pt x="336" y="159"/>
                    </a:cubicBezTo>
                    <a:cubicBezTo>
                      <a:pt x="337" y="160"/>
                      <a:pt x="336" y="158"/>
                      <a:pt x="337" y="158"/>
                    </a:cubicBezTo>
                    <a:cubicBezTo>
                      <a:pt x="337" y="157"/>
                      <a:pt x="336" y="155"/>
                      <a:pt x="336" y="155"/>
                    </a:cubicBezTo>
                    <a:cubicBezTo>
                      <a:pt x="335" y="154"/>
                      <a:pt x="336" y="155"/>
                      <a:pt x="336" y="154"/>
                    </a:cubicBezTo>
                    <a:cubicBezTo>
                      <a:pt x="337" y="152"/>
                      <a:pt x="338" y="153"/>
                      <a:pt x="338" y="152"/>
                    </a:cubicBezTo>
                    <a:cubicBezTo>
                      <a:pt x="339" y="151"/>
                      <a:pt x="341" y="151"/>
                      <a:pt x="342" y="152"/>
                    </a:cubicBezTo>
                    <a:cubicBezTo>
                      <a:pt x="342" y="153"/>
                      <a:pt x="342" y="154"/>
                      <a:pt x="342" y="156"/>
                    </a:cubicBezTo>
                    <a:cubicBezTo>
                      <a:pt x="341" y="158"/>
                      <a:pt x="340" y="161"/>
                      <a:pt x="341" y="163"/>
                    </a:cubicBezTo>
                    <a:cubicBezTo>
                      <a:pt x="341" y="164"/>
                      <a:pt x="341" y="166"/>
                      <a:pt x="342" y="168"/>
                    </a:cubicBezTo>
                    <a:cubicBezTo>
                      <a:pt x="343" y="169"/>
                      <a:pt x="344" y="172"/>
                      <a:pt x="344" y="173"/>
                    </a:cubicBezTo>
                    <a:cubicBezTo>
                      <a:pt x="345" y="175"/>
                      <a:pt x="345" y="175"/>
                      <a:pt x="346" y="176"/>
                    </a:cubicBezTo>
                    <a:cubicBezTo>
                      <a:pt x="347" y="176"/>
                      <a:pt x="349" y="177"/>
                      <a:pt x="349" y="178"/>
                    </a:cubicBezTo>
                    <a:cubicBezTo>
                      <a:pt x="350" y="178"/>
                      <a:pt x="351" y="179"/>
                      <a:pt x="351" y="179"/>
                    </a:cubicBezTo>
                    <a:cubicBezTo>
                      <a:pt x="351" y="179"/>
                      <a:pt x="354" y="182"/>
                      <a:pt x="355" y="183"/>
                    </a:cubicBezTo>
                    <a:cubicBezTo>
                      <a:pt x="356" y="183"/>
                      <a:pt x="359" y="183"/>
                      <a:pt x="361" y="185"/>
                    </a:cubicBezTo>
                    <a:cubicBezTo>
                      <a:pt x="362" y="186"/>
                      <a:pt x="365" y="190"/>
                      <a:pt x="366" y="191"/>
                    </a:cubicBezTo>
                    <a:cubicBezTo>
                      <a:pt x="366" y="192"/>
                      <a:pt x="369" y="194"/>
                      <a:pt x="369" y="195"/>
                    </a:cubicBezTo>
                    <a:cubicBezTo>
                      <a:pt x="370" y="196"/>
                      <a:pt x="371" y="196"/>
                      <a:pt x="372" y="197"/>
                    </a:cubicBezTo>
                    <a:cubicBezTo>
                      <a:pt x="373" y="197"/>
                      <a:pt x="374" y="197"/>
                      <a:pt x="374" y="199"/>
                    </a:cubicBezTo>
                    <a:cubicBezTo>
                      <a:pt x="374" y="201"/>
                      <a:pt x="374" y="202"/>
                      <a:pt x="375" y="203"/>
                    </a:cubicBezTo>
                    <a:cubicBezTo>
                      <a:pt x="376" y="205"/>
                      <a:pt x="377" y="205"/>
                      <a:pt x="378" y="206"/>
                    </a:cubicBezTo>
                    <a:cubicBezTo>
                      <a:pt x="379" y="207"/>
                      <a:pt x="379" y="209"/>
                      <a:pt x="380" y="209"/>
                    </a:cubicBezTo>
                    <a:cubicBezTo>
                      <a:pt x="381" y="210"/>
                      <a:pt x="381" y="211"/>
                      <a:pt x="382" y="212"/>
                    </a:cubicBezTo>
                    <a:cubicBezTo>
                      <a:pt x="382" y="213"/>
                      <a:pt x="383" y="214"/>
                      <a:pt x="382" y="215"/>
                    </a:cubicBezTo>
                    <a:cubicBezTo>
                      <a:pt x="381" y="216"/>
                      <a:pt x="380" y="216"/>
                      <a:pt x="380" y="217"/>
                    </a:cubicBezTo>
                    <a:cubicBezTo>
                      <a:pt x="380" y="218"/>
                      <a:pt x="380" y="219"/>
                      <a:pt x="380" y="220"/>
                    </a:cubicBezTo>
                    <a:cubicBezTo>
                      <a:pt x="380" y="221"/>
                      <a:pt x="380" y="222"/>
                      <a:pt x="381" y="223"/>
                    </a:cubicBezTo>
                    <a:cubicBezTo>
                      <a:pt x="382" y="223"/>
                      <a:pt x="383" y="223"/>
                      <a:pt x="384" y="223"/>
                    </a:cubicBezTo>
                    <a:cubicBezTo>
                      <a:pt x="384" y="223"/>
                      <a:pt x="385" y="223"/>
                      <a:pt x="385" y="225"/>
                    </a:cubicBezTo>
                    <a:cubicBezTo>
                      <a:pt x="386" y="226"/>
                      <a:pt x="386" y="228"/>
                      <a:pt x="385" y="230"/>
                    </a:cubicBezTo>
                    <a:cubicBezTo>
                      <a:pt x="385" y="232"/>
                      <a:pt x="385" y="232"/>
                      <a:pt x="386" y="233"/>
                    </a:cubicBezTo>
                    <a:cubicBezTo>
                      <a:pt x="387" y="234"/>
                      <a:pt x="388" y="235"/>
                      <a:pt x="389" y="236"/>
                    </a:cubicBezTo>
                    <a:cubicBezTo>
                      <a:pt x="389" y="236"/>
                      <a:pt x="391" y="237"/>
                      <a:pt x="392" y="237"/>
                    </a:cubicBezTo>
                    <a:cubicBezTo>
                      <a:pt x="393" y="237"/>
                      <a:pt x="396" y="237"/>
                      <a:pt x="397" y="237"/>
                    </a:cubicBezTo>
                    <a:cubicBezTo>
                      <a:pt x="398" y="237"/>
                      <a:pt x="400" y="237"/>
                      <a:pt x="400" y="237"/>
                    </a:cubicBezTo>
                    <a:cubicBezTo>
                      <a:pt x="401" y="237"/>
                      <a:pt x="403" y="237"/>
                      <a:pt x="404" y="238"/>
                    </a:cubicBezTo>
                    <a:cubicBezTo>
                      <a:pt x="404" y="239"/>
                      <a:pt x="404" y="240"/>
                      <a:pt x="405" y="241"/>
                    </a:cubicBezTo>
                    <a:cubicBezTo>
                      <a:pt x="405" y="242"/>
                      <a:pt x="405" y="244"/>
                      <a:pt x="405" y="245"/>
                    </a:cubicBezTo>
                    <a:cubicBezTo>
                      <a:pt x="405" y="246"/>
                      <a:pt x="404" y="248"/>
                      <a:pt x="404" y="249"/>
                    </a:cubicBezTo>
                    <a:cubicBezTo>
                      <a:pt x="403" y="249"/>
                      <a:pt x="402" y="252"/>
                      <a:pt x="402" y="253"/>
                    </a:cubicBezTo>
                    <a:cubicBezTo>
                      <a:pt x="402" y="253"/>
                      <a:pt x="402" y="256"/>
                      <a:pt x="402" y="257"/>
                    </a:cubicBezTo>
                    <a:cubicBezTo>
                      <a:pt x="403" y="257"/>
                      <a:pt x="402" y="258"/>
                      <a:pt x="404" y="261"/>
                    </a:cubicBezTo>
                    <a:cubicBezTo>
                      <a:pt x="406" y="263"/>
                      <a:pt x="408" y="264"/>
                      <a:pt x="408" y="265"/>
                    </a:cubicBezTo>
                    <a:cubicBezTo>
                      <a:pt x="408" y="267"/>
                      <a:pt x="408" y="271"/>
                      <a:pt x="408" y="272"/>
                    </a:cubicBezTo>
                    <a:cubicBezTo>
                      <a:pt x="409" y="273"/>
                      <a:pt x="409" y="274"/>
                      <a:pt x="411" y="276"/>
                    </a:cubicBezTo>
                    <a:cubicBezTo>
                      <a:pt x="413" y="277"/>
                      <a:pt x="414" y="277"/>
                      <a:pt x="415" y="277"/>
                    </a:cubicBezTo>
                    <a:cubicBezTo>
                      <a:pt x="416" y="277"/>
                      <a:pt x="418" y="276"/>
                      <a:pt x="419" y="278"/>
                    </a:cubicBezTo>
                    <a:cubicBezTo>
                      <a:pt x="420" y="280"/>
                      <a:pt x="420" y="281"/>
                      <a:pt x="420" y="282"/>
                    </a:cubicBezTo>
                    <a:cubicBezTo>
                      <a:pt x="421" y="283"/>
                      <a:pt x="422" y="285"/>
                      <a:pt x="424" y="286"/>
                    </a:cubicBezTo>
                    <a:cubicBezTo>
                      <a:pt x="426" y="287"/>
                      <a:pt x="427" y="286"/>
                      <a:pt x="428" y="287"/>
                    </a:cubicBezTo>
                    <a:cubicBezTo>
                      <a:pt x="429" y="288"/>
                      <a:pt x="429" y="289"/>
                      <a:pt x="430" y="289"/>
                    </a:cubicBezTo>
                    <a:cubicBezTo>
                      <a:pt x="430" y="290"/>
                      <a:pt x="431" y="290"/>
                      <a:pt x="432" y="290"/>
                    </a:cubicBezTo>
                    <a:cubicBezTo>
                      <a:pt x="434" y="290"/>
                      <a:pt x="435" y="290"/>
                      <a:pt x="436" y="290"/>
                    </a:cubicBezTo>
                    <a:cubicBezTo>
                      <a:pt x="437" y="290"/>
                      <a:pt x="438" y="289"/>
                      <a:pt x="438" y="288"/>
                    </a:cubicBezTo>
                    <a:cubicBezTo>
                      <a:pt x="438" y="288"/>
                      <a:pt x="439" y="288"/>
                      <a:pt x="439" y="288"/>
                    </a:cubicBezTo>
                    <a:cubicBezTo>
                      <a:pt x="440" y="288"/>
                      <a:pt x="441" y="288"/>
                      <a:pt x="442" y="288"/>
                    </a:cubicBezTo>
                    <a:cubicBezTo>
                      <a:pt x="443" y="288"/>
                      <a:pt x="445" y="289"/>
                      <a:pt x="446" y="289"/>
                    </a:cubicBezTo>
                    <a:cubicBezTo>
                      <a:pt x="447" y="289"/>
                      <a:pt x="449" y="289"/>
                      <a:pt x="449" y="289"/>
                    </a:cubicBezTo>
                    <a:cubicBezTo>
                      <a:pt x="450" y="289"/>
                      <a:pt x="452" y="289"/>
                      <a:pt x="453" y="289"/>
                    </a:cubicBezTo>
                    <a:cubicBezTo>
                      <a:pt x="454" y="288"/>
                      <a:pt x="455" y="288"/>
                      <a:pt x="455" y="287"/>
                    </a:cubicBezTo>
                    <a:cubicBezTo>
                      <a:pt x="456" y="287"/>
                      <a:pt x="457" y="286"/>
                      <a:pt x="458" y="286"/>
                    </a:cubicBezTo>
                    <a:cubicBezTo>
                      <a:pt x="458" y="285"/>
                      <a:pt x="459" y="285"/>
                      <a:pt x="460" y="286"/>
                    </a:cubicBezTo>
                    <a:cubicBezTo>
                      <a:pt x="461" y="286"/>
                      <a:pt x="462" y="286"/>
                      <a:pt x="462" y="286"/>
                    </a:cubicBezTo>
                    <a:cubicBezTo>
                      <a:pt x="463" y="285"/>
                      <a:pt x="463" y="284"/>
                      <a:pt x="463" y="283"/>
                    </a:cubicBezTo>
                    <a:cubicBezTo>
                      <a:pt x="463" y="282"/>
                      <a:pt x="464" y="281"/>
                      <a:pt x="465" y="281"/>
                    </a:cubicBezTo>
                    <a:cubicBezTo>
                      <a:pt x="466" y="280"/>
                      <a:pt x="468" y="280"/>
                      <a:pt x="469" y="280"/>
                    </a:cubicBezTo>
                    <a:cubicBezTo>
                      <a:pt x="470" y="279"/>
                      <a:pt x="471" y="278"/>
                      <a:pt x="472" y="278"/>
                    </a:cubicBezTo>
                    <a:cubicBezTo>
                      <a:pt x="473" y="278"/>
                      <a:pt x="474" y="278"/>
                      <a:pt x="475" y="278"/>
                    </a:cubicBezTo>
                    <a:cubicBezTo>
                      <a:pt x="476" y="278"/>
                      <a:pt x="477" y="278"/>
                      <a:pt x="478" y="278"/>
                    </a:cubicBezTo>
                    <a:cubicBezTo>
                      <a:pt x="479" y="278"/>
                      <a:pt x="481" y="278"/>
                      <a:pt x="481" y="278"/>
                    </a:cubicBezTo>
                    <a:cubicBezTo>
                      <a:pt x="482" y="278"/>
                      <a:pt x="483" y="278"/>
                      <a:pt x="483" y="277"/>
                    </a:cubicBezTo>
                    <a:cubicBezTo>
                      <a:pt x="483" y="276"/>
                      <a:pt x="483" y="275"/>
                      <a:pt x="484" y="275"/>
                    </a:cubicBezTo>
                    <a:cubicBezTo>
                      <a:pt x="485" y="275"/>
                      <a:pt x="487" y="276"/>
                      <a:pt x="488" y="277"/>
                    </a:cubicBezTo>
                    <a:cubicBezTo>
                      <a:pt x="488" y="277"/>
                      <a:pt x="488" y="279"/>
                      <a:pt x="488" y="280"/>
                    </a:cubicBezTo>
                    <a:cubicBezTo>
                      <a:pt x="487" y="281"/>
                      <a:pt x="486" y="283"/>
                      <a:pt x="486" y="284"/>
                    </a:cubicBezTo>
                    <a:cubicBezTo>
                      <a:pt x="486" y="285"/>
                      <a:pt x="487" y="285"/>
                      <a:pt x="488" y="285"/>
                    </a:cubicBezTo>
                    <a:cubicBezTo>
                      <a:pt x="489" y="286"/>
                      <a:pt x="491" y="284"/>
                      <a:pt x="491" y="284"/>
                    </a:cubicBezTo>
                    <a:cubicBezTo>
                      <a:pt x="492" y="283"/>
                      <a:pt x="493" y="282"/>
                      <a:pt x="494" y="282"/>
                    </a:cubicBezTo>
                    <a:cubicBezTo>
                      <a:pt x="496" y="283"/>
                      <a:pt x="497" y="284"/>
                      <a:pt x="498" y="284"/>
                    </a:cubicBezTo>
                    <a:cubicBezTo>
                      <a:pt x="499" y="284"/>
                      <a:pt x="500" y="284"/>
                      <a:pt x="501" y="284"/>
                    </a:cubicBezTo>
                    <a:cubicBezTo>
                      <a:pt x="502" y="284"/>
                      <a:pt x="503" y="284"/>
                      <a:pt x="504" y="285"/>
                    </a:cubicBezTo>
                    <a:cubicBezTo>
                      <a:pt x="505" y="286"/>
                      <a:pt x="505" y="288"/>
                      <a:pt x="506" y="289"/>
                    </a:cubicBezTo>
                    <a:cubicBezTo>
                      <a:pt x="506" y="289"/>
                      <a:pt x="508" y="290"/>
                      <a:pt x="509" y="291"/>
                    </a:cubicBezTo>
                    <a:cubicBezTo>
                      <a:pt x="510" y="291"/>
                      <a:pt x="512" y="290"/>
                      <a:pt x="512" y="289"/>
                    </a:cubicBezTo>
                    <a:cubicBezTo>
                      <a:pt x="513" y="288"/>
                      <a:pt x="513" y="287"/>
                      <a:pt x="514" y="286"/>
                    </a:cubicBezTo>
                    <a:cubicBezTo>
                      <a:pt x="515" y="285"/>
                      <a:pt x="515" y="285"/>
                      <a:pt x="516" y="285"/>
                    </a:cubicBezTo>
                    <a:cubicBezTo>
                      <a:pt x="518" y="285"/>
                      <a:pt x="519" y="285"/>
                      <a:pt x="520" y="286"/>
                    </a:cubicBezTo>
                    <a:cubicBezTo>
                      <a:pt x="521" y="286"/>
                      <a:pt x="522" y="287"/>
                      <a:pt x="523" y="287"/>
                    </a:cubicBezTo>
                    <a:cubicBezTo>
                      <a:pt x="524" y="286"/>
                      <a:pt x="525" y="285"/>
                      <a:pt x="525" y="284"/>
                    </a:cubicBezTo>
                    <a:cubicBezTo>
                      <a:pt x="525" y="283"/>
                      <a:pt x="524" y="282"/>
                      <a:pt x="524" y="281"/>
                    </a:cubicBezTo>
                    <a:cubicBezTo>
                      <a:pt x="524" y="280"/>
                      <a:pt x="524" y="279"/>
                      <a:pt x="525" y="278"/>
                    </a:cubicBezTo>
                    <a:cubicBezTo>
                      <a:pt x="526" y="277"/>
                      <a:pt x="528" y="277"/>
                      <a:pt x="528" y="277"/>
                    </a:cubicBezTo>
                    <a:cubicBezTo>
                      <a:pt x="529" y="278"/>
                      <a:pt x="531" y="278"/>
                      <a:pt x="532" y="278"/>
                    </a:cubicBezTo>
                    <a:cubicBezTo>
                      <a:pt x="533" y="278"/>
                      <a:pt x="534" y="280"/>
                      <a:pt x="534" y="281"/>
                    </a:cubicBezTo>
                    <a:cubicBezTo>
                      <a:pt x="535" y="282"/>
                      <a:pt x="536" y="285"/>
                      <a:pt x="536" y="286"/>
                    </a:cubicBezTo>
                    <a:cubicBezTo>
                      <a:pt x="536" y="287"/>
                      <a:pt x="538" y="289"/>
                      <a:pt x="539" y="289"/>
                    </a:cubicBezTo>
                    <a:cubicBezTo>
                      <a:pt x="539" y="289"/>
                      <a:pt x="541" y="289"/>
                      <a:pt x="541" y="288"/>
                    </a:cubicBezTo>
                    <a:cubicBezTo>
                      <a:pt x="542" y="288"/>
                      <a:pt x="543" y="287"/>
                      <a:pt x="544" y="286"/>
                    </a:cubicBezTo>
                    <a:cubicBezTo>
                      <a:pt x="546" y="286"/>
                      <a:pt x="547" y="286"/>
                      <a:pt x="548" y="287"/>
                    </a:cubicBezTo>
                    <a:cubicBezTo>
                      <a:pt x="549" y="288"/>
                      <a:pt x="549" y="289"/>
                      <a:pt x="550" y="290"/>
                    </a:cubicBezTo>
                    <a:cubicBezTo>
                      <a:pt x="550" y="290"/>
                      <a:pt x="550" y="293"/>
                      <a:pt x="551" y="293"/>
                    </a:cubicBezTo>
                    <a:cubicBezTo>
                      <a:pt x="552" y="294"/>
                      <a:pt x="553" y="295"/>
                      <a:pt x="554" y="294"/>
                    </a:cubicBezTo>
                    <a:cubicBezTo>
                      <a:pt x="555" y="294"/>
                      <a:pt x="556" y="293"/>
                      <a:pt x="557" y="294"/>
                    </a:cubicBezTo>
                    <a:cubicBezTo>
                      <a:pt x="557" y="294"/>
                      <a:pt x="558" y="295"/>
                      <a:pt x="558" y="297"/>
                    </a:cubicBezTo>
                    <a:cubicBezTo>
                      <a:pt x="558" y="299"/>
                      <a:pt x="559" y="299"/>
                      <a:pt x="560" y="299"/>
                    </a:cubicBezTo>
                    <a:cubicBezTo>
                      <a:pt x="561" y="299"/>
                      <a:pt x="563" y="299"/>
                      <a:pt x="563" y="300"/>
                    </a:cubicBezTo>
                    <a:cubicBezTo>
                      <a:pt x="564" y="300"/>
                      <a:pt x="564" y="301"/>
                      <a:pt x="564" y="301"/>
                    </a:cubicBezTo>
                    <a:cubicBezTo>
                      <a:pt x="563" y="302"/>
                      <a:pt x="564" y="303"/>
                      <a:pt x="564" y="304"/>
                    </a:cubicBezTo>
                    <a:cubicBezTo>
                      <a:pt x="565" y="304"/>
                      <a:pt x="567" y="304"/>
                      <a:pt x="568" y="304"/>
                    </a:cubicBezTo>
                    <a:cubicBezTo>
                      <a:pt x="569" y="304"/>
                      <a:pt x="571" y="304"/>
                      <a:pt x="571" y="305"/>
                    </a:cubicBezTo>
                    <a:cubicBezTo>
                      <a:pt x="572" y="305"/>
                      <a:pt x="573" y="307"/>
                      <a:pt x="574" y="307"/>
                    </a:cubicBezTo>
                    <a:cubicBezTo>
                      <a:pt x="574" y="308"/>
                      <a:pt x="576" y="308"/>
                      <a:pt x="577" y="308"/>
                    </a:cubicBezTo>
                    <a:cubicBezTo>
                      <a:pt x="578" y="308"/>
                      <a:pt x="581" y="309"/>
                      <a:pt x="581" y="310"/>
                    </a:cubicBezTo>
                    <a:cubicBezTo>
                      <a:pt x="582" y="310"/>
                      <a:pt x="583" y="311"/>
                      <a:pt x="584" y="311"/>
                    </a:cubicBezTo>
                    <a:cubicBezTo>
                      <a:pt x="585" y="312"/>
                      <a:pt x="586" y="313"/>
                      <a:pt x="586" y="313"/>
                    </a:cubicBezTo>
                    <a:cubicBezTo>
                      <a:pt x="587" y="314"/>
                      <a:pt x="589" y="314"/>
                      <a:pt x="590" y="313"/>
                    </a:cubicBezTo>
                    <a:cubicBezTo>
                      <a:pt x="591" y="312"/>
                      <a:pt x="592" y="311"/>
                      <a:pt x="593" y="310"/>
                    </a:cubicBezTo>
                    <a:cubicBezTo>
                      <a:pt x="594" y="310"/>
                      <a:pt x="596" y="307"/>
                      <a:pt x="597" y="307"/>
                    </a:cubicBezTo>
                    <a:cubicBezTo>
                      <a:pt x="597" y="307"/>
                      <a:pt x="600" y="306"/>
                      <a:pt x="600" y="307"/>
                    </a:cubicBezTo>
                    <a:cubicBezTo>
                      <a:pt x="601" y="308"/>
                      <a:pt x="601" y="309"/>
                      <a:pt x="602" y="309"/>
                    </a:cubicBezTo>
                    <a:cubicBezTo>
                      <a:pt x="603" y="310"/>
                      <a:pt x="604" y="310"/>
                      <a:pt x="605" y="309"/>
                    </a:cubicBezTo>
                    <a:cubicBezTo>
                      <a:pt x="606" y="309"/>
                      <a:pt x="607" y="308"/>
                      <a:pt x="607" y="307"/>
                    </a:cubicBezTo>
                    <a:cubicBezTo>
                      <a:pt x="608" y="307"/>
                      <a:pt x="609" y="305"/>
                      <a:pt x="610" y="305"/>
                    </a:cubicBezTo>
                    <a:cubicBezTo>
                      <a:pt x="612" y="305"/>
                      <a:pt x="613" y="306"/>
                      <a:pt x="613" y="307"/>
                    </a:cubicBezTo>
                    <a:cubicBezTo>
                      <a:pt x="613" y="309"/>
                      <a:pt x="612" y="310"/>
                      <a:pt x="612" y="311"/>
                    </a:cubicBezTo>
                    <a:cubicBezTo>
                      <a:pt x="612" y="312"/>
                      <a:pt x="611" y="314"/>
                      <a:pt x="611" y="315"/>
                    </a:cubicBezTo>
                    <a:cubicBezTo>
                      <a:pt x="611" y="316"/>
                      <a:pt x="611" y="319"/>
                      <a:pt x="611" y="320"/>
                    </a:cubicBezTo>
                    <a:cubicBezTo>
                      <a:pt x="611" y="322"/>
                      <a:pt x="611" y="325"/>
                      <a:pt x="611" y="326"/>
                    </a:cubicBezTo>
                    <a:cubicBezTo>
                      <a:pt x="611" y="327"/>
                      <a:pt x="611" y="328"/>
                      <a:pt x="611" y="329"/>
                    </a:cubicBezTo>
                    <a:cubicBezTo>
                      <a:pt x="611" y="330"/>
                      <a:pt x="611" y="331"/>
                      <a:pt x="612" y="331"/>
                    </a:cubicBezTo>
                    <a:cubicBezTo>
                      <a:pt x="613" y="331"/>
                      <a:pt x="615" y="331"/>
                      <a:pt x="616" y="332"/>
                    </a:cubicBezTo>
                    <a:cubicBezTo>
                      <a:pt x="616" y="332"/>
                      <a:pt x="617" y="334"/>
                      <a:pt x="618" y="335"/>
                    </a:cubicBezTo>
                    <a:cubicBezTo>
                      <a:pt x="618" y="337"/>
                      <a:pt x="619" y="339"/>
                      <a:pt x="620" y="339"/>
                    </a:cubicBezTo>
                    <a:cubicBezTo>
                      <a:pt x="620" y="340"/>
                      <a:pt x="621" y="340"/>
                      <a:pt x="622" y="339"/>
                    </a:cubicBezTo>
                    <a:cubicBezTo>
                      <a:pt x="622" y="338"/>
                      <a:pt x="623" y="338"/>
                      <a:pt x="624" y="337"/>
                    </a:cubicBezTo>
                    <a:cubicBezTo>
                      <a:pt x="624" y="336"/>
                      <a:pt x="625" y="336"/>
                      <a:pt x="627" y="336"/>
                    </a:cubicBezTo>
                    <a:cubicBezTo>
                      <a:pt x="628" y="336"/>
                      <a:pt x="628" y="337"/>
                      <a:pt x="628" y="338"/>
                    </a:cubicBezTo>
                    <a:cubicBezTo>
                      <a:pt x="628" y="339"/>
                      <a:pt x="628" y="341"/>
                      <a:pt x="628" y="342"/>
                    </a:cubicBezTo>
                    <a:cubicBezTo>
                      <a:pt x="628" y="342"/>
                      <a:pt x="629" y="345"/>
                      <a:pt x="630" y="345"/>
                    </a:cubicBezTo>
                    <a:cubicBezTo>
                      <a:pt x="630" y="346"/>
                      <a:pt x="631" y="348"/>
                      <a:pt x="632" y="349"/>
                    </a:cubicBezTo>
                    <a:cubicBezTo>
                      <a:pt x="633" y="349"/>
                      <a:pt x="635" y="349"/>
                      <a:pt x="635" y="350"/>
                    </a:cubicBezTo>
                    <a:cubicBezTo>
                      <a:pt x="636" y="350"/>
                      <a:pt x="636" y="351"/>
                      <a:pt x="637" y="352"/>
                    </a:cubicBezTo>
                    <a:cubicBezTo>
                      <a:pt x="637" y="352"/>
                      <a:pt x="637" y="353"/>
                      <a:pt x="637" y="354"/>
                    </a:cubicBezTo>
                    <a:cubicBezTo>
                      <a:pt x="637" y="354"/>
                      <a:pt x="637" y="356"/>
                      <a:pt x="636" y="356"/>
                    </a:cubicBezTo>
                    <a:cubicBezTo>
                      <a:pt x="636" y="357"/>
                      <a:pt x="635" y="357"/>
                      <a:pt x="635" y="359"/>
                    </a:cubicBezTo>
                    <a:cubicBezTo>
                      <a:pt x="635" y="360"/>
                      <a:pt x="635" y="361"/>
                      <a:pt x="635" y="362"/>
                    </a:cubicBezTo>
                    <a:cubicBezTo>
                      <a:pt x="635" y="363"/>
                      <a:pt x="636" y="364"/>
                      <a:pt x="635" y="365"/>
                    </a:cubicBezTo>
                    <a:cubicBezTo>
                      <a:pt x="634" y="366"/>
                      <a:pt x="633" y="369"/>
                      <a:pt x="632" y="370"/>
                    </a:cubicBezTo>
                    <a:cubicBezTo>
                      <a:pt x="632" y="371"/>
                      <a:pt x="632" y="372"/>
                      <a:pt x="633" y="373"/>
                    </a:cubicBezTo>
                    <a:cubicBezTo>
                      <a:pt x="634" y="374"/>
                      <a:pt x="634" y="374"/>
                      <a:pt x="634" y="375"/>
                    </a:cubicBezTo>
                    <a:cubicBezTo>
                      <a:pt x="635" y="376"/>
                      <a:pt x="635" y="377"/>
                      <a:pt x="636" y="377"/>
                    </a:cubicBezTo>
                    <a:cubicBezTo>
                      <a:pt x="637" y="377"/>
                      <a:pt x="638" y="377"/>
                      <a:pt x="639" y="378"/>
                    </a:cubicBezTo>
                    <a:cubicBezTo>
                      <a:pt x="639" y="378"/>
                      <a:pt x="640" y="379"/>
                      <a:pt x="641" y="380"/>
                    </a:cubicBezTo>
                    <a:cubicBezTo>
                      <a:pt x="642" y="381"/>
                      <a:pt x="644" y="381"/>
                      <a:pt x="644" y="381"/>
                    </a:cubicBezTo>
                    <a:cubicBezTo>
                      <a:pt x="645" y="381"/>
                      <a:pt x="649" y="383"/>
                      <a:pt x="650" y="384"/>
                    </a:cubicBezTo>
                    <a:cubicBezTo>
                      <a:pt x="651" y="385"/>
                      <a:pt x="653" y="387"/>
                      <a:pt x="653" y="388"/>
                    </a:cubicBezTo>
                    <a:cubicBezTo>
                      <a:pt x="654" y="389"/>
                      <a:pt x="657" y="391"/>
                      <a:pt x="657" y="392"/>
                    </a:cubicBezTo>
                    <a:cubicBezTo>
                      <a:pt x="657" y="392"/>
                      <a:pt x="658" y="394"/>
                      <a:pt x="658" y="395"/>
                    </a:cubicBezTo>
                    <a:cubicBezTo>
                      <a:pt x="658" y="396"/>
                      <a:pt x="659" y="398"/>
                      <a:pt x="660" y="399"/>
                    </a:cubicBezTo>
                    <a:cubicBezTo>
                      <a:pt x="660" y="400"/>
                      <a:pt x="661" y="401"/>
                      <a:pt x="662" y="401"/>
                    </a:cubicBezTo>
                    <a:cubicBezTo>
                      <a:pt x="664" y="402"/>
                      <a:pt x="666" y="401"/>
                      <a:pt x="667" y="401"/>
                    </a:cubicBezTo>
                    <a:cubicBezTo>
                      <a:pt x="668" y="401"/>
                      <a:pt x="670" y="400"/>
                      <a:pt x="671" y="400"/>
                    </a:cubicBezTo>
                    <a:cubicBezTo>
                      <a:pt x="672" y="399"/>
                      <a:pt x="673" y="399"/>
                      <a:pt x="674" y="398"/>
                    </a:cubicBezTo>
                    <a:cubicBezTo>
                      <a:pt x="674" y="398"/>
                      <a:pt x="675" y="396"/>
                      <a:pt x="675" y="395"/>
                    </a:cubicBezTo>
                    <a:cubicBezTo>
                      <a:pt x="676" y="394"/>
                      <a:pt x="678" y="394"/>
                      <a:pt x="679" y="393"/>
                    </a:cubicBezTo>
                    <a:cubicBezTo>
                      <a:pt x="680" y="393"/>
                      <a:pt x="681" y="393"/>
                      <a:pt x="682" y="393"/>
                    </a:cubicBezTo>
                    <a:cubicBezTo>
                      <a:pt x="683" y="392"/>
                      <a:pt x="685" y="392"/>
                      <a:pt x="685" y="391"/>
                    </a:cubicBezTo>
                    <a:cubicBezTo>
                      <a:pt x="686" y="390"/>
                      <a:pt x="687" y="389"/>
                      <a:pt x="688" y="389"/>
                    </a:cubicBezTo>
                    <a:cubicBezTo>
                      <a:pt x="689" y="389"/>
                      <a:pt x="690" y="389"/>
                      <a:pt x="691" y="389"/>
                    </a:cubicBezTo>
                    <a:cubicBezTo>
                      <a:pt x="692" y="389"/>
                      <a:pt x="693" y="388"/>
                      <a:pt x="694" y="389"/>
                    </a:cubicBezTo>
                    <a:cubicBezTo>
                      <a:pt x="695" y="390"/>
                      <a:pt x="696" y="391"/>
                      <a:pt x="696" y="392"/>
                    </a:cubicBezTo>
                    <a:cubicBezTo>
                      <a:pt x="696" y="393"/>
                      <a:pt x="698" y="394"/>
                      <a:pt x="699" y="394"/>
                    </a:cubicBezTo>
                    <a:cubicBezTo>
                      <a:pt x="700" y="394"/>
                      <a:pt x="701" y="393"/>
                      <a:pt x="701" y="393"/>
                    </a:cubicBezTo>
                    <a:cubicBezTo>
                      <a:pt x="702" y="392"/>
                      <a:pt x="702" y="391"/>
                      <a:pt x="702" y="390"/>
                    </a:cubicBezTo>
                    <a:cubicBezTo>
                      <a:pt x="703" y="389"/>
                      <a:pt x="703" y="388"/>
                      <a:pt x="705" y="388"/>
                    </a:cubicBezTo>
                    <a:cubicBezTo>
                      <a:pt x="706" y="387"/>
                      <a:pt x="708" y="388"/>
                      <a:pt x="709" y="388"/>
                    </a:cubicBezTo>
                    <a:cubicBezTo>
                      <a:pt x="710" y="388"/>
                      <a:pt x="711" y="389"/>
                      <a:pt x="712" y="388"/>
                    </a:cubicBezTo>
                    <a:cubicBezTo>
                      <a:pt x="714" y="388"/>
                      <a:pt x="715" y="387"/>
                      <a:pt x="716" y="387"/>
                    </a:cubicBezTo>
                    <a:cubicBezTo>
                      <a:pt x="717" y="386"/>
                      <a:pt x="718" y="387"/>
                      <a:pt x="720" y="387"/>
                    </a:cubicBezTo>
                    <a:cubicBezTo>
                      <a:pt x="721" y="386"/>
                      <a:pt x="721" y="385"/>
                      <a:pt x="721" y="384"/>
                    </a:cubicBezTo>
                    <a:cubicBezTo>
                      <a:pt x="721" y="383"/>
                      <a:pt x="721" y="382"/>
                      <a:pt x="722" y="381"/>
                    </a:cubicBezTo>
                    <a:cubicBezTo>
                      <a:pt x="723" y="381"/>
                      <a:pt x="724" y="382"/>
                      <a:pt x="725" y="381"/>
                    </a:cubicBezTo>
                    <a:cubicBezTo>
                      <a:pt x="727" y="381"/>
                      <a:pt x="728" y="380"/>
                      <a:pt x="729" y="380"/>
                    </a:cubicBezTo>
                    <a:cubicBezTo>
                      <a:pt x="730" y="379"/>
                      <a:pt x="731" y="378"/>
                      <a:pt x="732" y="378"/>
                    </a:cubicBezTo>
                    <a:cubicBezTo>
                      <a:pt x="733" y="378"/>
                      <a:pt x="734" y="378"/>
                      <a:pt x="735" y="377"/>
                    </a:cubicBezTo>
                    <a:cubicBezTo>
                      <a:pt x="736" y="376"/>
                      <a:pt x="736" y="375"/>
                      <a:pt x="736" y="373"/>
                    </a:cubicBezTo>
                    <a:cubicBezTo>
                      <a:pt x="737" y="372"/>
                      <a:pt x="738" y="371"/>
                      <a:pt x="739" y="371"/>
                    </a:cubicBezTo>
                    <a:cubicBezTo>
                      <a:pt x="740" y="371"/>
                      <a:pt x="742" y="371"/>
                      <a:pt x="742" y="371"/>
                    </a:cubicBezTo>
                    <a:cubicBezTo>
                      <a:pt x="743" y="372"/>
                      <a:pt x="745" y="372"/>
                      <a:pt x="747" y="372"/>
                    </a:cubicBezTo>
                    <a:cubicBezTo>
                      <a:pt x="748" y="372"/>
                      <a:pt x="751" y="372"/>
                      <a:pt x="751" y="371"/>
                    </a:cubicBezTo>
                    <a:cubicBezTo>
                      <a:pt x="752" y="371"/>
                      <a:pt x="754" y="368"/>
                      <a:pt x="754" y="367"/>
                    </a:cubicBezTo>
                    <a:cubicBezTo>
                      <a:pt x="754" y="366"/>
                      <a:pt x="752" y="365"/>
                      <a:pt x="752" y="363"/>
                    </a:cubicBezTo>
                    <a:cubicBezTo>
                      <a:pt x="752" y="362"/>
                      <a:pt x="752" y="360"/>
                      <a:pt x="753" y="358"/>
                    </a:cubicBezTo>
                    <a:cubicBezTo>
                      <a:pt x="754" y="357"/>
                      <a:pt x="754" y="354"/>
                      <a:pt x="754" y="353"/>
                    </a:cubicBezTo>
                    <a:cubicBezTo>
                      <a:pt x="754" y="353"/>
                      <a:pt x="752" y="351"/>
                      <a:pt x="752" y="349"/>
                    </a:cubicBezTo>
                    <a:cubicBezTo>
                      <a:pt x="752" y="348"/>
                      <a:pt x="754" y="347"/>
                      <a:pt x="755" y="347"/>
                    </a:cubicBezTo>
                    <a:cubicBezTo>
                      <a:pt x="756" y="347"/>
                      <a:pt x="758" y="348"/>
                      <a:pt x="759" y="348"/>
                    </a:cubicBezTo>
                    <a:cubicBezTo>
                      <a:pt x="760" y="348"/>
                      <a:pt x="761" y="347"/>
                      <a:pt x="761" y="346"/>
                    </a:cubicBezTo>
                    <a:cubicBezTo>
                      <a:pt x="762" y="345"/>
                      <a:pt x="762" y="341"/>
                      <a:pt x="763" y="340"/>
                    </a:cubicBezTo>
                    <a:cubicBezTo>
                      <a:pt x="764" y="338"/>
                      <a:pt x="766" y="337"/>
                      <a:pt x="766" y="337"/>
                    </a:cubicBezTo>
                    <a:cubicBezTo>
                      <a:pt x="767" y="336"/>
                      <a:pt x="768" y="335"/>
                      <a:pt x="769" y="333"/>
                    </a:cubicBezTo>
                    <a:cubicBezTo>
                      <a:pt x="769" y="332"/>
                      <a:pt x="768" y="330"/>
                      <a:pt x="768" y="329"/>
                    </a:cubicBezTo>
                    <a:cubicBezTo>
                      <a:pt x="769" y="327"/>
                      <a:pt x="771" y="326"/>
                      <a:pt x="772" y="325"/>
                    </a:cubicBezTo>
                    <a:cubicBezTo>
                      <a:pt x="773" y="324"/>
                      <a:pt x="776" y="323"/>
                      <a:pt x="777" y="323"/>
                    </a:cubicBezTo>
                    <a:cubicBezTo>
                      <a:pt x="778" y="323"/>
                      <a:pt x="781" y="323"/>
                      <a:pt x="782" y="323"/>
                    </a:cubicBezTo>
                    <a:cubicBezTo>
                      <a:pt x="783" y="323"/>
                      <a:pt x="784" y="323"/>
                      <a:pt x="785" y="322"/>
                    </a:cubicBezTo>
                    <a:cubicBezTo>
                      <a:pt x="786" y="321"/>
                      <a:pt x="788" y="320"/>
                      <a:pt x="789" y="320"/>
                    </a:cubicBezTo>
                    <a:cubicBezTo>
                      <a:pt x="790" y="320"/>
                      <a:pt x="791" y="320"/>
                      <a:pt x="792" y="319"/>
                    </a:cubicBezTo>
                    <a:cubicBezTo>
                      <a:pt x="793" y="319"/>
                      <a:pt x="795" y="319"/>
                      <a:pt x="796" y="318"/>
                    </a:cubicBezTo>
                    <a:cubicBezTo>
                      <a:pt x="796" y="317"/>
                      <a:pt x="797" y="315"/>
                      <a:pt x="797" y="314"/>
                    </a:cubicBezTo>
                    <a:cubicBezTo>
                      <a:pt x="797" y="313"/>
                      <a:pt x="796" y="312"/>
                      <a:pt x="797" y="311"/>
                    </a:cubicBezTo>
                    <a:cubicBezTo>
                      <a:pt x="797" y="310"/>
                      <a:pt x="800" y="310"/>
                      <a:pt x="801" y="310"/>
                    </a:cubicBezTo>
                    <a:cubicBezTo>
                      <a:pt x="802" y="310"/>
                      <a:pt x="803" y="309"/>
                      <a:pt x="803" y="308"/>
                    </a:cubicBezTo>
                    <a:cubicBezTo>
                      <a:pt x="803" y="307"/>
                      <a:pt x="803" y="305"/>
                      <a:pt x="803" y="304"/>
                    </a:cubicBezTo>
                    <a:cubicBezTo>
                      <a:pt x="803" y="303"/>
                      <a:pt x="804" y="302"/>
                      <a:pt x="805" y="302"/>
                    </a:cubicBezTo>
                    <a:cubicBezTo>
                      <a:pt x="806" y="301"/>
                      <a:pt x="807" y="300"/>
                      <a:pt x="807" y="299"/>
                    </a:cubicBezTo>
                    <a:cubicBezTo>
                      <a:pt x="808" y="298"/>
                      <a:pt x="809" y="298"/>
                      <a:pt x="810" y="297"/>
                    </a:cubicBezTo>
                    <a:cubicBezTo>
                      <a:pt x="811" y="296"/>
                      <a:pt x="812" y="296"/>
                      <a:pt x="812" y="295"/>
                    </a:cubicBezTo>
                    <a:cubicBezTo>
                      <a:pt x="813" y="294"/>
                      <a:pt x="814" y="294"/>
                      <a:pt x="814" y="294"/>
                    </a:cubicBezTo>
                    <a:cubicBezTo>
                      <a:pt x="815" y="293"/>
                      <a:pt x="817" y="293"/>
                      <a:pt x="817" y="292"/>
                    </a:cubicBezTo>
                    <a:cubicBezTo>
                      <a:pt x="817" y="291"/>
                      <a:pt x="818" y="288"/>
                      <a:pt x="819" y="288"/>
                    </a:cubicBezTo>
                    <a:cubicBezTo>
                      <a:pt x="821" y="288"/>
                      <a:pt x="822" y="288"/>
                      <a:pt x="823" y="287"/>
                    </a:cubicBezTo>
                    <a:cubicBezTo>
                      <a:pt x="824" y="286"/>
                      <a:pt x="824" y="285"/>
                      <a:pt x="825" y="284"/>
                    </a:cubicBezTo>
                    <a:cubicBezTo>
                      <a:pt x="825" y="283"/>
                      <a:pt x="826" y="282"/>
                      <a:pt x="827" y="282"/>
                    </a:cubicBezTo>
                    <a:cubicBezTo>
                      <a:pt x="828" y="281"/>
                      <a:pt x="830" y="280"/>
                      <a:pt x="831" y="280"/>
                    </a:cubicBezTo>
                    <a:cubicBezTo>
                      <a:pt x="832" y="280"/>
                      <a:pt x="834" y="280"/>
                      <a:pt x="834" y="280"/>
                    </a:cubicBezTo>
                    <a:cubicBezTo>
                      <a:pt x="835" y="279"/>
                      <a:pt x="836" y="278"/>
                      <a:pt x="837" y="277"/>
                    </a:cubicBezTo>
                    <a:cubicBezTo>
                      <a:pt x="838" y="276"/>
                      <a:pt x="840" y="274"/>
                      <a:pt x="841" y="273"/>
                    </a:cubicBezTo>
                    <a:cubicBezTo>
                      <a:pt x="841" y="273"/>
                      <a:pt x="843" y="272"/>
                      <a:pt x="844" y="272"/>
                    </a:cubicBezTo>
                    <a:cubicBezTo>
                      <a:pt x="846" y="272"/>
                      <a:pt x="847" y="272"/>
                      <a:pt x="848" y="271"/>
                    </a:cubicBezTo>
                    <a:cubicBezTo>
                      <a:pt x="849" y="271"/>
                      <a:pt x="851" y="270"/>
                      <a:pt x="852" y="270"/>
                    </a:cubicBezTo>
                    <a:cubicBezTo>
                      <a:pt x="852" y="270"/>
                      <a:pt x="854" y="270"/>
                      <a:pt x="855" y="271"/>
                    </a:cubicBezTo>
                    <a:cubicBezTo>
                      <a:pt x="856" y="271"/>
                      <a:pt x="857" y="271"/>
                      <a:pt x="858" y="271"/>
                    </a:cubicBezTo>
                    <a:cubicBezTo>
                      <a:pt x="860" y="271"/>
                      <a:pt x="861" y="270"/>
                      <a:pt x="862" y="269"/>
                    </a:cubicBezTo>
                    <a:cubicBezTo>
                      <a:pt x="862" y="268"/>
                      <a:pt x="862" y="265"/>
                      <a:pt x="863" y="264"/>
                    </a:cubicBezTo>
                    <a:cubicBezTo>
                      <a:pt x="863" y="263"/>
                      <a:pt x="864" y="262"/>
                      <a:pt x="865" y="261"/>
                    </a:cubicBezTo>
                    <a:cubicBezTo>
                      <a:pt x="866" y="260"/>
                      <a:pt x="870" y="261"/>
                      <a:pt x="870" y="260"/>
                    </a:cubicBezTo>
                    <a:cubicBezTo>
                      <a:pt x="871" y="260"/>
                      <a:pt x="871" y="259"/>
                      <a:pt x="871" y="258"/>
                    </a:cubicBezTo>
                    <a:cubicBezTo>
                      <a:pt x="871" y="258"/>
                      <a:pt x="871" y="258"/>
                      <a:pt x="871" y="258"/>
                    </a:cubicBezTo>
                    <a:cubicBezTo>
                      <a:pt x="871" y="258"/>
                      <a:pt x="874" y="258"/>
                      <a:pt x="874" y="259"/>
                    </a:cubicBezTo>
                    <a:cubicBezTo>
                      <a:pt x="875" y="261"/>
                      <a:pt x="876" y="262"/>
                      <a:pt x="874" y="264"/>
                    </a:cubicBezTo>
                    <a:cubicBezTo>
                      <a:pt x="873" y="266"/>
                      <a:pt x="872" y="267"/>
                      <a:pt x="871" y="268"/>
                    </a:cubicBezTo>
                    <a:cubicBezTo>
                      <a:pt x="870" y="269"/>
                      <a:pt x="868" y="270"/>
                      <a:pt x="868" y="271"/>
                    </a:cubicBezTo>
                    <a:cubicBezTo>
                      <a:pt x="867" y="271"/>
                      <a:pt x="863" y="274"/>
                      <a:pt x="862" y="276"/>
                    </a:cubicBezTo>
                    <a:cubicBezTo>
                      <a:pt x="862" y="277"/>
                      <a:pt x="862" y="278"/>
                      <a:pt x="861" y="278"/>
                    </a:cubicBezTo>
                    <a:cubicBezTo>
                      <a:pt x="860" y="279"/>
                      <a:pt x="858" y="282"/>
                      <a:pt x="858" y="282"/>
                    </a:cubicBezTo>
                    <a:cubicBezTo>
                      <a:pt x="857" y="283"/>
                      <a:pt x="857" y="284"/>
                      <a:pt x="857" y="286"/>
                    </a:cubicBezTo>
                    <a:cubicBezTo>
                      <a:pt x="857" y="287"/>
                      <a:pt x="859" y="289"/>
                      <a:pt x="859" y="291"/>
                    </a:cubicBezTo>
                    <a:cubicBezTo>
                      <a:pt x="860" y="293"/>
                      <a:pt x="859" y="294"/>
                      <a:pt x="859" y="295"/>
                    </a:cubicBezTo>
                    <a:cubicBezTo>
                      <a:pt x="859" y="296"/>
                      <a:pt x="859" y="297"/>
                      <a:pt x="859" y="298"/>
                    </a:cubicBezTo>
                    <a:cubicBezTo>
                      <a:pt x="859" y="299"/>
                      <a:pt x="858" y="301"/>
                      <a:pt x="857" y="302"/>
                    </a:cubicBezTo>
                    <a:cubicBezTo>
                      <a:pt x="857" y="304"/>
                      <a:pt x="857" y="304"/>
                      <a:pt x="857" y="306"/>
                    </a:cubicBezTo>
                    <a:cubicBezTo>
                      <a:pt x="858" y="308"/>
                      <a:pt x="859" y="309"/>
                      <a:pt x="860" y="309"/>
                    </a:cubicBezTo>
                    <a:cubicBezTo>
                      <a:pt x="861" y="310"/>
                      <a:pt x="863" y="312"/>
                      <a:pt x="863" y="313"/>
                    </a:cubicBezTo>
                    <a:cubicBezTo>
                      <a:pt x="864" y="313"/>
                      <a:pt x="863" y="315"/>
                      <a:pt x="865" y="315"/>
                    </a:cubicBezTo>
                    <a:cubicBezTo>
                      <a:pt x="866" y="315"/>
                      <a:pt x="867" y="314"/>
                      <a:pt x="868" y="315"/>
                    </a:cubicBezTo>
                    <a:cubicBezTo>
                      <a:pt x="869" y="316"/>
                      <a:pt x="869" y="317"/>
                      <a:pt x="869" y="318"/>
                    </a:cubicBezTo>
                    <a:cubicBezTo>
                      <a:pt x="870" y="319"/>
                      <a:pt x="871" y="320"/>
                      <a:pt x="872" y="321"/>
                    </a:cubicBezTo>
                    <a:cubicBezTo>
                      <a:pt x="874" y="322"/>
                      <a:pt x="876" y="323"/>
                      <a:pt x="877" y="323"/>
                    </a:cubicBezTo>
                    <a:cubicBezTo>
                      <a:pt x="878" y="324"/>
                      <a:pt x="880" y="325"/>
                      <a:pt x="879" y="327"/>
                    </a:cubicBezTo>
                    <a:cubicBezTo>
                      <a:pt x="879" y="329"/>
                      <a:pt x="879" y="331"/>
                      <a:pt x="878" y="333"/>
                    </a:cubicBezTo>
                    <a:cubicBezTo>
                      <a:pt x="878" y="334"/>
                      <a:pt x="877" y="336"/>
                      <a:pt x="877" y="337"/>
                    </a:cubicBezTo>
                    <a:cubicBezTo>
                      <a:pt x="877" y="338"/>
                      <a:pt x="879" y="339"/>
                      <a:pt x="878" y="340"/>
                    </a:cubicBezTo>
                    <a:cubicBezTo>
                      <a:pt x="878" y="341"/>
                      <a:pt x="877" y="342"/>
                      <a:pt x="877" y="343"/>
                    </a:cubicBezTo>
                    <a:cubicBezTo>
                      <a:pt x="877" y="344"/>
                      <a:pt x="876" y="346"/>
                      <a:pt x="876" y="347"/>
                    </a:cubicBezTo>
                    <a:cubicBezTo>
                      <a:pt x="875" y="347"/>
                      <a:pt x="874" y="348"/>
                      <a:pt x="874" y="349"/>
                    </a:cubicBezTo>
                    <a:cubicBezTo>
                      <a:pt x="874" y="350"/>
                      <a:pt x="876" y="352"/>
                      <a:pt x="874" y="353"/>
                    </a:cubicBezTo>
                    <a:cubicBezTo>
                      <a:pt x="873" y="354"/>
                      <a:pt x="873" y="354"/>
                      <a:pt x="873" y="355"/>
                    </a:cubicBezTo>
                    <a:cubicBezTo>
                      <a:pt x="872" y="356"/>
                      <a:pt x="872" y="357"/>
                      <a:pt x="871" y="357"/>
                    </a:cubicBezTo>
                    <a:cubicBezTo>
                      <a:pt x="870" y="357"/>
                      <a:pt x="869" y="357"/>
                      <a:pt x="868" y="358"/>
                    </a:cubicBezTo>
                    <a:cubicBezTo>
                      <a:pt x="867" y="359"/>
                      <a:pt x="864" y="360"/>
                      <a:pt x="864" y="360"/>
                    </a:cubicBezTo>
                    <a:cubicBezTo>
                      <a:pt x="863" y="361"/>
                      <a:pt x="861" y="362"/>
                      <a:pt x="861" y="363"/>
                    </a:cubicBezTo>
                    <a:cubicBezTo>
                      <a:pt x="861" y="364"/>
                      <a:pt x="860" y="365"/>
                      <a:pt x="860" y="366"/>
                    </a:cubicBezTo>
                    <a:cubicBezTo>
                      <a:pt x="860" y="368"/>
                      <a:pt x="861" y="369"/>
                      <a:pt x="860" y="370"/>
                    </a:cubicBezTo>
                    <a:cubicBezTo>
                      <a:pt x="859" y="371"/>
                      <a:pt x="858" y="372"/>
                      <a:pt x="858" y="373"/>
                    </a:cubicBezTo>
                    <a:cubicBezTo>
                      <a:pt x="858" y="375"/>
                      <a:pt x="858" y="376"/>
                      <a:pt x="858" y="377"/>
                    </a:cubicBezTo>
                    <a:cubicBezTo>
                      <a:pt x="858" y="378"/>
                      <a:pt x="858" y="379"/>
                      <a:pt x="859" y="380"/>
                    </a:cubicBezTo>
                    <a:cubicBezTo>
                      <a:pt x="860" y="381"/>
                      <a:pt x="863" y="382"/>
                      <a:pt x="863" y="383"/>
                    </a:cubicBezTo>
                    <a:cubicBezTo>
                      <a:pt x="864" y="384"/>
                      <a:pt x="865" y="385"/>
                      <a:pt x="866" y="386"/>
                    </a:cubicBezTo>
                    <a:cubicBezTo>
                      <a:pt x="866" y="387"/>
                      <a:pt x="867" y="389"/>
                      <a:pt x="867" y="390"/>
                    </a:cubicBezTo>
                    <a:cubicBezTo>
                      <a:pt x="867" y="390"/>
                      <a:pt x="867" y="392"/>
                      <a:pt x="866" y="392"/>
                    </a:cubicBezTo>
                    <a:cubicBezTo>
                      <a:pt x="865" y="393"/>
                      <a:pt x="863" y="394"/>
                      <a:pt x="862" y="395"/>
                    </a:cubicBezTo>
                    <a:cubicBezTo>
                      <a:pt x="862" y="396"/>
                      <a:pt x="863" y="398"/>
                      <a:pt x="863" y="399"/>
                    </a:cubicBezTo>
                    <a:cubicBezTo>
                      <a:pt x="863" y="400"/>
                      <a:pt x="863" y="401"/>
                      <a:pt x="863" y="402"/>
                    </a:cubicBezTo>
                    <a:cubicBezTo>
                      <a:pt x="863" y="403"/>
                      <a:pt x="863" y="403"/>
                      <a:pt x="862" y="404"/>
                    </a:cubicBezTo>
                    <a:cubicBezTo>
                      <a:pt x="862" y="404"/>
                      <a:pt x="861" y="405"/>
                      <a:pt x="862" y="406"/>
                    </a:cubicBezTo>
                    <a:cubicBezTo>
                      <a:pt x="863" y="407"/>
                      <a:pt x="864" y="408"/>
                      <a:pt x="864" y="410"/>
                    </a:cubicBezTo>
                    <a:cubicBezTo>
                      <a:pt x="863" y="411"/>
                      <a:pt x="864" y="412"/>
                      <a:pt x="864" y="413"/>
                    </a:cubicBezTo>
                    <a:cubicBezTo>
                      <a:pt x="863" y="414"/>
                      <a:pt x="864" y="416"/>
                      <a:pt x="864" y="417"/>
                    </a:cubicBezTo>
                    <a:cubicBezTo>
                      <a:pt x="864" y="418"/>
                      <a:pt x="864" y="420"/>
                      <a:pt x="865" y="420"/>
                    </a:cubicBezTo>
                    <a:cubicBezTo>
                      <a:pt x="866" y="421"/>
                      <a:pt x="867" y="422"/>
                      <a:pt x="867" y="423"/>
                    </a:cubicBezTo>
                    <a:cubicBezTo>
                      <a:pt x="867" y="424"/>
                      <a:pt x="867" y="425"/>
                      <a:pt x="867" y="426"/>
                    </a:cubicBezTo>
                    <a:cubicBezTo>
                      <a:pt x="867" y="427"/>
                      <a:pt x="868" y="429"/>
                      <a:pt x="868" y="430"/>
                    </a:cubicBezTo>
                    <a:cubicBezTo>
                      <a:pt x="868" y="431"/>
                      <a:pt x="869" y="434"/>
                      <a:pt x="869" y="435"/>
                    </a:cubicBezTo>
                    <a:cubicBezTo>
                      <a:pt x="869" y="436"/>
                      <a:pt x="868" y="437"/>
                      <a:pt x="867" y="438"/>
                    </a:cubicBezTo>
                    <a:cubicBezTo>
                      <a:pt x="867" y="439"/>
                      <a:pt x="865" y="441"/>
                      <a:pt x="865" y="442"/>
                    </a:cubicBezTo>
                    <a:cubicBezTo>
                      <a:pt x="865" y="444"/>
                      <a:pt x="865" y="445"/>
                      <a:pt x="865" y="446"/>
                    </a:cubicBezTo>
                    <a:cubicBezTo>
                      <a:pt x="865" y="447"/>
                      <a:pt x="865" y="448"/>
                      <a:pt x="865" y="449"/>
                    </a:cubicBezTo>
                    <a:cubicBezTo>
                      <a:pt x="865" y="450"/>
                      <a:pt x="865" y="451"/>
                      <a:pt x="865" y="452"/>
                    </a:cubicBezTo>
                    <a:cubicBezTo>
                      <a:pt x="864" y="452"/>
                      <a:pt x="865" y="455"/>
                      <a:pt x="865" y="455"/>
                    </a:cubicBezTo>
                    <a:cubicBezTo>
                      <a:pt x="866" y="456"/>
                      <a:pt x="867" y="454"/>
                      <a:pt x="868" y="454"/>
                    </a:cubicBezTo>
                    <a:cubicBezTo>
                      <a:pt x="869" y="454"/>
                      <a:pt x="870" y="455"/>
                      <a:pt x="871" y="456"/>
                    </a:cubicBezTo>
                    <a:cubicBezTo>
                      <a:pt x="871" y="456"/>
                      <a:pt x="873" y="457"/>
                      <a:pt x="872" y="459"/>
                    </a:cubicBezTo>
                    <a:cubicBezTo>
                      <a:pt x="872" y="460"/>
                      <a:pt x="871" y="461"/>
                      <a:pt x="870" y="462"/>
                    </a:cubicBezTo>
                    <a:cubicBezTo>
                      <a:pt x="870" y="462"/>
                      <a:pt x="870" y="463"/>
                      <a:pt x="870" y="464"/>
                    </a:cubicBezTo>
                    <a:cubicBezTo>
                      <a:pt x="870" y="464"/>
                      <a:pt x="871" y="465"/>
                      <a:pt x="872" y="464"/>
                    </a:cubicBezTo>
                    <a:cubicBezTo>
                      <a:pt x="872" y="464"/>
                      <a:pt x="873" y="463"/>
                      <a:pt x="873" y="464"/>
                    </a:cubicBezTo>
                    <a:cubicBezTo>
                      <a:pt x="873" y="465"/>
                      <a:pt x="873" y="466"/>
                      <a:pt x="873" y="467"/>
                    </a:cubicBezTo>
                    <a:cubicBezTo>
                      <a:pt x="874" y="468"/>
                      <a:pt x="874" y="468"/>
                      <a:pt x="875" y="469"/>
                    </a:cubicBezTo>
                    <a:cubicBezTo>
                      <a:pt x="876" y="474"/>
                      <a:pt x="870" y="475"/>
                      <a:pt x="870" y="475"/>
                    </a:cubicBezTo>
                    <a:cubicBezTo>
                      <a:pt x="869" y="475"/>
                      <a:pt x="869" y="476"/>
                      <a:pt x="869" y="477"/>
                    </a:cubicBezTo>
                    <a:cubicBezTo>
                      <a:pt x="869" y="478"/>
                      <a:pt x="869" y="480"/>
                      <a:pt x="868" y="481"/>
                    </a:cubicBezTo>
                    <a:cubicBezTo>
                      <a:pt x="867" y="482"/>
                      <a:pt x="865" y="482"/>
                      <a:pt x="865" y="484"/>
                    </a:cubicBezTo>
                    <a:cubicBezTo>
                      <a:pt x="865" y="486"/>
                      <a:pt x="866" y="486"/>
                      <a:pt x="867" y="487"/>
                    </a:cubicBezTo>
                    <a:cubicBezTo>
                      <a:pt x="868" y="488"/>
                      <a:pt x="870" y="489"/>
                      <a:pt x="871" y="490"/>
                    </a:cubicBezTo>
                    <a:cubicBezTo>
                      <a:pt x="871" y="491"/>
                      <a:pt x="870" y="493"/>
                      <a:pt x="870" y="494"/>
                    </a:cubicBezTo>
                    <a:cubicBezTo>
                      <a:pt x="870" y="495"/>
                      <a:pt x="869" y="496"/>
                      <a:pt x="869" y="498"/>
                    </a:cubicBezTo>
                    <a:cubicBezTo>
                      <a:pt x="869" y="499"/>
                      <a:pt x="871" y="502"/>
                      <a:pt x="870" y="502"/>
                    </a:cubicBezTo>
                    <a:cubicBezTo>
                      <a:pt x="869" y="503"/>
                      <a:pt x="867" y="503"/>
                      <a:pt x="867" y="504"/>
                    </a:cubicBezTo>
                    <a:cubicBezTo>
                      <a:pt x="867" y="505"/>
                      <a:pt x="867" y="505"/>
                      <a:pt x="867" y="506"/>
                    </a:cubicBezTo>
                    <a:cubicBezTo>
                      <a:pt x="868" y="507"/>
                      <a:pt x="868" y="508"/>
                      <a:pt x="868" y="508"/>
                    </a:cubicBezTo>
                    <a:cubicBezTo>
                      <a:pt x="867" y="509"/>
                      <a:pt x="868" y="511"/>
                      <a:pt x="867" y="511"/>
                    </a:cubicBezTo>
                    <a:cubicBezTo>
                      <a:pt x="866" y="511"/>
                      <a:pt x="866" y="509"/>
                      <a:pt x="865" y="509"/>
                    </a:cubicBezTo>
                    <a:cubicBezTo>
                      <a:pt x="864" y="509"/>
                      <a:pt x="862" y="510"/>
                      <a:pt x="862" y="511"/>
                    </a:cubicBezTo>
                    <a:cubicBezTo>
                      <a:pt x="862" y="511"/>
                      <a:pt x="862" y="512"/>
                      <a:pt x="862" y="513"/>
                    </a:cubicBezTo>
                    <a:cubicBezTo>
                      <a:pt x="862" y="513"/>
                      <a:pt x="861" y="513"/>
                      <a:pt x="862" y="514"/>
                    </a:cubicBezTo>
                    <a:cubicBezTo>
                      <a:pt x="862" y="515"/>
                      <a:pt x="862" y="515"/>
                      <a:pt x="862" y="516"/>
                    </a:cubicBezTo>
                    <a:cubicBezTo>
                      <a:pt x="861" y="516"/>
                      <a:pt x="863" y="525"/>
                      <a:pt x="863" y="526"/>
                    </a:cubicBezTo>
                    <a:cubicBezTo>
                      <a:pt x="863" y="528"/>
                      <a:pt x="869" y="528"/>
                      <a:pt x="867" y="531"/>
                    </a:cubicBezTo>
                    <a:cubicBezTo>
                      <a:pt x="863" y="536"/>
                      <a:pt x="867" y="536"/>
                      <a:pt x="863" y="541"/>
                    </a:cubicBezTo>
                    <a:cubicBezTo>
                      <a:pt x="862" y="542"/>
                      <a:pt x="862" y="542"/>
                      <a:pt x="861" y="543"/>
                    </a:cubicBezTo>
                    <a:cubicBezTo>
                      <a:pt x="860" y="544"/>
                      <a:pt x="860" y="545"/>
                      <a:pt x="859" y="546"/>
                    </a:cubicBezTo>
                    <a:cubicBezTo>
                      <a:pt x="855" y="550"/>
                      <a:pt x="857" y="547"/>
                      <a:pt x="855" y="553"/>
                    </a:cubicBezTo>
                    <a:cubicBezTo>
                      <a:pt x="854" y="555"/>
                      <a:pt x="854" y="558"/>
                      <a:pt x="855" y="560"/>
                    </a:cubicBezTo>
                    <a:cubicBezTo>
                      <a:pt x="855" y="561"/>
                      <a:pt x="856" y="566"/>
                      <a:pt x="855" y="566"/>
                    </a:cubicBezTo>
                    <a:cubicBezTo>
                      <a:pt x="855" y="567"/>
                      <a:pt x="856" y="568"/>
                      <a:pt x="856" y="569"/>
                    </a:cubicBezTo>
                    <a:cubicBezTo>
                      <a:pt x="856" y="570"/>
                      <a:pt x="856" y="571"/>
                      <a:pt x="856" y="572"/>
                    </a:cubicBezTo>
                    <a:cubicBezTo>
                      <a:pt x="856" y="573"/>
                      <a:pt x="856" y="574"/>
                      <a:pt x="858" y="575"/>
                    </a:cubicBezTo>
                    <a:cubicBezTo>
                      <a:pt x="859" y="576"/>
                      <a:pt x="859" y="576"/>
                      <a:pt x="860" y="577"/>
                    </a:cubicBezTo>
                    <a:cubicBezTo>
                      <a:pt x="860" y="578"/>
                      <a:pt x="861" y="579"/>
                      <a:pt x="861" y="580"/>
                    </a:cubicBezTo>
                    <a:cubicBezTo>
                      <a:pt x="861" y="581"/>
                      <a:pt x="861" y="583"/>
                      <a:pt x="861" y="583"/>
                    </a:cubicBezTo>
                    <a:cubicBezTo>
                      <a:pt x="862" y="583"/>
                      <a:pt x="863" y="583"/>
                      <a:pt x="862" y="584"/>
                    </a:cubicBezTo>
                    <a:cubicBezTo>
                      <a:pt x="862" y="584"/>
                      <a:pt x="861" y="584"/>
                      <a:pt x="861" y="585"/>
                    </a:cubicBezTo>
                    <a:cubicBezTo>
                      <a:pt x="861" y="586"/>
                      <a:pt x="860" y="587"/>
                      <a:pt x="860" y="587"/>
                    </a:cubicBezTo>
                    <a:cubicBezTo>
                      <a:pt x="859" y="588"/>
                      <a:pt x="859" y="588"/>
                      <a:pt x="859" y="589"/>
                    </a:cubicBezTo>
                    <a:cubicBezTo>
                      <a:pt x="859" y="590"/>
                      <a:pt x="859" y="591"/>
                      <a:pt x="858" y="592"/>
                    </a:cubicBezTo>
                    <a:cubicBezTo>
                      <a:pt x="857" y="593"/>
                      <a:pt x="856" y="594"/>
                      <a:pt x="856" y="594"/>
                    </a:cubicBezTo>
                    <a:cubicBezTo>
                      <a:pt x="856" y="595"/>
                      <a:pt x="856" y="595"/>
                      <a:pt x="856" y="595"/>
                    </a:cubicBezTo>
                    <a:cubicBezTo>
                      <a:pt x="856" y="596"/>
                      <a:pt x="855" y="596"/>
                      <a:pt x="855" y="596"/>
                    </a:cubicBezTo>
                    <a:cubicBezTo>
                      <a:pt x="854" y="597"/>
                      <a:pt x="853" y="596"/>
                      <a:pt x="853" y="596"/>
                    </a:cubicBezTo>
                    <a:cubicBezTo>
                      <a:pt x="852" y="596"/>
                      <a:pt x="851" y="596"/>
                      <a:pt x="850" y="596"/>
                    </a:cubicBezTo>
                    <a:cubicBezTo>
                      <a:pt x="849" y="596"/>
                      <a:pt x="849" y="595"/>
                      <a:pt x="847" y="595"/>
                    </a:cubicBezTo>
                    <a:cubicBezTo>
                      <a:pt x="791" y="595"/>
                      <a:pt x="791" y="595"/>
                      <a:pt x="791" y="595"/>
                    </a:cubicBezTo>
                    <a:cubicBezTo>
                      <a:pt x="791" y="595"/>
                      <a:pt x="790" y="594"/>
                      <a:pt x="790" y="594"/>
                    </a:cubicBezTo>
                    <a:cubicBezTo>
                      <a:pt x="790" y="594"/>
                      <a:pt x="789" y="593"/>
                      <a:pt x="788" y="593"/>
                    </a:cubicBezTo>
                    <a:cubicBezTo>
                      <a:pt x="787" y="593"/>
                      <a:pt x="786" y="594"/>
                      <a:pt x="785" y="593"/>
                    </a:cubicBezTo>
                    <a:cubicBezTo>
                      <a:pt x="785" y="592"/>
                      <a:pt x="784" y="589"/>
                      <a:pt x="783" y="589"/>
                    </a:cubicBezTo>
                    <a:cubicBezTo>
                      <a:pt x="783" y="589"/>
                      <a:pt x="781" y="590"/>
                      <a:pt x="781" y="590"/>
                    </a:cubicBezTo>
                    <a:cubicBezTo>
                      <a:pt x="780" y="590"/>
                      <a:pt x="781" y="591"/>
                      <a:pt x="780" y="591"/>
                    </a:cubicBezTo>
                    <a:cubicBezTo>
                      <a:pt x="780" y="592"/>
                      <a:pt x="780" y="592"/>
                      <a:pt x="779" y="593"/>
                    </a:cubicBezTo>
                    <a:cubicBezTo>
                      <a:pt x="779" y="593"/>
                      <a:pt x="779" y="593"/>
                      <a:pt x="779" y="593"/>
                    </a:cubicBezTo>
                    <a:cubicBezTo>
                      <a:pt x="779" y="593"/>
                      <a:pt x="779" y="594"/>
                      <a:pt x="779" y="595"/>
                    </a:cubicBezTo>
                    <a:cubicBezTo>
                      <a:pt x="779" y="596"/>
                      <a:pt x="778" y="599"/>
                      <a:pt x="778" y="600"/>
                    </a:cubicBezTo>
                    <a:cubicBezTo>
                      <a:pt x="778" y="601"/>
                      <a:pt x="778" y="601"/>
                      <a:pt x="779" y="602"/>
                    </a:cubicBezTo>
                    <a:cubicBezTo>
                      <a:pt x="779" y="602"/>
                      <a:pt x="779" y="603"/>
                      <a:pt x="778" y="603"/>
                    </a:cubicBezTo>
                    <a:cubicBezTo>
                      <a:pt x="778" y="603"/>
                      <a:pt x="776" y="602"/>
                      <a:pt x="775" y="602"/>
                    </a:cubicBezTo>
                    <a:cubicBezTo>
                      <a:pt x="775" y="602"/>
                      <a:pt x="774" y="603"/>
                      <a:pt x="774" y="604"/>
                    </a:cubicBezTo>
                    <a:cubicBezTo>
                      <a:pt x="773" y="604"/>
                      <a:pt x="773" y="604"/>
                      <a:pt x="773" y="604"/>
                    </a:cubicBezTo>
                    <a:cubicBezTo>
                      <a:pt x="772" y="605"/>
                      <a:pt x="772" y="606"/>
                      <a:pt x="772" y="606"/>
                    </a:cubicBezTo>
                    <a:cubicBezTo>
                      <a:pt x="772" y="607"/>
                      <a:pt x="772" y="610"/>
                      <a:pt x="772" y="610"/>
                    </a:cubicBezTo>
                    <a:cubicBezTo>
                      <a:pt x="773" y="610"/>
                      <a:pt x="774" y="610"/>
                      <a:pt x="774" y="610"/>
                    </a:cubicBezTo>
                    <a:cubicBezTo>
                      <a:pt x="774" y="610"/>
                      <a:pt x="775" y="611"/>
                      <a:pt x="775" y="611"/>
                    </a:cubicBezTo>
                    <a:cubicBezTo>
                      <a:pt x="775" y="612"/>
                      <a:pt x="775" y="613"/>
                      <a:pt x="775" y="613"/>
                    </a:cubicBezTo>
                    <a:cubicBezTo>
                      <a:pt x="775" y="613"/>
                      <a:pt x="773" y="617"/>
                      <a:pt x="773" y="617"/>
                    </a:cubicBezTo>
                    <a:cubicBezTo>
                      <a:pt x="773" y="618"/>
                      <a:pt x="773" y="620"/>
                      <a:pt x="772" y="620"/>
                    </a:cubicBezTo>
                    <a:cubicBezTo>
                      <a:pt x="772" y="621"/>
                      <a:pt x="771" y="622"/>
                      <a:pt x="771" y="622"/>
                    </a:cubicBezTo>
                    <a:cubicBezTo>
                      <a:pt x="771" y="622"/>
                      <a:pt x="770" y="623"/>
                      <a:pt x="769" y="624"/>
                    </a:cubicBezTo>
                    <a:cubicBezTo>
                      <a:pt x="769" y="624"/>
                      <a:pt x="768" y="625"/>
                      <a:pt x="767" y="626"/>
                    </a:cubicBezTo>
                    <a:cubicBezTo>
                      <a:pt x="767" y="627"/>
                      <a:pt x="766" y="627"/>
                      <a:pt x="767" y="628"/>
                    </a:cubicBezTo>
                    <a:cubicBezTo>
                      <a:pt x="767" y="628"/>
                      <a:pt x="768" y="629"/>
                      <a:pt x="768" y="630"/>
                    </a:cubicBezTo>
                    <a:cubicBezTo>
                      <a:pt x="767" y="630"/>
                      <a:pt x="766" y="630"/>
                      <a:pt x="765" y="630"/>
                    </a:cubicBezTo>
                    <a:cubicBezTo>
                      <a:pt x="765" y="630"/>
                      <a:pt x="764" y="630"/>
                      <a:pt x="763" y="630"/>
                    </a:cubicBezTo>
                    <a:cubicBezTo>
                      <a:pt x="762" y="630"/>
                      <a:pt x="762" y="629"/>
                      <a:pt x="761" y="630"/>
                    </a:cubicBezTo>
                    <a:cubicBezTo>
                      <a:pt x="761" y="630"/>
                      <a:pt x="760" y="631"/>
                      <a:pt x="760" y="631"/>
                    </a:cubicBezTo>
                    <a:cubicBezTo>
                      <a:pt x="760" y="631"/>
                      <a:pt x="759" y="630"/>
                      <a:pt x="758" y="631"/>
                    </a:cubicBezTo>
                    <a:cubicBezTo>
                      <a:pt x="758" y="631"/>
                      <a:pt x="757" y="633"/>
                      <a:pt x="757" y="633"/>
                    </a:cubicBezTo>
                    <a:cubicBezTo>
                      <a:pt x="756" y="634"/>
                      <a:pt x="757" y="634"/>
                      <a:pt x="757" y="635"/>
                    </a:cubicBezTo>
                    <a:cubicBezTo>
                      <a:pt x="757" y="636"/>
                      <a:pt x="756" y="638"/>
                      <a:pt x="755" y="638"/>
                    </a:cubicBezTo>
                    <a:cubicBezTo>
                      <a:pt x="755" y="638"/>
                      <a:pt x="754" y="637"/>
                      <a:pt x="754" y="638"/>
                    </a:cubicBezTo>
                    <a:cubicBezTo>
                      <a:pt x="754" y="638"/>
                      <a:pt x="752" y="640"/>
                      <a:pt x="751" y="640"/>
                    </a:cubicBezTo>
                    <a:cubicBezTo>
                      <a:pt x="751" y="639"/>
                      <a:pt x="750" y="639"/>
                      <a:pt x="750" y="639"/>
                    </a:cubicBezTo>
                    <a:cubicBezTo>
                      <a:pt x="749" y="640"/>
                      <a:pt x="748" y="638"/>
                      <a:pt x="748" y="638"/>
                    </a:cubicBezTo>
                    <a:cubicBezTo>
                      <a:pt x="748" y="638"/>
                      <a:pt x="747" y="638"/>
                      <a:pt x="747" y="639"/>
                    </a:cubicBezTo>
                    <a:cubicBezTo>
                      <a:pt x="746" y="639"/>
                      <a:pt x="747" y="640"/>
                      <a:pt x="746" y="640"/>
                    </a:cubicBezTo>
                    <a:cubicBezTo>
                      <a:pt x="745" y="640"/>
                      <a:pt x="745" y="641"/>
                      <a:pt x="745" y="641"/>
                    </a:cubicBezTo>
                    <a:cubicBezTo>
                      <a:pt x="745" y="642"/>
                      <a:pt x="746" y="643"/>
                      <a:pt x="746" y="644"/>
                    </a:cubicBezTo>
                    <a:cubicBezTo>
                      <a:pt x="746" y="644"/>
                      <a:pt x="745" y="644"/>
                      <a:pt x="744" y="645"/>
                    </a:cubicBezTo>
                    <a:cubicBezTo>
                      <a:pt x="744" y="645"/>
                      <a:pt x="744" y="646"/>
                      <a:pt x="743" y="646"/>
                    </a:cubicBezTo>
                    <a:cubicBezTo>
                      <a:pt x="743" y="647"/>
                      <a:pt x="742" y="647"/>
                      <a:pt x="742" y="647"/>
                    </a:cubicBezTo>
                    <a:cubicBezTo>
                      <a:pt x="742" y="648"/>
                      <a:pt x="740" y="648"/>
                      <a:pt x="739" y="648"/>
                    </a:cubicBezTo>
                    <a:cubicBezTo>
                      <a:pt x="739" y="649"/>
                      <a:pt x="738" y="650"/>
                      <a:pt x="739" y="652"/>
                    </a:cubicBezTo>
                    <a:cubicBezTo>
                      <a:pt x="740" y="653"/>
                      <a:pt x="740" y="652"/>
                      <a:pt x="741" y="652"/>
                    </a:cubicBezTo>
                    <a:cubicBezTo>
                      <a:pt x="741" y="652"/>
                      <a:pt x="743" y="652"/>
                      <a:pt x="743" y="653"/>
                    </a:cubicBezTo>
                    <a:cubicBezTo>
                      <a:pt x="743" y="654"/>
                      <a:pt x="743" y="655"/>
                      <a:pt x="744" y="655"/>
                    </a:cubicBezTo>
                    <a:cubicBezTo>
                      <a:pt x="745" y="655"/>
                      <a:pt x="746" y="654"/>
                      <a:pt x="746" y="654"/>
                    </a:cubicBezTo>
                    <a:cubicBezTo>
                      <a:pt x="746" y="654"/>
                      <a:pt x="747" y="656"/>
                      <a:pt x="748" y="656"/>
                    </a:cubicBezTo>
                    <a:cubicBezTo>
                      <a:pt x="749" y="656"/>
                      <a:pt x="751" y="659"/>
                      <a:pt x="751" y="660"/>
                    </a:cubicBezTo>
                    <a:cubicBezTo>
                      <a:pt x="782" y="713"/>
                      <a:pt x="782" y="713"/>
                      <a:pt x="782" y="713"/>
                    </a:cubicBezTo>
                    <a:cubicBezTo>
                      <a:pt x="781" y="713"/>
                      <a:pt x="781" y="713"/>
                      <a:pt x="781" y="713"/>
                    </a:cubicBezTo>
                    <a:cubicBezTo>
                      <a:pt x="781" y="713"/>
                      <a:pt x="779" y="713"/>
                      <a:pt x="779" y="714"/>
                    </a:cubicBezTo>
                    <a:cubicBezTo>
                      <a:pt x="779" y="714"/>
                      <a:pt x="779" y="715"/>
                      <a:pt x="779" y="716"/>
                    </a:cubicBezTo>
                    <a:cubicBezTo>
                      <a:pt x="779" y="717"/>
                      <a:pt x="780" y="719"/>
                      <a:pt x="779" y="719"/>
                    </a:cubicBezTo>
                    <a:cubicBezTo>
                      <a:pt x="779" y="720"/>
                      <a:pt x="779" y="720"/>
                      <a:pt x="779" y="721"/>
                    </a:cubicBezTo>
                    <a:cubicBezTo>
                      <a:pt x="779" y="722"/>
                      <a:pt x="780" y="722"/>
                      <a:pt x="781" y="723"/>
                    </a:cubicBezTo>
                    <a:cubicBezTo>
                      <a:pt x="781" y="723"/>
                      <a:pt x="782" y="723"/>
                      <a:pt x="782" y="725"/>
                    </a:cubicBezTo>
                    <a:cubicBezTo>
                      <a:pt x="782" y="726"/>
                      <a:pt x="782" y="727"/>
                      <a:pt x="782" y="728"/>
                    </a:cubicBezTo>
                    <a:cubicBezTo>
                      <a:pt x="782" y="729"/>
                      <a:pt x="782" y="729"/>
                      <a:pt x="782" y="730"/>
                    </a:cubicBezTo>
                    <a:cubicBezTo>
                      <a:pt x="782" y="731"/>
                      <a:pt x="782" y="732"/>
                      <a:pt x="782" y="732"/>
                    </a:cubicBezTo>
                    <a:cubicBezTo>
                      <a:pt x="781" y="733"/>
                      <a:pt x="781" y="734"/>
                      <a:pt x="781" y="734"/>
                    </a:cubicBezTo>
                    <a:cubicBezTo>
                      <a:pt x="782" y="734"/>
                      <a:pt x="782" y="734"/>
                      <a:pt x="782" y="735"/>
                    </a:cubicBezTo>
                    <a:cubicBezTo>
                      <a:pt x="782" y="737"/>
                      <a:pt x="782" y="738"/>
                      <a:pt x="782" y="738"/>
                    </a:cubicBezTo>
                    <a:cubicBezTo>
                      <a:pt x="783" y="738"/>
                      <a:pt x="783" y="738"/>
                      <a:pt x="783" y="739"/>
                    </a:cubicBezTo>
                    <a:cubicBezTo>
                      <a:pt x="783" y="739"/>
                      <a:pt x="784" y="739"/>
                      <a:pt x="784" y="739"/>
                    </a:cubicBezTo>
                    <a:cubicBezTo>
                      <a:pt x="784" y="740"/>
                      <a:pt x="785" y="740"/>
                      <a:pt x="785" y="740"/>
                    </a:cubicBezTo>
                    <a:cubicBezTo>
                      <a:pt x="785" y="741"/>
                      <a:pt x="784" y="742"/>
                      <a:pt x="784" y="742"/>
                    </a:cubicBezTo>
                    <a:cubicBezTo>
                      <a:pt x="785" y="743"/>
                      <a:pt x="785" y="744"/>
                      <a:pt x="785" y="744"/>
                    </a:cubicBezTo>
                    <a:cubicBezTo>
                      <a:pt x="785" y="745"/>
                      <a:pt x="786" y="746"/>
                      <a:pt x="786" y="746"/>
                    </a:cubicBezTo>
                    <a:cubicBezTo>
                      <a:pt x="787" y="747"/>
                      <a:pt x="787" y="747"/>
                      <a:pt x="787" y="748"/>
                    </a:cubicBezTo>
                    <a:cubicBezTo>
                      <a:pt x="787" y="748"/>
                      <a:pt x="787" y="749"/>
                      <a:pt x="787" y="749"/>
                    </a:cubicBezTo>
                    <a:cubicBezTo>
                      <a:pt x="787" y="750"/>
                      <a:pt x="787" y="751"/>
                      <a:pt x="787" y="751"/>
                    </a:cubicBezTo>
                    <a:cubicBezTo>
                      <a:pt x="787" y="752"/>
                      <a:pt x="787" y="753"/>
                      <a:pt x="788" y="753"/>
                    </a:cubicBezTo>
                    <a:cubicBezTo>
                      <a:pt x="788" y="753"/>
                      <a:pt x="789" y="752"/>
                      <a:pt x="789" y="753"/>
                    </a:cubicBezTo>
                    <a:cubicBezTo>
                      <a:pt x="790" y="754"/>
                      <a:pt x="790" y="754"/>
                      <a:pt x="789" y="754"/>
                    </a:cubicBezTo>
                    <a:cubicBezTo>
                      <a:pt x="789" y="755"/>
                      <a:pt x="788" y="754"/>
                      <a:pt x="788" y="754"/>
                    </a:cubicBezTo>
                    <a:cubicBezTo>
                      <a:pt x="787" y="755"/>
                      <a:pt x="787" y="755"/>
                      <a:pt x="788" y="755"/>
                    </a:cubicBezTo>
                    <a:cubicBezTo>
                      <a:pt x="788" y="756"/>
                      <a:pt x="789" y="756"/>
                      <a:pt x="788" y="757"/>
                    </a:cubicBezTo>
                    <a:cubicBezTo>
                      <a:pt x="787" y="757"/>
                      <a:pt x="787" y="757"/>
                      <a:pt x="788" y="758"/>
                    </a:cubicBezTo>
                    <a:cubicBezTo>
                      <a:pt x="788" y="758"/>
                      <a:pt x="789" y="759"/>
                      <a:pt x="789" y="759"/>
                    </a:cubicBezTo>
                    <a:cubicBezTo>
                      <a:pt x="789" y="759"/>
                      <a:pt x="789" y="760"/>
                      <a:pt x="789" y="760"/>
                    </a:cubicBezTo>
                    <a:cubicBezTo>
                      <a:pt x="790" y="760"/>
                      <a:pt x="791" y="761"/>
                      <a:pt x="791" y="761"/>
                    </a:cubicBezTo>
                    <a:cubicBezTo>
                      <a:pt x="792" y="761"/>
                      <a:pt x="794" y="761"/>
                      <a:pt x="794" y="761"/>
                    </a:cubicBezTo>
                    <a:cubicBezTo>
                      <a:pt x="797" y="761"/>
                      <a:pt x="796" y="762"/>
                      <a:pt x="796" y="76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6" name="AutoShape 46"/>
              <p:cNvSpPr/>
              <p:nvPr/>
            </p:nvSpPr>
            <p:spPr>
              <a:xfrm>
                <a:off x="8085404" y="571016"/>
                <a:ext cx="2275095" cy="1981352"/>
              </a:xfrm>
              <a:custGeom>
                <a:avLst/>
                <a:gdLst/>
                <a:ahLst/>
                <a:cxnLst/>
                <a:rect l="l" t="t" r="r" b="b"/>
                <a:pathLst>
                  <a:path w="1738" h="1514">
                    <a:moveTo>
                      <a:pt x="1420" y="0"/>
                    </a:moveTo>
                    <a:cubicBezTo>
                      <a:pt x="1420" y="0"/>
                      <a:pt x="1420" y="0"/>
                      <a:pt x="1420" y="0"/>
                    </a:cubicBezTo>
                    <a:cubicBezTo>
                      <a:pt x="1420" y="0"/>
                      <a:pt x="1422" y="1"/>
                      <a:pt x="1423" y="1"/>
                    </a:cubicBezTo>
                    <a:cubicBezTo>
                      <a:pt x="1424" y="2"/>
                      <a:pt x="1425" y="3"/>
                      <a:pt x="1426" y="3"/>
                    </a:cubicBezTo>
                    <a:cubicBezTo>
                      <a:pt x="1427" y="4"/>
                      <a:pt x="1427" y="5"/>
                      <a:pt x="1428" y="5"/>
                    </a:cubicBezTo>
                    <a:cubicBezTo>
                      <a:pt x="1430" y="5"/>
                      <a:pt x="1430" y="4"/>
                      <a:pt x="1431" y="6"/>
                    </a:cubicBezTo>
                    <a:cubicBezTo>
                      <a:pt x="1432" y="7"/>
                      <a:pt x="1432" y="9"/>
                      <a:pt x="1432" y="9"/>
                    </a:cubicBezTo>
                    <a:cubicBezTo>
                      <a:pt x="1432" y="10"/>
                      <a:pt x="1431" y="11"/>
                      <a:pt x="1432" y="12"/>
                    </a:cubicBezTo>
                    <a:cubicBezTo>
                      <a:pt x="1432" y="13"/>
                      <a:pt x="1435" y="14"/>
                      <a:pt x="1436" y="14"/>
                    </a:cubicBezTo>
                    <a:cubicBezTo>
                      <a:pt x="1437" y="14"/>
                      <a:pt x="1437" y="14"/>
                      <a:pt x="1438" y="15"/>
                    </a:cubicBezTo>
                    <a:cubicBezTo>
                      <a:pt x="1439" y="15"/>
                      <a:pt x="1440" y="16"/>
                      <a:pt x="1440" y="17"/>
                    </a:cubicBezTo>
                    <a:cubicBezTo>
                      <a:pt x="1440" y="18"/>
                      <a:pt x="1439" y="18"/>
                      <a:pt x="1440" y="19"/>
                    </a:cubicBezTo>
                    <a:cubicBezTo>
                      <a:pt x="1441" y="19"/>
                      <a:pt x="1443" y="20"/>
                      <a:pt x="1442" y="21"/>
                    </a:cubicBezTo>
                    <a:cubicBezTo>
                      <a:pt x="1441" y="22"/>
                      <a:pt x="1442" y="24"/>
                      <a:pt x="1441" y="25"/>
                    </a:cubicBezTo>
                    <a:cubicBezTo>
                      <a:pt x="1441" y="25"/>
                      <a:pt x="1438" y="27"/>
                      <a:pt x="1438" y="28"/>
                    </a:cubicBezTo>
                    <a:cubicBezTo>
                      <a:pt x="1438" y="28"/>
                      <a:pt x="1437" y="31"/>
                      <a:pt x="1437" y="32"/>
                    </a:cubicBezTo>
                    <a:cubicBezTo>
                      <a:pt x="1437" y="34"/>
                      <a:pt x="1437" y="35"/>
                      <a:pt x="1436" y="36"/>
                    </a:cubicBezTo>
                    <a:cubicBezTo>
                      <a:pt x="1435" y="37"/>
                      <a:pt x="1434" y="38"/>
                      <a:pt x="1434" y="38"/>
                    </a:cubicBezTo>
                    <a:cubicBezTo>
                      <a:pt x="1434" y="39"/>
                      <a:pt x="1435" y="40"/>
                      <a:pt x="1435" y="41"/>
                    </a:cubicBezTo>
                    <a:cubicBezTo>
                      <a:pt x="1436" y="41"/>
                      <a:pt x="1435" y="42"/>
                      <a:pt x="1435" y="43"/>
                    </a:cubicBezTo>
                    <a:cubicBezTo>
                      <a:pt x="1434" y="44"/>
                      <a:pt x="1432" y="47"/>
                      <a:pt x="1431" y="48"/>
                    </a:cubicBezTo>
                    <a:cubicBezTo>
                      <a:pt x="1431" y="48"/>
                      <a:pt x="1431" y="49"/>
                      <a:pt x="1431" y="49"/>
                    </a:cubicBezTo>
                    <a:cubicBezTo>
                      <a:pt x="1430" y="49"/>
                      <a:pt x="1429" y="50"/>
                      <a:pt x="1429" y="51"/>
                    </a:cubicBezTo>
                    <a:cubicBezTo>
                      <a:pt x="1429" y="52"/>
                      <a:pt x="1429" y="53"/>
                      <a:pt x="1428" y="55"/>
                    </a:cubicBezTo>
                    <a:cubicBezTo>
                      <a:pt x="1427" y="56"/>
                      <a:pt x="1426" y="58"/>
                      <a:pt x="1424" y="59"/>
                    </a:cubicBezTo>
                    <a:cubicBezTo>
                      <a:pt x="1423" y="59"/>
                      <a:pt x="1422" y="60"/>
                      <a:pt x="1422" y="61"/>
                    </a:cubicBezTo>
                    <a:cubicBezTo>
                      <a:pt x="1422" y="62"/>
                      <a:pt x="1421" y="63"/>
                      <a:pt x="1421" y="63"/>
                    </a:cubicBezTo>
                    <a:cubicBezTo>
                      <a:pt x="1420" y="64"/>
                      <a:pt x="1419" y="66"/>
                      <a:pt x="1418" y="66"/>
                    </a:cubicBezTo>
                    <a:cubicBezTo>
                      <a:pt x="1418" y="67"/>
                      <a:pt x="1417" y="68"/>
                      <a:pt x="1417" y="69"/>
                    </a:cubicBezTo>
                    <a:cubicBezTo>
                      <a:pt x="1418" y="69"/>
                      <a:pt x="1419" y="70"/>
                      <a:pt x="1420" y="69"/>
                    </a:cubicBezTo>
                    <a:cubicBezTo>
                      <a:pt x="1421" y="69"/>
                      <a:pt x="1421" y="68"/>
                      <a:pt x="1422" y="68"/>
                    </a:cubicBezTo>
                    <a:cubicBezTo>
                      <a:pt x="1423" y="68"/>
                      <a:pt x="1425" y="69"/>
                      <a:pt x="1425" y="69"/>
                    </a:cubicBezTo>
                    <a:cubicBezTo>
                      <a:pt x="1425" y="70"/>
                      <a:pt x="1427" y="72"/>
                      <a:pt x="1428" y="72"/>
                    </a:cubicBezTo>
                    <a:cubicBezTo>
                      <a:pt x="1429" y="72"/>
                      <a:pt x="1430" y="72"/>
                      <a:pt x="1430" y="73"/>
                    </a:cubicBezTo>
                    <a:cubicBezTo>
                      <a:pt x="1430" y="74"/>
                      <a:pt x="1431" y="75"/>
                      <a:pt x="1432" y="75"/>
                    </a:cubicBezTo>
                    <a:cubicBezTo>
                      <a:pt x="1433" y="75"/>
                      <a:pt x="1435" y="75"/>
                      <a:pt x="1436" y="75"/>
                    </a:cubicBezTo>
                    <a:cubicBezTo>
                      <a:pt x="1437" y="75"/>
                      <a:pt x="1437" y="78"/>
                      <a:pt x="1438" y="77"/>
                    </a:cubicBezTo>
                    <a:cubicBezTo>
                      <a:pt x="1439" y="76"/>
                      <a:pt x="1440" y="76"/>
                      <a:pt x="1441" y="77"/>
                    </a:cubicBezTo>
                    <a:cubicBezTo>
                      <a:pt x="1441" y="77"/>
                      <a:pt x="1442" y="77"/>
                      <a:pt x="1443" y="77"/>
                    </a:cubicBezTo>
                    <a:cubicBezTo>
                      <a:pt x="1445" y="77"/>
                      <a:pt x="1445" y="77"/>
                      <a:pt x="1446" y="78"/>
                    </a:cubicBezTo>
                    <a:cubicBezTo>
                      <a:pt x="1447" y="79"/>
                      <a:pt x="1446" y="81"/>
                      <a:pt x="1447" y="82"/>
                    </a:cubicBezTo>
                    <a:cubicBezTo>
                      <a:pt x="1447" y="82"/>
                      <a:pt x="1449" y="83"/>
                      <a:pt x="1450" y="85"/>
                    </a:cubicBezTo>
                    <a:cubicBezTo>
                      <a:pt x="1450" y="86"/>
                      <a:pt x="1451" y="88"/>
                      <a:pt x="1452" y="88"/>
                    </a:cubicBezTo>
                    <a:cubicBezTo>
                      <a:pt x="1452" y="88"/>
                      <a:pt x="1455" y="88"/>
                      <a:pt x="1456" y="88"/>
                    </a:cubicBezTo>
                    <a:cubicBezTo>
                      <a:pt x="1457" y="89"/>
                      <a:pt x="1459" y="89"/>
                      <a:pt x="1460" y="89"/>
                    </a:cubicBezTo>
                    <a:cubicBezTo>
                      <a:pt x="1461" y="89"/>
                      <a:pt x="1463" y="88"/>
                      <a:pt x="1463" y="87"/>
                    </a:cubicBezTo>
                    <a:cubicBezTo>
                      <a:pt x="1464" y="86"/>
                      <a:pt x="1463" y="85"/>
                      <a:pt x="1464" y="84"/>
                    </a:cubicBezTo>
                    <a:cubicBezTo>
                      <a:pt x="1465" y="83"/>
                      <a:pt x="1467" y="78"/>
                      <a:pt x="1467" y="77"/>
                    </a:cubicBezTo>
                    <a:cubicBezTo>
                      <a:pt x="1467" y="77"/>
                      <a:pt x="1467" y="75"/>
                      <a:pt x="1467" y="75"/>
                    </a:cubicBezTo>
                    <a:cubicBezTo>
                      <a:pt x="1469" y="74"/>
                      <a:pt x="1469" y="74"/>
                      <a:pt x="1469" y="74"/>
                    </a:cubicBezTo>
                    <a:cubicBezTo>
                      <a:pt x="1469" y="74"/>
                      <a:pt x="1468" y="72"/>
                      <a:pt x="1469" y="72"/>
                    </a:cubicBezTo>
                    <a:cubicBezTo>
                      <a:pt x="1469" y="72"/>
                      <a:pt x="1470" y="70"/>
                      <a:pt x="1470" y="69"/>
                    </a:cubicBezTo>
                    <a:cubicBezTo>
                      <a:pt x="1470" y="67"/>
                      <a:pt x="1470" y="65"/>
                      <a:pt x="1471" y="65"/>
                    </a:cubicBezTo>
                    <a:cubicBezTo>
                      <a:pt x="1471" y="65"/>
                      <a:pt x="1472" y="66"/>
                      <a:pt x="1472" y="67"/>
                    </a:cubicBezTo>
                    <a:cubicBezTo>
                      <a:pt x="1473" y="68"/>
                      <a:pt x="1474" y="68"/>
                      <a:pt x="1475" y="68"/>
                    </a:cubicBezTo>
                    <a:cubicBezTo>
                      <a:pt x="1477" y="68"/>
                      <a:pt x="1477" y="68"/>
                      <a:pt x="1478" y="68"/>
                    </a:cubicBezTo>
                    <a:cubicBezTo>
                      <a:pt x="1479" y="67"/>
                      <a:pt x="1480" y="67"/>
                      <a:pt x="1480" y="67"/>
                    </a:cubicBezTo>
                    <a:cubicBezTo>
                      <a:pt x="1481" y="68"/>
                      <a:pt x="1481" y="70"/>
                      <a:pt x="1482" y="71"/>
                    </a:cubicBezTo>
                    <a:cubicBezTo>
                      <a:pt x="1483" y="72"/>
                      <a:pt x="1484" y="72"/>
                      <a:pt x="1485" y="73"/>
                    </a:cubicBezTo>
                    <a:cubicBezTo>
                      <a:pt x="1486" y="74"/>
                      <a:pt x="1487" y="75"/>
                      <a:pt x="1488" y="74"/>
                    </a:cubicBezTo>
                    <a:cubicBezTo>
                      <a:pt x="1488" y="74"/>
                      <a:pt x="1488" y="72"/>
                      <a:pt x="1489" y="73"/>
                    </a:cubicBezTo>
                    <a:cubicBezTo>
                      <a:pt x="1490" y="74"/>
                      <a:pt x="1492" y="76"/>
                      <a:pt x="1492" y="77"/>
                    </a:cubicBezTo>
                    <a:cubicBezTo>
                      <a:pt x="1492" y="77"/>
                      <a:pt x="1492" y="79"/>
                      <a:pt x="1492" y="80"/>
                    </a:cubicBezTo>
                    <a:cubicBezTo>
                      <a:pt x="1492" y="81"/>
                      <a:pt x="1494" y="81"/>
                      <a:pt x="1495" y="81"/>
                    </a:cubicBezTo>
                    <a:cubicBezTo>
                      <a:pt x="1496" y="81"/>
                      <a:pt x="1498" y="81"/>
                      <a:pt x="1498" y="82"/>
                    </a:cubicBezTo>
                    <a:cubicBezTo>
                      <a:pt x="1499" y="82"/>
                      <a:pt x="1500" y="82"/>
                      <a:pt x="1501" y="82"/>
                    </a:cubicBezTo>
                    <a:cubicBezTo>
                      <a:pt x="1502" y="81"/>
                      <a:pt x="1502" y="80"/>
                      <a:pt x="1503" y="80"/>
                    </a:cubicBezTo>
                    <a:cubicBezTo>
                      <a:pt x="1504" y="80"/>
                      <a:pt x="1505" y="80"/>
                      <a:pt x="1505" y="81"/>
                    </a:cubicBezTo>
                    <a:cubicBezTo>
                      <a:pt x="1505" y="82"/>
                      <a:pt x="1506" y="82"/>
                      <a:pt x="1506" y="82"/>
                    </a:cubicBezTo>
                    <a:cubicBezTo>
                      <a:pt x="1507" y="81"/>
                      <a:pt x="1508" y="81"/>
                      <a:pt x="1509" y="81"/>
                    </a:cubicBezTo>
                    <a:cubicBezTo>
                      <a:pt x="1510" y="81"/>
                      <a:pt x="1511" y="81"/>
                      <a:pt x="1511" y="82"/>
                    </a:cubicBezTo>
                    <a:cubicBezTo>
                      <a:pt x="1511" y="82"/>
                      <a:pt x="1508" y="83"/>
                      <a:pt x="1509" y="84"/>
                    </a:cubicBezTo>
                    <a:cubicBezTo>
                      <a:pt x="1510" y="84"/>
                      <a:pt x="1511" y="85"/>
                      <a:pt x="1511" y="87"/>
                    </a:cubicBezTo>
                    <a:cubicBezTo>
                      <a:pt x="1511" y="88"/>
                      <a:pt x="1510" y="88"/>
                      <a:pt x="1510" y="89"/>
                    </a:cubicBezTo>
                    <a:cubicBezTo>
                      <a:pt x="1510" y="90"/>
                      <a:pt x="1510" y="91"/>
                      <a:pt x="1509" y="91"/>
                    </a:cubicBezTo>
                    <a:cubicBezTo>
                      <a:pt x="1508" y="91"/>
                      <a:pt x="1508" y="92"/>
                      <a:pt x="1507" y="92"/>
                    </a:cubicBezTo>
                    <a:cubicBezTo>
                      <a:pt x="1506" y="93"/>
                      <a:pt x="1504" y="93"/>
                      <a:pt x="1505" y="94"/>
                    </a:cubicBezTo>
                    <a:cubicBezTo>
                      <a:pt x="1505" y="95"/>
                      <a:pt x="1506" y="97"/>
                      <a:pt x="1505" y="98"/>
                    </a:cubicBezTo>
                    <a:cubicBezTo>
                      <a:pt x="1505" y="99"/>
                      <a:pt x="1507" y="100"/>
                      <a:pt x="1507" y="102"/>
                    </a:cubicBezTo>
                    <a:cubicBezTo>
                      <a:pt x="1508" y="104"/>
                      <a:pt x="1509" y="107"/>
                      <a:pt x="1510" y="107"/>
                    </a:cubicBezTo>
                    <a:cubicBezTo>
                      <a:pt x="1510" y="107"/>
                      <a:pt x="1512" y="106"/>
                      <a:pt x="1512" y="108"/>
                    </a:cubicBezTo>
                    <a:cubicBezTo>
                      <a:pt x="1513" y="110"/>
                      <a:pt x="1513" y="111"/>
                      <a:pt x="1513" y="113"/>
                    </a:cubicBezTo>
                    <a:cubicBezTo>
                      <a:pt x="1512" y="114"/>
                      <a:pt x="1513" y="114"/>
                      <a:pt x="1514" y="115"/>
                    </a:cubicBezTo>
                    <a:cubicBezTo>
                      <a:pt x="1514" y="116"/>
                      <a:pt x="1515" y="118"/>
                      <a:pt x="1516" y="119"/>
                    </a:cubicBezTo>
                    <a:cubicBezTo>
                      <a:pt x="1517" y="120"/>
                      <a:pt x="1519" y="123"/>
                      <a:pt x="1519" y="124"/>
                    </a:cubicBezTo>
                    <a:cubicBezTo>
                      <a:pt x="1518" y="126"/>
                      <a:pt x="1518" y="127"/>
                      <a:pt x="1519" y="127"/>
                    </a:cubicBezTo>
                    <a:cubicBezTo>
                      <a:pt x="1520" y="128"/>
                      <a:pt x="1521" y="130"/>
                      <a:pt x="1522" y="132"/>
                    </a:cubicBezTo>
                    <a:cubicBezTo>
                      <a:pt x="1524" y="133"/>
                      <a:pt x="1524" y="135"/>
                      <a:pt x="1525" y="136"/>
                    </a:cubicBezTo>
                    <a:cubicBezTo>
                      <a:pt x="1526" y="136"/>
                      <a:pt x="1527" y="137"/>
                      <a:pt x="1527" y="138"/>
                    </a:cubicBezTo>
                    <a:cubicBezTo>
                      <a:pt x="1526" y="139"/>
                      <a:pt x="1525" y="139"/>
                      <a:pt x="1526" y="140"/>
                    </a:cubicBezTo>
                    <a:cubicBezTo>
                      <a:pt x="1528" y="141"/>
                      <a:pt x="1529" y="141"/>
                      <a:pt x="1530" y="142"/>
                    </a:cubicBezTo>
                    <a:cubicBezTo>
                      <a:pt x="1530" y="143"/>
                      <a:pt x="1529" y="143"/>
                      <a:pt x="1529" y="144"/>
                    </a:cubicBezTo>
                    <a:cubicBezTo>
                      <a:pt x="1528" y="145"/>
                      <a:pt x="1529" y="145"/>
                      <a:pt x="1530" y="145"/>
                    </a:cubicBezTo>
                    <a:cubicBezTo>
                      <a:pt x="1530" y="146"/>
                      <a:pt x="1530" y="146"/>
                      <a:pt x="1530" y="147"/>
                    </a:cubicBezTo>
                    <a:cubicBezTo>
                      <a:pt x="1530" y="148"/>
                      <a:pt x="1530" y="150"/>
                      <a:pt x="1531" y="150"/>
                    </a:cubicBezTo>
                    <a:cubicBezTo>
                      <a:pt x="1531" y="151"/>
                      <a:pt x="1533" y="150"/>
                      <a:pt x="1533" y="151"/>
                    </a:cubicBezTo>
                    <a:cubicBezTo>
                      <a:pt x="1533" y="153"/>
                      <a:pt x="1533" y="154"/>
                      <a:pt x="1534" y="154"/>
                    </a:cubicBezTo>
                    <a:cubicBezTo>
                      <a:pt x="1535" y="154"/>
                      <a:pt x="1536" y="154"/>
                      <a:pt x="1537" y="155"/>
                    </a:cubicBezTo>
                    <a:cubicBezTo>
                      <a:pt x="1537" y="155"/>
                      <a:pt x="1537" y="156"/>
                      <a:pt x="1537" y="157"/>
                    </a:cubicBezTo>
                    <a:cubicBezTo>
                      <a:pt x="1537" y="158"/>
                      <a:pt x="1539" y="161"/>
                      <a:pt x="1540" y="161"/>
                    </a:cubicBezTo>
                    <a:cubicBezTo>
                      <a:pt x="1540" y="162"/>
                      <a:pt x="1542" y="162"/>
                      <a:pt x="1542" y="161"/>
                    </a:cubicBezTo>
                    <a:cubicBezTo>
                      <a:pt x="1542" y="160"/>
                      <a:pt x="1544" y="161"/>
                      <a:pt x="1545" y="161"/>
                    </a:cubicBezTo>
                    <a:cubicBezTo>
                      <a:pt x="1546" y="161"/>
                      <a:pt x="1549" y="161"/>
                      <a:pt x="1550" y="162"/>
                    </a:cubicBezTo>
                    <a:cubicBezTo>
                      <a:pt x="1552" y="162"/>
                      <a:pt x="1553" y="163"/>
                      <a:pt x="1555" y="163"/>
                    </a:cubicBezTo>
                    <a:cubicBezTo>
                      <a:pt x="1556" y="163"/>
                      <a:pt x="1557" y="164"/>
                      <a:pt x="1557" y="164"/>
                    </a:cubicBezTo>
                    <a:cubicBezTo>
                      <a:pt x="1558" y="163"/>
                      <a:pt x="1560" y="161"/>
                      <a:pt x="1561" y="161"/>
                    </a:cubicBezTo>
                    <a:cubicBezTo>
                      <a:pt x="1562" y="161"/>
                      <a:pt x="1562" y="161"/>
                      <a:pt x="1563" y="160"/>
                    </a:cubicBezTo>
                    <a:cubicBezTo>
                      <a:pt x="1564" y="160"/>
                      <a:pt x="1566" y="160"/>
                      <a:pt x="1566" y="159"/>
                    </a:cubicBezTo>
                    <a:cubicBezTo>
                      <a:pt x="1566" y="158"/>
                      <a:pt x="1566" y="158"/>
                      <a:pt x="1567" y="158"/>
                    </a:cubicBezTo>
                    <a:cubicBezTo>
                      <a:pt x="1568" y="158"/>
                      <a:pt x="1570" y="158"/>
                      <a:pt x="1571" y="157"/>
                    </a:cubicBezTo>
                    <a:cubicBezTo>
                      <a:pt x="1572" y="157"/>
                      <a:pt x="1573" y="156"/>
                      <a:pt x="1573" y="156"/>
                    </a:cubicBezTo>
                    <a:cubicBezTo>
                      <a:pt x="1573" y="155"/>
                      <a:pt x="1574" y="154"/>
                      <a:pt x="1574" y="154"/>
                    </a:cubicBezTo>
                    <a:cubicBezTo>
                      <a:pt x="1575" y="154"/>
                      <a:pt x="1576" y="154"/>
                      <a:pt x="1577" y="152"/>
                    </a:cubicBezTo>
                    <a:cubicBezTo>
                      <a:pt x="1577" y="150"/>
                      <a:pt x="1577" y="149"/>
                      <a:pt x="1577" y="148"/>
                    </a:cubicBezTo>
                    <a:cubicBezTo>
                      <a:pt x="1578" y="146"/>
                      <a:pt x="1578" y="145"/>
                      <a:pt x="1579" y="146"/>
                    </a:cubicBezTo>
                    <a:cubicBezTo>
                      <a:pt x="1580" y="147"/>
                      <a:pt x="1582" y="148"/>
                      <a:pt x="1583" y="148"/>
                    </a:cubicBezTo>
                    <a:cubicBezTo>
                      <a:pt x="1584" y="147"/>
                      <a:pt x="1585" y="147"/>
                      <a:pt x="1586" y="147"/>
                    </a:cubicBezTo>
                    <a:cubicBezTo>
                      <a:pt x="1587" y="148"/>
                      <a:pt x="1588" y="149"/>
                      <a:pt x="1589" y="150"/>
                    </a:cubicBezTo>
                    <a:cubicBezTo>
                      <a:pt x="1590" y="151"/>
                      <a:pt x="1592" y="152"/>
                      <a:pt x="1592" y="151"/>
                    </a:cubicBezTo>
                    <a:cubicBezTo>
                      <a:pt x="1593" y="150"/>
                      <a:pt x="1594" y="149"/>
                      <a:pt x="1595" y="149"/>
                    </a:cubicBezTo>
                    <a:cubicBezTo>
                      <a:pt x="1596" y="148"/>
                      <a:pt x="1598" y="149"/>
                      <a:pt x="1599" y="148"/>
                    </a:cubicBezTo>
                    <a:cubicBezTo>
                      <a:pt x="1600" y="148"/>
                      <a:pt x="1600" y="145"/>
                      <a:pt x="1602" y="145"/>
                    </a:cubicBezTo>
                    <a:cubicBezTo>
                      <a:pt x="1603" y="145"/>
                      <a:pt x="1605" y="145"/>
                      <a:pt x="1605" y="145"/>
                    </a:cubicBezTo>
                    <a:cubicBezTo>
                      <a:pt x="1606" y="144"/>
                      <a:pt x="1607" y="144"/>
                      <a:pt x="1608" y="144"/>
                    </a:cubicBezTo>
                    <a:cubicBezTo>
                      <a:pt x="1609" y="144"/>
                      <a:pt x="1611" y="146"/>
                      <a:pt x="1611" y="146"/>
                    </a:cubicBezTo>
                    <a:cubicBezTo>
                      <a:pt x="1612" y="147"/>
                      <a:pt x="1612" y="148"/>
                      <a:pt x="1614" y="148"/>
                    </a:cubicBezTo>
                    <a:cubicBezTo>
                      <a:pt x="1615" y="148"/>
                      <a:pt x="1615" y="148"/>
                      <a:pt x="1616" y="148"/>
                    </a:cubicBezTo>
                    <a:cubicBezTo>
                      <a:pt x="1617" y="148"/>
                      <a:pt x="1619" y="148"/>
                      <a:pt x="1619" y="147"/>
                    </a:cubicBezTo>
                    <a:cubicBezTo>
                      <a:pt x="1619" y="146"/>
                      <a:pt x="1620" y="145"/>
                      <a:pt x="1619" y="144"/>
                    </a:cubicBezTo>
                    <a:cubicBezTo>
                      <a:pt x="1619" y="143"/>
                      <a:pt x="1618" y="140"/>
                      <a:pt x="1620" y="140"/>
                    </a:cubicBezTo>
                    <a:cubicBezTo>
                      <a:pt x="1621" y="139"/>
                      <a:pt x="1621" y="137"/>
                      <a:pt x="1622" y="137"/>
                    </a:cubicBezTo>
                    <a:cubicBezTo>
                      <a:pt x="1623" y="137"/>
                      <a:pt x="1626" y="137"/>
                      <a:pt x="1627" y="138"/>
                    </a:cubicBezTo>
                    <a:cubicBezTo>
                      <a:pt x="1628" y="139"/>
                      <a:pt x="1630" y="141"/>
                      <a:pt x="1630" y="140"/>
                    </a:cubicBezTo>
                    <a:cubicBezTo>
                      <a:pt x="1631" y="140"/>
                      <a:pt x="1632" y="139"/>
                      <a:pt x="1633" y="139"/>
                    </a:cubicBezTo>
                    <a:cubicBezTo>
                      <a:pt x="1634" y="138"/>
                      <a:pt x="1637" y="136"/>
                      <a:pt x="1636" y="135"/>
                    </a:cubicBezTo>
                    <a:cubicBezTo>
                      <a:pt x="1636" y="135"/>
                      <a:pt x="1636" y="133"/>
                      <a:pt x="1638" y="133"/>
                    </a:cubicBezTo>
                    <a:cubicBezTo>
                      <a:pt x="1639" y="133"/>
                      <a:pt x="1641" y="133"/>
                      <a:pt x="1642" y="133"/>
                    </a:cubicBezTo>
                    <a:cubicBezTo>
                      <a:pt x="1643" y="132"/>
                      <a:pt x="1642" y="132"/>
                      <a:pt x="1643" y="130"/>
                    </a:cubicBezTo>
                    <a:cubicBezTo>
                      <a:pt x="1643" y="129"/>
                      <a:pt x="1644" y="128"/>
                      <a:pt x="1644" y="127"/>
                    </a:cubicBezTo>
                    <a:cubicBezTo>
                      <a:pt x="1645" y="126"/>
                      <a:pt x="1645" y="126"/>
                      <a:pt x="1644" y="125"/>
                    </a:cubicBezTo>
                    <a:cubicBezTo>
                      <a:pt x="1644" y="124"/>
                      <a:pt x="1643" y="123"/>
                      <a:pt x="1643" y="122"/>
                    </a:cubicBezTo>
                    <a:cubicBezTo>
                      <a:pt x="1643" y="121"/>
                      <a:pt x="1643" y="121"/>
                      <a:pt x="1645" y="121"/>
                    </a:cubicBezTo>
                    <a:cubicBezTo>
                      <a:pt x="1646" y="120"/>
                      <a:pt x="1646" y="118"/>
                      <a:pt x="1648" y="118"/>
                    </a:cubicBezTo>
                    <a:cubicBezTo>
                      <a:pt x="1649" y="118"/>
                      <a:pt x="1650" y="115"/>
                      <a:pt x="1650" y="114"/>
                    </a:cubicBezTo>
                    <a:cubicBezTo>
                      <a:pt x="1649" y="113"/>
                      <a:pt x="1648" y="112"/>
                      <a:pt x="1648" y="110"/>
                    </a:cubicBezTo>
                    <a:cubicBezTo>
                      <a:pt x="1648" y="108"/>
                      <a:pt x="1649" y="105"/>
                      <a:pt x="1650" y="105"/>
                    </a:cubicBezTo>
                    <a:cubicBezTo>
                      <a:pt x="1651" y="105"/>
                      <a:pt x="1650" y="107"/>
                      <a:pt x="1652" y="107"/>
                    </a:cubicBezTo>
                    <a:cubicBezTo>
                      <a:pt x="1653" y="107"/>
                      <a:pt x="1654" y="106"/>
                      <a:pt x="1655" y="106"/>
                    </a:cubicBezTo>
                    <a:cubicBezTo>
                      <a:pt x="1656" y="106"/>
                      <a:pt x="1659" y="105"/>
                      <a:pt x="1660" y="105"/>
                    </a:cubicBezTo>
                    <a:cubicBezTo>
                      <a:pt x="1661" y="106"/>
                      <a:pt x="1661" y="107"/>
                      <a:pt x="1662" y="106"/>
                    </a:cubicBezTo>
                    <a:cubicBezTo>
                      <a:pt x="1663" y="105"/>
                      <a:pt x="1664" y="104"/>
                      <a:pt x="1664" y="106"/>
                    </a:cubicBezTo>
                    <a:cubicBezTo>
                      <a:pt x="1665" y="107"/>
                      <a:pt x="1665" y="108"/>
                      <a:pt x="1667" y="109"/>
                    </a:cubicBezTo>
                    <a:cubicBezTo>
                      <a:pt x="1668" y="109"/>
                      <a:pt x="1675" y="113"/>
                      <a:pt x="1676" y="115"/>
                    </a:cubicBezTo>
                    <a:cubicBezTo>
                      <a:pt x="1678" y="116"/>
                      <a:pt x="1678" y="116"/>
                      <a:pt x="1679" y="118"/>
                    </a:cubicBezTo>
                    <a:cubicBezTo>
                      <a:pt x="1680" y="119"/>
                      <a:pt x="1682" y="121"/>
                      <a:pt x="1683" y="122"/>
                    </a:cubicBezTo>
                    <a:cubicBezTo>
                      <a:pt x="1684" y="123"/>
                      <a:pt x="1685" y="124"/>
                      <a:pt x="1687" y="125"/>
                    </a:cubicBezTo>
                    <a:cubicBezTo>
                      <a:pt x="1688" y="126"/>
                      <a:pt x="1689" y="126"/>
                      <a:pt x="1690" y="127"/>
                    </a:cubicBezTo>
                    <a:cubicBezTo>
                      <a:pt x="1691" y="129"/>
                      <a:pt x="1694" y="131"/>
                      <a:pt x="1694" y="132"/>
                    </a:cubicBezTo>
                    <a:cubicBezTo>
                      <a:pt x="1694" y="133"/>
                      <a:pt x="1694" y="134"/>
                      <a:pt x="1696" y="134"/>
                    </a:cubicBezTo>
                    <a:cubicBezTo>
                      <a:pt x="1698" y="134"/>
                      <a:pt x="1698" y="133"/>
                      <a:pt x="1699" y="134"/>
                    </a:cubicBezTo>
                    <a:cubicBezTo>
                      <a:pt x="1700" y="135"/>
                      <a:pt x="1700" y="135"/>
                      <a:pt x="1700" y="135"/>
                    </a:cubicBezTo>
                    <a:cubicBezTo>
                      <a:pt x="1702" y="137"/>
                      <a:pt x="1701" y="137"/>
                      <a:pt x="1702" y="138"/>
                    </a:cubicBezTo>
                    <a:cubicBezTo>
                      <a:pt x="1702" y="139"/>
                      <a:pt x="1703" y="141"/>
                      <a:pt x="1704" y="140"/>
                    </a:cubicBezTo>
                    <a:cubicBezTo>
                      <a:pt x="1705" y="140"/>
                      <a:pt x="1706" y="140"/>
                      <a:pt x="1706" y="141"/>
                    </a:cubicBezTo>
                    <a:cubicBezTo>
                      <a:pt x="1707" y="142"/>
                      <a:pt x="1708" y="142"/>
                      <a:pt x="1708" y="141"/>
                    </a:cubicBezTo>
                    <a:cubicBezTo>
                      <a:pt x="1709" y="140"/>
                      <a:pt x="1709" y="140"/>
                      <a:pt x="1710" y="140"/>
                    </a:cubicBezTo>
                    <a:cubicBezTo>
                      <a:pt x="1710" y="140"/>
                      <a:pt x="1710" y="140"/>
                      <a:pt x="1710" y="142"/>
                    </a:cubicBezTo>
                    <a:cubicBezTo>
                      <a:pt x="1709" y="144"/>
                      <a:pt x="1712" y="145"/>
                      <a:pt x="1712" y="145"/>
                    </a:cubicBezTo>
                    <a:cubicBezTo>
                      <a:pt x="1713" y="145"/>
                      <a:pt x="1715" y="146"/>
                      <a:pt x="1715" y="148"/>
                    </a:cubicBezTo>
                    <a:cubicBezTo>
                      <a:pt x="1715" y="149"/>
                      <a:pt x="1715" y="151"/>
                      <a:pt x="1716" y="151"/>
                    </a:cubicBezTo>
                    <a:cubicBezTo>
                      <a:pt x="1717" y="152"/>
                      <a:pt x="1719" y="153"/>
                      <a:pt x="1718" y="155"/>
                    </a:cubicBezTo>
                    <a:cubicBezTo>
                      <a:pt x="1716" y="156"/>
                      <a:pt x="1716" y="157"/>
                      <a:pt x="1716" y="158"/>
                    </a:cubicBezTo>
                    <a:cubicBezTo>
                      <a:pt x="1716" y="160"/>
                      <a:pt x="1716" y="162"/>
                      <a:pt x="1716" y="162"/>
                    </a:cubicBezTo>
                    <a:cubicBezTo>
                      <a:pt x="1715" y="162"/>
                      <a:pt x="1715" y="162"/>
                      <a:pt x="1715" y="161"/>
                    </a:cubicBezTo>
                    <a:cubicBezTo>
                      <a:pt x="1714" y="160"/>
                      <a:pt x="1713" y="159"/>
                      <a:pt x="1713" y="161"/>
                    </a:cubicBezTo>
                    <a:cubicBezTo>
                      <a:pt x="1713" y="163"/>
                      <a:pt x="1713" y="163"/>
                      <a:pt x="1713" y="165"/>
                    </a:cubicBezTo>
                    <a:cubicBezTo>
                      <a:pt x="1712" y="166"/>
                      <a:pt x="1712" y="167"/>
                      <a:pt x="1712" y="167"/>
                    </a:cubicBezTo>
                    <a:cubicBezTo>
                      <a:pt x="1712" y="168"/>
                      <a:pt x="1712" y="169"/>
                      <a:pt x="1711" y="169"/>
                    </a:cubicBezTo>
                    <a:cubicBezTo>
                      <a:pt x="1710" y="171"/>
                      <a:pt x="1710" y="171"/>
                      <a:pt x="1709" y="171"/>
                    </a:cubicBezTo>
                    <a:cubicBezTo>
                      <a:pt x="1709" y="171"/>
                      <a:pt x="1708" y="171"/>
                      <a:pt x="1709" y="172"/>
                    </a:cubicBezTo>
                    <a:cubicBezTo>
                      <a:pt x="1710" y="173"/>
                      <a:pt x="1711" y="175"/>
                      <a:pt x="1708" y="174"/>
                    </a:cubicBezTo>
                    <a:cubicBezTo>
                      <a:pt x="1706" y="173"/>
                      <a:pt x="1706" y="175"/>
                      <a:pt x="1705" y="175"/>
                    </a:cubicBezTo>
                    <a:cubicBezTo>
                      <a:pt x="1705" y="176"/>
                      <a:pt x="1706" y="178"/>
                      <a:pt x="1708" y="178"/>
                    </a:cubicBezTo>
                    <a:cubicBezTo>
                      <a:pt x="1709" y="178"/>
                      <a:pt x="1711" y="179"/>
                      <a:pt x="1710" y="180"/>
                    </a:cubicBezTo>
                    <a:cubicBezTo>
                      <a:pt x="1709" y="182"/>
                      <a:pt x="1708" y="183"/>
                      <a:pt x="1710" y="185"/>
                    </a:cubicBezTo>
                    <a:cubicBezTo>
                      <a:pt x="1711" y="187"/>
                      <a:pt x="1713" y="189"/>
                      <a:pt x="1713" y="191"/>
                    </a:cubicBezTo>
                    <a:cubicBezTo>
                      <a:pt x="1713" y="193"/>
                      <a:pt x="1713" y="194"/>
                      <a:pt x="1711" y="195"/>
                    </a:cubicBezTo>
                    <a:cubicBezTo>
                      <a:pt x="1709" y="195"/>
                      <a:pt x="1709" y="197"/>
                      <a:pt x="1708" y="199"/>
                    </a:cubicBezTo>
                    <a:cubicBezTo>
                      <a:pt x="1707" y="200"/>
                      <a:pt x="1706" y="201"/>
                      <a:pt x="1706" y="202"/>
                    </a:cubicBezTo>
                    <a:cubicBezTo>
                      <a:pt x="1706" y="203"/>
                      <a:pt x="1705" y="203"/>
                      <a:pt x="1704" y="204"/>
                    </a:cubicBezTo>
                    <a:cubicBezTo>
                      <a:pt x="1703" y="205"/>
                      <a:pt x="1701" y="205"/>
                      <a:pt x="1702" y="207"/>
                    </a:cubicBezTo>
                    <a:cubicBezTo>
                      <a:pt x="1703" y="208"/>
                      <a:pt x="1704" y="209"/>
                      <a:pt x="1703" y="209"/>
                    </a:cubicBezTo>
                    <a:cubicBezTo>
                      <a:pt x="1702" y="209"/>
                      <a:pt x="1701" y="208"/>
                      <a:pt x="1701" y="208"/>
                    </a:cubicBezTo>
                    <a:cubicBezTo>
                      <a:pt x="1701" y="208"/>
                      <a:pt x="1699" y="208"/>
                      <a:pt x="1700" y="209"/>
                    </a:cubicBezTo>
                    <a:cubicBezTo>
                      <a:pt x="1700" y="210"/>
                      <a:pt x="1701" y="210"/>
                      <a:pt x="1701" y="211"/>
                    </a:cubicBezTo>
                    <a:cubicBezTo>
                      <a:pt x="1702" y="212"/>
                      <a:pt x="1703" y="213"/>
                      <a:pt x="1702" y="214"/>
                    </a:cubicBezTo>
                    <a:cubicBezTo>
                      <a:pt x="1701" y="214"/>
                      <a:pt x="1700" y="216"/>
                      <a:pt x="1701" y="217"/>
                    </a:cubicBezTo>
                    <a:cubicBezTo>
                      <a:pt x="1702" y="218"/>
                      <a:pt x="1702" y="218"/>
                      <a:pt x="1701" y="219"/>
                    </a:cubicBezTo>
                    <a:cubicBezTo>
                      <a:pt x="1699" y="220"/>
                      <a:pt x="1699" y="220"/>
                      <a:pt x="1699" y="221"/>
                    </a:cubicBezTo>
                    <a:cubicBezTo>
                      <a:pt x="1699" y="222"/>
                      <a:pt x="1699" y="223"/>
                      <a:pt x="1699" y="224"/>
                    </a:cubicBezTo>
                    <a:cubicBezTo>
                      <a:pt x="1700" y="225"/>
                      <a:pt x="1701" y="226"/>
                      <a:pt x="1700" y="228"/>
                    </a:cubicBezTo>
                    <a:cubicBezTo>
                      <a:pt x="1699" y="229"/>
                      <a:pt x="1698" y="229"/>
                      <a:pt x="1698" y="229"/>
                    </a:cubicBezTo>
                    <a:cubicBezTo>
                      <a:pt x="1697" y="230"/>
                      <a:pt x="1696" y="231"/>
                      <a:pt x="1696" y="232"/>
                    </a:cubicBezTo>
                    <a:cubicBezTo>
                      <a:pt x="1696" y="234"/>
                      <a:pt x="1698" y="234"/>
                      <a:pt x="1697" y="235"/>
                    </a:cubicBezTo>
                    <a:cubicBezTo>
                      <a:pt x="1696" y="236"/>
                      <a:pt x="1695" y="235"/>
                      <a:pt x="1694" y="235"/>
                    </a:cubicBezTo>
                    <a:cubicBezTo>
                      <a:pt x="1694" y="235"/>
                      <a:pt x="1693" y="236"/>
                      <a:pt x="1693" y="237"/>
                    </a:cubicBezTo>
                    <a:cubicBezTo>
                      <a:pt x="1692" y="238"/>
                      <a:pt x="1692" y="240"/>
                      <a:pt x="1693" y="241"/>
                    </a:cubicBezTo>
                    <a:cubicBezTo>
                      <a:pt x="1694" y="242"/>
                      <a:pt x="1694" y="242"/>
                      <a:pt x="1695" y="242"/>
                    </a:cubicBezTo>
                    <a:cubicBezTo>
                      <a:pt x="1697" y="242"/>
                      <a:pt x="1698" y="243"/>
                      <a:pt x="1696" y="244"/>
                    </a:cubicBezTo>
                    <a:cubicBezTo>
                      <a:pt x="1694" y="244"/>
                      <a:pt x="1694" y="243"/>
                      <a:pt x="1693" y="244"/>
                    </a:cubicBezTo>
                    <a:cubicBezTo>
                      <a:pt x="1692" y="245"/>
                      <a:pt x="1693" y="245"/>
                      <a:pt x="1694" y="245"/>
                    </a:cubicBezTo>
                    <a:cubicBezTo>
                      <a:pt x="1695" y="245"/>
                      <a:pt x="1696" y="246"/>
                      <a:pt x="1696" y="247"/>
                    </a:cubicBezTo>
                    <a:cubicBezTo>
                      <a:pt x="1696" y="248"/>
                      <a:pt x="1696" y="248"/>
                      <a:pt x="1695" y="249"/>
                    </a:cubicBezTo>
                    <a:cubicBezTo>
                      <a:pt x="1694" y="249"/>
                      <a:pt x="1693" y="249"/>
                      <a:pt x="1694" y="251"/>
                    </a:cubicBezTo>
                    <a:cubicBezTo>
                      <a:pt x="1694" y="252"/>
                      <a:pt x="1694" y="252"/>
                      <a:pt x="1692" y="252"/>
                    </a:cubicBezTo>
                    <a:cubicBezTo>
                      <a:pt x="1691" y="252"/>
                      <a:pt x="1689" y="253"/>
                      <a:pt x="1692" y="255"/>
                    </a:cubicBezTo>
                    <a:cubicBezTo>
                      <a:pt x="1695" y="256"/>
                      <a:pt x="1695" y="258"/>
                      <a:pt x="1695" y="258"/>
                    </a:cubicBezTo>
                    <a:cubicBezTo>
                      <a:pt x="1695" y="259"/>
                      <a:pt x="1697" y="261"/>
                      <a:pt x="1696" y="262"/>
                    </a:cubicBezTo>
                    <a:cubicBezTo>
                      <a:pt x="1696" y="263"/>
                      <a:pt x="1696" y="263"/>
                      <a:pt x="1695" y="264"/>
                    </a:cubicBezTo>
                    <a:cubicBezTo>
                      <a:pt x="1694" y="264"/>
                      <a:pt x="1692" y="265"/>
                      <a:pt x="1694" y="265"/>
                    </a:cubicBezTo>
                    <a:cubicBezTo>
                      <a:pt x="1695" y="266"/>
                      <a:pt x="1697" y="266"/>
                      <a:pt x="1697" y="267"/>
                    </a:cubicBezTo>
                    <a:cubicBezTo>
                      <a:pt x="1697" y="268"/>
                      <a:pt x="1697" y="270"/>
                      <a:pt x="1698" y="272"/>
                    </a:cubicBezTo>
                    <a:cubicBezTo>
                      <a:pt x="1698" y="273"/>
                      <a:pt x="1698" y="273"/>
                      <a:pt x="1698" y="274"/>
                    </a:cubicBezTo>
                    <a:cubicBezTo>
                      <a:pt x="1698" y="275"/>
                      <a:pt x="1700" y="278"/>
                      <a:pt x="1699" y="279"/>
                    </a:cubicBezTo>
                    <a:cubicBezTo>
                      <a:pt x="1697" y="279"/>
                      <a:pt x="1697" y="279"/>
                      <a:pt x="1696" y="279"/>
                    </a:cubicBezTo>
                    <a:cubicBezTo>
                      <a:pt x="1695" y="278"/>
                      <a:pt x="1694" y="278"/>
                      <a:pt x="1694" y="280"/>
                    </a:cubicBezTo>
                    <a:cubicBezTo>
                      <a:pt x="1694" y="281"/>
                      <a:pt x="1696" y="284"/>
                      <a:pt x="1696" y="284"/>
                    </a:cubicBezTo>
                    <a:cubicBezTo>
                      <a:pt x="1697" y="284"/>
                      <a:pt x="1699" y="284"/>
                      <a:pt x="1700" y="285"/>
                    </a:cubicBezTo>
                    <a:cubicBezTo>
                      <a:pt x="1701" y="285"/>
                      <a:pt x="1703" y="288"/>
                      <a:pt x="1703" y="290"/>
                    </a:cubicBezTo>
                    <a:cubicBezTo>
                      <a:pt x="1703" y="291"/>
                      <a:pt x="1703" y="294"/>
                      <a:pt x="1704" y="294"/>
                    </a:cubicBezTo>
                    <a:cubicBezTo>
                      <a:pt x="1705" y="295"/>
                      <a:pt x="1707" y="296"/>
                      <a:pt x="1707" y="297"/>
                    </a:cubicBezTo>
                    <a:cubicBezTo>
                      <a:pt x="1706" y="299"/>
                      <a:pt x="1707" y="301"/>
                      <a:pt x="1707" y="303"/>
                    </a:cubicBezTo>
                    <a:cubicBezTo>
                      <a:pt x="1708" y="305"/>
                      <a:pt x="1710" y="307"/>
                      <a:pt x="1710" y="308"/>
                    </a:cubicBezTo>
                    <a:cubicBezTo>
                      <a:pt x="1709" y="310"/>
                      <a:pt x="1710" y="309"/>
                      <a:pt x="1709" y="311"/>
                    </a:cubicBezTo>
                    <a:cubicBezTo>
                      <a:pt x="1708" y="313"/>
                      <a:pt x="1707" y="314"/>
                      <a:pt x="1708" y="315"/>
                    </a:cubicBezTo>
                    <a:cubicBezTo>
                      <a:pt x="1708" y="316"/>
                      <a:pt x="1709" y="318"/>
                      <a:pt x="1709" y="319"/>
                    </a:cubicBezTo>
                    <a:cubicBezTo>
                      <a:pt x="1709" y="320"/>
                      <a:pt x="1710" y="320"/>
                      <a:pt x="1709" y="321"/>
                    </a:cubicBezTo>
                    <a:cubicBezTo>
                      <a:pt x="1707" y="322"/>
                      <a:pt x="1707" y="322"/>
                      <a:pt x="1706" y="324"/>
                    </a:cubicBezTo>
                    <a:cubicBezTo>
                      <a:pt x="1706" y="325"/>
                      <a:pt x="1705" y="326"/>
                      <a:pt x="1705" y="326"/>
                    </a:cubicBezTo>
                    <a:cubicBezTo>
                      <a:pt x="1705" y="327"/>
                      <a:pt x="1704" y="327"/>
                      <a:pt x="1703" y="327"/>
                    </a:cubicBezTo>
                    <a:cubicBezTo>
                      <a:pt x="1701" y="326"/>
                      <a:pt x="1700" y="326"/>
                      <a:pt x="1700" y="325"/>
                    </a:cubicBezTo>
                    <a:cubicBezTo>
                      <a:pt x="1699" y="323"/>
                      <a:pt x="1699" y="324"/>
                      <a:pt x="1698" y="325"/>
                    </a:cubicBezTo>
                    <a:cubicBezTo>
                      <a:pt x="1697" y="325"/>
                      <a:pt x="1697" y="326"/>
                      <a:pt x="1696" y="326"/>
                    </a:cubicBezTo>
                    <a:cubicBezTo>
                      <a:pt x="1694" y="326"/>
                      <a:pt x="1694" y="326"/>
                      <a:pt x="1693" y="325"/>
                    </a:cubicBezTo>
                    <a:cubicBezTo>
                      <a:pt x="1692" y="325"/>
                      <a:pt x="1691" y="325"/>
                      <a:pt x="1690" y="326"/>
                    </a:cubicBezTo>
                    <a:cubicBezTo>
                      <a:pt x="1690" y="327"/>
                      <a:pt x="1689" y="328"/>
                      <a:pt x="1689" y="329"/>
                    </a:cubicBezTo>
                    <a:cubicBezTo>
                      <a:pt x="1689" y="331"/>
                      <a:pt x="1689" y="331"/>
                      <a:pt x="1688" y="332"/>
                    </a:cubicBezTo>
                    <a:cubicBezTo>
                      <a:pt x="1688" y="332"/>
                      <a:pt x="1687" y="333"/>
                      <a:pt x="1688" y="334"/>
                    </a:cubicBezTo>
                    <a:cubicBezTo>
                      <a:pt x="1689" y="335"/>
                      <a:pt x="1690" y="335"/>
                      <a:pt x="1690" y="337"/>
                    </a:cubicBezTo>
                    <a:cubicBezTo>
                      <a:pt x="1689" y="339"/>
                      <a:pt x="1689" y="341"/>
                      <a:pt x="1689" y="342"/>
                    </a:cubicBezTo>
                    <a:cubicBezTo>
                      <a:pt x="1688" y="344"/>
                      <a:pt x="1687" y="345"/>
                      <a:pt x="1687" y="347"/>
                    </a:cubicBezTo>
                    <a:cubicBezTo>
                      <a:pt x="1688" y="348"/>
                      <a:pt x="1689" y="349"/>
                      <a:pt x="1688" y="350"/>
                    </a:cubicBezTo>
                    <a:cubicBezTo>
                      <a:pt x="1688" y="351"/>
                      <a:pt x="1687" y="351"/>
                      <a:pt x="1686" y="353"/>
                    </a:cubicBezTo>
                    <a:cubicBezTo>
                      <a:pt x="1686" y="355"/>
                      <a:pt x="1687" y="358"/>
                      <a:pt x="1686" y="359"/>
                    </a:cubicBezTo>
                    <a:cubicBezTo>
                      <a:pt x="1685" y="359"/>
                      <a:pt x="1685" y="360"/>
                      <a:pt x="1685" y="361"/>
                    </a:cubicBezTo>
                    <a:cubicBezTo>
                      <a:pt x="1685" y="362"/>
                      <a:pt x="1685" y="363"/>
                      <a:pt x="1685" y="363"/>
                    </a:cubicBezTo>
                    <a:cubicBezTo>
                      <a:pt x="1686" y="364"/>
                      <a:pt x="1686" y="364"/>
                      <a:pt x="1685" y="365"/>
                    </a:cubicBezTo>
                    <a:cubicBezTo>
                      <a:pt x="1685" y="366"/>
                      <a:pt x="1684" y="367"/>
                      <a:pt x="1684" y="368"/>
                    </a:cubicBezTo>
                    <a:cubicBezTo>
                      <a:pt x="1685" y="370"/>
                      <a:pt x="1686" y="371"/>
                      <a:pt x="1686" y="372"/>
                    </a:cubicBezTo>
                    <a:cubicBezTo>
                      <a:pt x="1686" y="373"/>
                      <a:pt x="1686" y="376"/>
                      <a:pt x="1686" y="377"/>
                    </a:cubicBezTo>
                    <a:cubicBezTo>
                      <a:pt x="1686" y="378"/>
                      <a:pt x="1686" y="380"/>
                      <a:pt x="1685" y="381"/>
                    </a:cubicBezTo>
                    <a:cubicBezTo>
                      <a:pt x="1684" y="382"/>
                      <a:pt x="1684" y="383"/>
                      <a:pt x="1683" y="384"/>
                    </a:cubicBezTo>
                    <a:cubicBezTo>
                      <a:pt x="1682" y="386"/>
                      <a:pt x="1683" y="386"/>
                      <a:pt x="1683" y="387"/>
                    </a:cubicBezTo>
                    <a:cubicBezTo>
                      <a:pt x="1684" y="389"/>
                      <a:pt x="1685" y="391"/>
                      <a:pt x="1685" y="391"/>
                    </a:cubicBezTo>
                    <a:cubicBezTo>
                      <a:pt x="1685" y="392"/>
                      <a:pt x="1685" y="392"/>
                      <a:pt x="1685" y="393"/>
                    </a:cubicBezTo>
                    <a:cubicBezTo>
                      <a:pt x="1685" y="395"/>
                      <a:pt x="1686" y="396"/>
                      <a:pt x="1686" y="398"/>
                    </a:cubicBezTo>
                    <a:cubicBezTo>
                      <a:pt x="1687" y="400"/>
                      <a:pt x="1688" y="402"/>
                      <a:pt x="1689" y="404"/>
                    </a:cubicBezTo>
                    <a:cubicBezTo>
                      <a:pt x="1690" y="405"/>
                      <a:pt x="1691" y="407"/>
                      <a:pt x="1691" y="409"/>
                    </a:cubicBezTo>
                    <a:cubicBezTo>
                      <a:pt x="1691" y="410"/>
                      <a:pt x="1692" y="412"/>
                      <a:pt x="1692" y="414"/>
                    </a:cubicBezTo>
                    <a:cubicBezTo>
                      <a:pt x="1692" y="417"/>
                      <a:pt x="1692" y="419"/>
                      <a:pt x="1691" y="420"/>
                    </a:cubicBezTo>
                    <a:cubicBezTo>
                      <a:pt x="1691" y="422"/>
                      <a:pt x="1691" y="423"/>
                      <a:pt x="1689" y="425"/>
                    </a:cubicBezTo>
                    <a:cubicBezTo>
                      <a:pt x="1688" y="426"/>
                      <a:pt x="1687" y="427"/>
                      <a:pt x="1687" y="427"/>
                    </a:cubicBezTo>
                    <a:cubicBezTo>
                      <a:pt x="1687" y="427"/>
                      <a:pt x="1687" y="426"/>
                      <a:pt x="1688" y="424"/>
                    </a:cubicBezTo>
                    <a:cubicBezTo>
                      <a:pt x="1688" y="422"/>
                      <a:pt x="1687" y="420"/>
                      <a:pt x="1687" y="419"/>
                    </a:cubicBezTo>
                    <a:cubicBezTo>
                      <a:pt x="1686" y="418"/>
                      <a:pt x="1684" y="416"/>
                      <a:pt x="1683" y="415"/>
                    </a:cubicBezTo>
                    <a:cubicBezTo>
                      <a:pt x="1682" y="413"/>
                      <a:pt x="1680" y="411"/>
                      <a:pt x="1679" y="410"/>
                    </a:cubicBezTo>
                    <a:cubicBezTo>
                      <a:pt x="1678" y="409"/>
                      <a:pt x="1675" y="406"/>
                      <a:pt x="1674" y="404"/>
                    </a:cubicBezTo>
                    <a:cubicBezTo>
                      <a:pt x="1674" y="403"/>
                      <a:pt x="1674" y="402"/>
                      <a:pt x="1674" y="400"/>
                    </a:cubicBezTo>
                    <a:cubicBezTo>
                      <a:pt x="1675" y="398"/>
                      <a:pt x="1674" y="397"/>
                      <a:pt x="1673" y="396"/>
                    </a:cubicBezTo>
                    <a:cubicBezTo>
                      <a:pt x="1673" y="394"/>
                      <a:pt x="1673" y="395"/>
                      <a:pt x="1672" y="393"/>
                    </a:cubicBezTo>
                    <a:cubicBezTo>
                      <a:pt x="1671" y="392"/>
                      <a:pt x="1670" y="391"/>
                      <a:pt x="1669" y="390"/>
                    </a:cubicBezTo>
                    <a:cubicBezTo>
                      <a:pt x="1669" y="390"/>
                      <a:pt x="1668" y="390"/>
                      <a:pt x="1668" y="390"/>
                    </a:cubicBezTo>
                    <a:cubicBezTo>
                      <a:pt x="1662" y="399"/>
                      <a:pt x="1662" y="399"/>
                      <a:pt x="1662" y="399"/>
                    </a:cubicBezTo>
                    <a:cubicBezTo>
                      <a:pt x="1659" y="402"/>
                      <a:pt x="1659" y="402"/>
                      <a:pt x="1659" y="402"/>
                    </a:cubicBezTo>
                    <a:cubicBezTo>
                      <a:pt x="1655" y="409"/>
                      <a:pt x="1655" y="409"/>
                      <a:pt x="1655" y="409"/>
                    </a:cubicBezTo>
                    <a:cubicBezTo>
                      <a:pt x="1651" y="418"/>
                      <a:pt x="1651" y="418"/>
                      <a:pt x="1651" y="418"/>
                    </a:cubicBezTo>
                    <a:cubicBezTo>
                      <a:pt x="1647" y="423"/>
                      <a:pt x="1647" y="423"/>
                      <a:pt x="1647" y="423"/>
                    </a:cubicBezTo>
                    <a:cubicBezTo>
                      <a:pt x="1644" y="429"/>
                      <a:pt x="1644" y="429"/>
                      <a:pt x="1644" y="429"/>
                    </a:cubicBezTo>
                    <a:cubicBezTo>
                      <a:pt x="1644" y="429"/>
                      <a:pt x="1639" y="440"/>
                      <a:pt x="1638" y="442"/>
                    </a:cubicBezTo>
                    <a:cubicBezTo>
                      <a:pt x="1638" y="443"/>
                      <a:pt x="1636" y="445"/>
                      <a:pt x="1634" y="446"/>
                    </a:cubicBezTo>
                    <a:cubicBezTo>
                      <a:pt x="1633" y="447"/>
                      <a:pt x="1627" y="452"/>
                      <a:pt x="1627" y="452"/>
                    </a:cubicBezTo>
                    <a:cubicBezTo>
                      <a:pt x="1627" y="452"/>
                      <a:pt x="1623" y="454"/>
                      <a:pt x="1623" y="455"/>
                    </a:cubicBezTo>
                    <a:cubicBezTo>
                      <a:pt x="1622" y="457"/>
                      <a:pt x="1622" y="461"/>
                      <a:pt x="1622" y="463"/>
                    </a:cubicBezTo>
                    <a:cubicBezTo>
                      <a:pt x="1621" y="465"/>
                      <a:pt x="1620" y="470"/>
                      <a:pt x="1618" y="471"/>
                    </a:cubicBezTo>
                    <a:cubicBezTo>
                      <a:pt x="1617" y="472"/>
                      <a:pt x="1612" y="475"/>
                      <a:pt x="1611" y="476"/>
                    </a:cubicBezTo>
                    <a:cubicBezTo>
                      <a:pt x="1610" y="478"/>
                      <a:pt x="1605" y="482"/>
                      <a:pt x="1605" y="482"/>
                    </a:cubicBezTo>
                    <a:cubicBezTo>
                      <a:pt x="1602" y="484"/>
                      <a:pt x="1602" y="484"/>
                      <a:pt x="1602" y="484"/>
                    </a:cubicBezTo>
                    <a:cubicBezTo>
                      <a:pt x="1598" y="490"/>
                      <a:pt x="1598" y="490"/>
                      <a:pt x="1598" y="490"/>
                    </a:cubicBezTo>
                    <a:cubicBezTo>
                      <a:pt x="1598" y="490"/>
                      <a:pt x="1594" y="495"/>
                      <a:pt x="1592" y="496"/>
                    </a:cubicBezTo>
                    <a:cubicBezTo>
                      <a:pt x="1591" y="497"/>
                      <a:pt x="1588" y="499"/>
                      <a:pt x="1587" y="501"/>
                    </a:cubicBezTo>
                    <a:cubicBezTo>
                      <a:pt x="1587" y="503"/>
                      <a:pt x="1587" y="504"/>
                      <a:pt x="1587" y="506"/>
                    </a:cubicBezTo>
                    <a:cubicBezTo>
                      <a:pt x="1587" y="507"/>
                      <a:pt x="1586" y="508"/>
                      <a:pt x="1586" y="510"/>
                    </a:cubicBezTo>
                    <a:cubicBezTo>
                      <a:pt x="1587" y="511"/>
                      <a:pt x="1586" y="513"/>
                      <a:pt x="1586" y="513"/>
                    </a:cubicBezTo>
                    <a:cubicBezTo>
                      <a:pt x="1586" y="513"/>
                      <a:pt x="1582" y="518"/>
                      <a:pt x="1582" y="519"/>
                    </a:cubicBezTo>
                    <a:cubicBezTo>
                      <a:pt x="1582" y="519"/>
                      <a:pt x="1582" y="519"/>
                      <a:pt x="1582" y="519"/>
                    </a:cubicBezTo>
                    <a:cubicBezTo>
                      <a:pt x="1582" y="519"/>
                      <a:pt x="1582" y="520"/>
                      <a:pt x="1583" y="520"/>
                    </a:cubicBezTo>
                    <a:cubicBezTo>
                      <a:pt x="1584" y="521"/>
                      <a:pt x="1585" y="522"/>
                      <a:pt x="1587" y="525"/>
                    </a:cubicBezTo>
                    <a:cubicBezTo>
                      <a:pt x="1588" y="527"/>
                      <a:pt x="1590" y="529"/>
                      <a:pt x="1592" y="531"/>
                    </a:cubicBezTo>
                    <a:cubicBezTo>
                      <a:pt x="1593" y="532"/>
                      <a:pt x="1594" y="532"/>
                      <a:pt x="1594" y="533"/>
                    </a:cubicBezTo>
                    <a:cubicBezTo>
                      <a:pt x="1595" y="534"/>
                      <a:pt x="1596" y="534"/>
                      <a:pt x="1597" y="535"/>
                    </a:cubicBezTo>
                    <a:cubicBezTo>
                      <a:pt x="1601" y="537"/>
                      <a:pt x="1601" y="537"/>
                      <a:pt x="1601" y="537"/>
                    </a:cubicBezTo>
                    <a:cubicBezTo>
                      <a:pt x="1601" y="537"/>
                      <a:pt x="1601" y="537"/>
                      <a:pt x="1604" y="537"/>
                    </a:cubicBezTo>
                    <a:cubicBezTo>
                      <a:pt x="1607" y="538"/>
                      <a:pt x="1610" y="539"/>
                      <a:pt x="1613" y="539"/>
                    </a:cubicBezTo>
                    <a:cubicBezTo>
                      <a:pt x="1614" y="539"/>
                      <a:pt x="1614" y="539"/>
                      <a:pt x="1614" y="539"/>
                    </a:cubicBezTo>
                    <a:cubicBezTo>
                      <a:pt x="1613" y="539"/>
                      <a:pt x="1613" y="540"/>
                      <a:pt x="1613" y="540"/>
                    </a:cubicBezTo>
                    <a:cubicBezTo>
                      <a:pt x="1612" y="541"/>
                      <a:pt x="1610" y="543"/>
                      <a:pt x="1610" y="545"/>
                    </a:cubicBezTo>
                    <a:cubicBezTo>
                      <a:pt x="1610" y="547"/>
                      <a:pt x="1611" y="548"/>
                      <a:pt x="1612" y="548"/>
                    </a:cubicBezTo>
                    <a:cubicBezTo>
                      <a:pt x="1612" y="549"/>
                      <a:pt x="1611" y="550"/>
                      <a:pt x="1613" y="550"/>
                    </a:cubicBezTo>
                    <a:cubicBezTo>
                      <a:pt x="1614" y="550"/>
                      <a:pt x="1615" y="549"/>
                      <a:pt x="1616" y="549"/>
                    </a:cubicBezTo>
                    <a:cubicBezTo>
                      <a:pt x="1617" y="548"/>
                      <a:pt x="1618" y="546"/>
                      <a:pt x="1618" y="547"/>
                    </a:cubicBezTo>
                    <a:cubicBezTo>
                      <a:pt x="1619" y="549"/>
                      <a:pt x="1619" y="552"/>
                      <a:pt x="1619" y="553"/>
                    </a:cubicBezTo>
                    <a:cubicBezTo>
                      <a:pt x="1619" y="554"/>
                      <a:pt x="1619" y="555"/>
                      <a:pt x="1620" y="556"/>
                    </a:cubicBezTo>
                    <a:cubicBezTo>
                      <a:pt x="1621" y="557"/>
                      <a:pt x="1620" y="558"/>
                      <a:pt x="1621" y="560"/>
                    </a:cubicBezTo>
                    <a:cubicBezTo>
                      <a:pt x="1623" y="561"/>
                      <a:pt x="1623" y="561"/>
                      <a:pt x="1625" y="562"/>
                    </a:cubicBezTo>
                    <a:cubicBezTo>
                      <a:pt x="1626" y="562"/>
                      <a:pt x="1627" y="563"/>
                      <a:pt x="1628" y="564"/>
                    </a:cubicBezTo>
                    <a:cubicBezTo>
                      <a:pt x="1630" y="564"/>
                      <a:pt x="1633" y="564"/>
                      <a:pt x="1634" y="564"/>
                    </a:cubicBezTo>
                    <a:cubicBezTo>
                      <a:pt x="1636" y="564"/>
                      <a:pt x="1638" y="563"/>
                      <a:pt x="1638" y="561"/>
                    </a:cubicBezTo>
                    <a:cubicBezTo>
                      <a:pt x="1639" y="560"/>
                      <a:pt x="1640" y="556"/>
                      <a:pt x="1640" y="555"/>
                    </a:cubicBezTo>
                    <a:cubicBezTo>
                      <a:pt x="1640" y="553"/>
                      <a:pt x="1641" y="551"/>
                      <a:pt x="1643" y="551"/>
                    </a:cubicBezTo>
                    <a:cubicBezTo>
                      <a:pt x="1644" y="551"/>
                      <a:pt x="1644" y="550"/>
                      <a:pt x="1646" y="552"/>
                    </a:cubicBezTo>
                    <a:cubicBezTo>
                      <a:pt x="1646" y="552"/>
                      <a:pt x="1647" y="553"/>
                      <a:pt x="1647" y="553"/>
                    </a:cubicBezTo>
                    <a:cubicBezTo>
                      <a:pt x="1648" y="553"/>
                      <a:pt x="1648" y="553"/>
                      <a:pt x="1648" y="553"/>
                    </a:cubicBezTo>
                    <a:cubicBezTo>
                      <a:pt x="1648" y="553"/>
                      <a:pt x="1648" y="553"/>
                      <a:pt x="1648" y="553"/>
                    </a:cubicBezTo>
                    <a:cubicBezTo>
                      <a:pt x="1649" y="551"/>
                      <a:pt x="1649" y="551"/>
                      <a:pt x="1649" y="551"/>
                    </a:cubicBezTo>
                    <a:cubicBezTo>
                      <a:pt x="1649" y="551"/>
                      <a:pt x="1650" y="548"/>
                      <a:pt x="1650" y="547"/>
                    </a:cubicBezTo>
                    <a:cubicBezTo>
                      <a:pt x="1650" y="545"/>
                      <a:pt x="1650" y="543"/>
                      <a:pt x="1650" y="543"/>
                    </a:cubicBezTo>
                    <a:cubicBezTo>
                      <a:pt x="1651" y="542"/>
                      <a:pt x="1652" y="541"/>
                      <a:pt x="1652" y="541"/>
                    </a:cubicBezTo>
                    <a:cubicBezTo>
                      <a:pt x="1653" y="540"/>
                      <a:pt x="1653" y="540"/>
                      <a:pt x="1653" y="540"/>
                    </a:cubicBezTo>
                    <a:cubicBezTo>
                      <a:pt x="1656" y="540"/>
                      <a:pt x="1656" y="540"/>
                      <a:pt x="1656" y="540"/>
                    </a:cubicBezTo>
                    <a:cubicBezTo>
                      <a:pt x="1656" y="540"/>
                      <a:pt x="1656" y="540"/>
                      <a:pt x="1656" y="540"/>
                    </a:cubicBezTo>
                    <a:cubicBezTo>
                      <a:pt x="1656" y="542"/>
                      <a:pt x="1656" y="544"/>
                      <a:pt x="1656" y="546"/>
                    </a:cubicBezTo>
                    <a:cubicBezTo>
                      <a:pt x="1655" y="548"/>
                      <a:pt x="1655" y="549"/>
                      <a:pt x="1656" y="550"/>
                    </a:cubicBezTo>
                    <a:cubicBezTo>
                      <a:pt x="1656" y="551"/>
                      <a:pt x="1657" y="551"/>
                      <a:pt x="1658" y="551"/>
                    </a:cubicBezTo>
                    <a:cubicBezTo>
                      <a:pt x="1660" y="551"/>
                      <a:pt x="1661" y="551"/>
                      <a:pt x="1661" y="549"/>
                    </a:cubicBezTo>
                    <a:cubicBezTo>
                      <a:pt x="1661" y="547"/>
                      <a:pt x="1660" y="546"/>
                      <a:pt x="1660" y="545"/>
                    </a:cubicBezTo>
                    <a:cubicBezTo>
                      <a:pt x="1660" y="544"/>
                      <a:pt x="1662" y="543"/>
                      <a:pt x="1662" y="545"/>
                    </a:cubicBezTo>
                    <a:cubicBezTo>
                      <a:pt x="1662" y="546"/>
                      <a:pt x="1662" y="547"/>
                      <a:pt x="1662" y="548"/>
                    </a:cubicBezTo>
                    <a:cubicBezTo>
                      <a:pt x="1662" y="549"/>
                      <a:pt x="1662" y="551"/>
                      <a:pt x="1664" y="551"/>
                    </a:cubicBezTo>
                    <a:cubicBezTo>
                      <a:pt x="1664" y="551"/>
                      <a:pt x="1665" y="551"/>
                      <a:pt x="1665" y="551"/>
                    </a:cubicBezTo>
                    <a:cubicBezTo>
                      <a:pt x="1665" y="551"/>
                      <a:pt x="1665" y="551"/>
                      <a:pt x="1665" y="551"/>
                    </a:cubicBezTo>
                    <a:cubicBezTo>
                      <a:pt x="1665" y="551"/>
                      <a:pt x="1666" y="555"/>
                      <a:pt x="1666" y="556"/>
                    </a:cubicBezTo>
                    <a:cubicBezTo>
                      <a:pt x="1667" y="557"/>
                      <a:pt x="1666" y="558"/>
                      <a:pt x="1666" y="558"/>
                    </a:cubicBezTo>
                    <a:cubicBezTo>
                      <a:pt x="1666" y="562"/>
                      <a:pt x="1666" y="562"/>
                      <a:pt x="1666" y="562"/>
                    </a:cubicBezTo>
                    <a:cubicBezTo>
                      <a:pt x="1666" y="562"/>
                      <a:pt x="1664" y="562"/>
                      <a:pt x="1662" y="563"/>
                    </a:cubicBezTo>
                    <a:cubicBezTo>
                      <a:pt x="1660" y="563"/>
                      <a:pt x="1656" y="564"/>
                      <a:pt x="1654" y="565"/>
                    </a:cubicBezTo>
                    <a:cubicBezTo>
                      <a:pt x="1653" y="566"/>
                      <a:pt x="1651" y="566"/>
                      <a:pt x="1650" y="567"/>
                    </a:cubicBezTo>
                    <a:cubicBezTo>
                      <a:pt x="1650" y="568"/>
                      <a:pt x="1649" y="568"/>
                      <a:pt x="1648" y="568"/>
                    </a:cubicBezTo>
                    <a:cubicBezTo>
                      <a:pt x="1647" y="568"/>
                      <a:pt x="1646" y="569"/>
                      <a:pt x="1647" y="569"/>
                    </a:cubicBezTo>
                    <a:cubicBezTo>
                      <a:pt x="1647" y="570"/>
                      <a:pt x="1648" y="572"/>
                      <a:pt x="1647" y="573"/>
                    </a:cubicBezTo>
                    <a:cubicBezTo>
                      <a:pt x="1646" y="573"/>
                      <a:pt x="1646" y="574"/>
                      <a:pt x="1646" y="575"/>
                    </a:cubicBezTo>
                    <a:cubicBezTo>
                      <a:pt x="1645" y="575"/>
                      <a:pt x="1644" y="576"/>
                      <a:pt x="1643" y="575"/>
                    </a:cubicBezTo>
                    <a:cubicBezTo>
                      <a:pt x="1643" y="575"/>
                      <a:pt x="1642" y="574"/>
                      <a:pt x="1641" y="574"/>
                    </a:cubicBezTo>
                    <a:cubicBezTo>
                      <a:pt x="1640" y="574"/>
                      <a:pt x="1637" y="575"/>
                      <a:pt x="1637" y="576"/>
                    </a:cubicBezTo>
                    <a:cubicBezTo>
                      <a:pt x="1637" y="577"/>
                      <a:pt x="1636" y="577"/>
                      <a:pt x="1636" y="576"/>
                    </a:cubicBezTo>
                    <a:cubicBezTo>
                      <a:pt x="1635" y="575"/>
                      <a:pt x="1635" y="575"/>
                      <a:pt x="1635" y="575"/>
                    </a:cubicBezTo>
                    <a:cubicBezTo>
                      <a:pt x="1634" y="575"/>
                      <a:pt x="1634" y="575"/>
                      <a:pt x="1634" y="577"/>
                    </a:cubicBezTo>
                    <a:cubicBezTo>
                      <a:pt x="1634" y="578"/>
                      <a:pt x="1635" y="578"/>
                      <a:pt x="1634" y="579"/>
                    </a:cubicBezTo>
                    <a:cubicBezTo>
                      <a:pt x="1633" y="579"/>
                      <a:pt x="1631" y="579"/>
                      <a:pt x="1632" y="580"/>
                    </a:cubicBezTo>
                    <a:cubicBezTo>
                      <a:pt x="1632" y="582"/>
                      <a:pt x="1634" y="587"/>
                      <a:pt x="1634" y="588"/>
                    </a:cubicBezTo>
                    <a:cubicBezTo>
                      <a:pt x="1634" y="589"/>
                      <a:pt x="1634" y="591"/>
                      <a:pt x="1634" y="591"/>
                    </a:cubicBezTo>
                    <a:cubicBezTo>
                      <a:pt x="1645" y="602"/>
                      <a:pt x="1645" y="602"/>
                      <a:pt x="1645" y="602"/>
                    </a:cubicBezTo>
                    <a:cubicBezTo>
                      <a:pt x="1645" y="602"/>
                      <a:pt x="1648" y="606"/>
                      <a:pt x="1648" y="607"/>
                    </a:cubicBezTo>
                    <a:cubicBezTo>
                      <a:pt x="1648" y="607"/>
                      <a:pt x="1646" y="609"/>
                      <a:pt x="1646" y="610"/>
                    </a:cubicBezTo>
                    <a:cubicBezTo>
                      <a:pt x="1646" y="611"/>
                      <a:pt x="1647" y="613"/>
                      <a:pt x="1647" y="613"/>
                    </a:cubicBezTo>
                    <a:cubicBezTo>
                      <a:pt x="1646" y="614"/>
                      <a:pt x="1646" y="614"/>
                      <a:pt x="1646" y="615"/>
                    </a:cubicBezTo>
                    <a:cubicBezTo>
                      <a:pt x="1646" y="616"/>
                      <a:pt x="1647" y="617"/>
                      <a:pt x="1646" y="618"/>
                    </a:cubicBezTo>
                    <a:cubicBezTo>
                      <a:pt x="1645" y="618"/>
                      <a:pt x="1644" y="618"/>
                      <a:pt x="1644" y="619"/>
                    </a:cubicBezTo>
                    <a:cubicBezTo>
                      <a:pt x="1644" y="620"/>
                      <a:pt x="1643" y="621"/>
                      <a:pt x="1643" y="621"/>
                    </a:cubicBezTo>
                    <a:cubicBezTo>
                      <a:pt x="1628" y="626"/>
                      <a:pt x="1628" y="626"/>
                      <a:pt x="1628" y="626"/>
                    </a:cubicBezTo>
                    <a:cubicBezTo>
                      <a:pt x="1628" y="626"/>
                      <a:pt x="1634" y="640"/>
                      <a:pt x="1634" y="641"/>
                    </a:cubicBezTo>
                    <a:cubicBezTo>
                      <a:pt x="1634" y="642"/>
                      <a:pt x="1633" y="645"/>
                      <a:pt x="1633" y="646"/>
                    </a:cubicBezTo>
                    <a:cubicBezTo>
                      <a:pt x="1632" y="646"/>
                      <a:pt x="1631" y="647"/>
                      <a:pt x="1631" y="648"/>
                    </a:cubicBezTo>
                    <a:cubicBezTo>
                      <a:pt x="1631" y="649"/>
                      <a:pt x="1633" y="652"/>
                      <a:pt x="1633" y="652"/>
                    </a:cubicBezTo>
                    <a:cubicBezTo>
                      <a:pt x="1633" y="653"/>
                      <a:pt x="1634" y="654"/>
                      <a:pt x="1634" y="654"/>
                    </a:cubicBezTo>
                    <a:cubicBezTo>
                      <a:pt x="1634" y="654"/>
                      <a:pt x="1632" y="656"/>
                      <a:pt x="1632" y="657"/>
                    </a:cubicBezTo>
                    <a:cubicBezTo>
                      <a:pt x="1632" y="658"/>
                      <a:pt x="1632" y="660"/>
                      <a:pt x="1632" y="660"/>
                    </a:cubicBezTo>
                    <a:cubicBezTo>
                      <a:pt x="1628" y="661"/>
                      <a:pt x="1628" y="661"/>
                      <a:pt x="1628" y="661"/>
                    </a:cubicBezTo>
                    <a:cubicBezTo>
                      <a:pt x="1627" y="658"/>
                      <a:pt x="1627" y="658"/>
                      <a:pt x="1627" y="658"/>
                    </a:cubicBezTo>
                    <a:cubicBezTo>
                      <a:pt x="1627" y="658"/>
                      <a:pt x="1621" y="657"/>
                      <a:pt x="1619" y="656"/>
                    </a:cubicBezTo>
                    <a:cubicBezTo>
                      <a:pt x="1618" y="656"/>
                      <a:pt x="1618" y="655"/>
                      <a:pt x="1617" y="655"/>
                    </a:cubicBezTo>
                    <a:cubicBezTo>
                      <a:pt x="1615" y="655"/>
                      <a:pt x="1616" y="654"/>
                      <a:pt x="1615" y="653"/>
                    </a:cubicBezTo>
                    <a:cubicBezTo>
                      <a:pt x="1615" y="653"/>
                      <a:pt x="1614" y="649"/>
                      <a:pt x="1613" y="648"/>
                    </a:cubicBezTo>
                    <a:cubicBezTo>
                      <a:pt x="1612" y="647"/>
                      <a:pt x="1610" y="645"/>
                      <a:pt x="1610" y="645"/>
                    </a:cubicBezTo>
                    <a:cubicBezTo>
                      <a:pt x="1609" y="645"/>
                      <a:pt x="1604" y="645"/>
                      <a:pt x="1605" y="646"/>
                    </a:cubicBezTo>
                    <a:cubicBezTo>
                      <a:pt x="1605" y="647"/>
                      <a:pt x="1607" y="651"/>
                      <a:pt x="1606" y="651"/>
                    </a:cubicBezTo>
                    <a:cubicBezTo>
                      <a:pt x="1605" y="651"/>
                      <a:pt x="1604" y="651"/>
                      <a:pt x="1604" y="652"/>
                    </a:cubicBezTo>
                    <a:cubicBezTo>
                      <a:pt x="1604" y="653"/>
                      <a:pt x="1603" y="655"/>
                      <a:pt x="1602" y="656"/>
                    </a:cubicBezTo>
                    <a:cubicBezTo>
                      <a:pt x="1602" y="656"/>
                      <a:pt x="1601" y="658"/>
                      <a:pt x="1600" y="657"/>
                    </a:cubicBezTo>
                    <a:cubicBezTo>
                      <a:pt x="1599" y="656"/>
                      <a:pt x="1599" y="655"/>
                      <a:pt x="1598" y="655"/>
                    </a:cubicBezTo>
                    <a:cubicBezTo>
                      <a:pt x="1597" y="654"/>
                      <a:pt x="1597" y="653"/>
                      <a:pt x="1596" y="653"/>
                    </a:cubicBezTo>
                    <a:cubicBezTo>
                      <a:pt x="1594" y="653"/>
                      <a:pt x="1592" y="653"/>
                      <a:pt x="1591" y="652"/>
                    </a:cubicBezTo>
                    <a:cubicBezTo>
                      <a:pt x="1590" y="652"/>
                      <a:pt x="1588" y="652"/>
                      <a:pt x="1588" y="651"/>
                    </a:cubicBezTo>
                    <a:cubicBezTo>
                      <a:pt x="1587" y="649"/>
                      <a:pt x="1587" y="648"/>
                      <a:pt x="1586" y="648"/>
                    </a:cubicBezTo>
                    <a:cubicBezTo>
                      <a:pt x="1585" y="647"/>
                      <a:pt x="1585" y="646"/>
                      <a:pt x="1583" y="646"/>
                    </a:cubicBezTo>
                    <a:cubicBezTo>
                      <a:pt x="1582" y="646"/>
                      <a:pt x="1582" y="645"/>
                      <a:pt x="1581" y="644"/>
                    </a:cubicBezTo>
                    <a:cubicBezTo>
                      <a:pt x="1581" y="644"/>
                      <a:pt x="1581" y="645"/>
                      <a:pt x="1580" y="645"/>
                    </a:cubicBezTo>
                    <a:cubicBezTo>
                      <a:pt x="1578" y="645"/>
                      <a:pt x="1579" y="644"/>
                      <a:pt x="1578" y="644"/>
                    </a:cubicBezTo>
                    <a:cubicBezTo>
                      <a:pt x="1577" y="644"/>
                      <a:pt x="1577" y="644"/>
                      <a:pt x="1576" y="644"/>
                    </a:cubicBezTo>
                    <a:cubicBezTo>
                      <a:pt x="1576" y="643"/>
                      <a:pt x="1575" y="643"/>
                      <a:pt x="1575" y="643"/>
                    </a:cubicBezTo>
                    <a:cubicBezTo>
                      <a:pt x="1574" y="644"/>
                      <a:pt x="1573" y="644"/>
                      <a:pt x="1573" y="644"/>
                    </a:cubicBezTo>
                    <a:cubicBezTo>
                      <a:pt x="1572" y="644"/>
                      <a:pt x="1571" y="643"/>
                      <a:pt x="1570" y="642"/>
                    </a:cubicBezTo>
                    <a:cubicBezTo>
                      <a:pt x="1570" y="642"/>
                      <a:pt x="1569" y="643"/>
                      <a:pt x="1568" y="644"/>
                    </a:cubicBezTo>
                    <a:cubicBezTo>
                      <a:pt x="1567" y="645"/>
                      <a:pt x="1566" y="646"/>
                      <a:pt x="1567" y="646"/>
                    </a:cubicBezTo>
                    <a:cubicBezTo>
                      <a:pt x="1567" y="647"/>
                      <a:pt x="1569" y="647"/>
                      <a:pt x="1569" y="648"/>
                    </a:cubicBezTo>
                    <a:cubicBezTo>
                      <a:pt x="1570" y="648"/>
                      <a:pt x="1570" y="651"/>
                      <a:pt x="1570" y="651"/>
                    </a:cubicBezTo>
                    <a:cubicBezTo>
                      <a:pt x="1571" y="652"/>
                      <a:pt x="1571" y="652"/>
                      <a:pt x="1571" y="653"/>
                    </a:cubicBezTo>
                    <a:cubicBezTo>
                      <a:pt x="1571" y="654"/>
                      <a:pt x="1571" y="654"/>
                      <a:pt x="1571" y="655"/>
                    </a:cubicBezTo>
                    <a:cubicBezTo>
                      <a:pt x="1572" y="655"/>
                      <a:pt x="1572" y="656"/>
                      <a:pt x="1571" y="657"/>
                    </a:cubicBezTo>
                    <a:cubicBezTo>
                      <a:pt x="1570" y="658"/>
                      <a:pt x="1569" y="659"/>
                      <a:pt x="1569" y="660"/>
                    </a:cubicBezTo>
                    <a:cubicBezTo>
                      <a:pt x="1570" y="661"/>
                      <a:pt x="1570" y="662"/>
                      <a:pt x="1570" y="663"/>
                    </a:cubicBezTo>
                    <a:cubicBezTo>
                      <a:pt x="1569" y="664"/>
                      <a:pt x="1569" y="664"/>
                      <a:pt x="1568" y="665"/>
                    </a:cubicBezTo>
                    <a:cubicBezTo>
                      <a:pt x="1567" y="665"/>
                      <a:pt x="1567" y="666"/>
                      <a:pt x="1566" y="666"/>
                    </a:cubicBezTo>
                    <a:cubicBezTo>
                      <a:pt x="1566" y="667"/>
                      <a:pt x="1566" y="667"/>
                      <a:pt x="1565" y="667"/>
                    </a:cubicBezTo>
                    <a:cubicBezTo>
                      <a:pt x="1565" y="667"/>
                      <a:pt x="1564" y="667"/>
                      <a:pt x="1563" y="668"/>
                    </a:cubicBezTo>
                    <a:cubicBezTo>
                      <a:pt x="1563" y="669"/>
                      <a:pt x="1564" y="669"/>
                      <a:pt x="1565" y="670"/>
                    </a:cubicBezTo>
                    <a:cubicBezTo>
                      <a:pt x="1565" y="670"/>
                      <a:pt x="1565" y="671"/>
                      <a:pt x="1566" y="671"/>
                    </a:cubicBezTo>
                    <a:cubicBezTo>
                      <a:pt x="1567" y="672"/>
                      <a:pt x="1569" y="672"/>
                      <a:pt x="1570" y="672"/>
                    </a:cubicBezTo>
                    <a:cubicBezTo>
                      <a:pt x="1571" y="672"/>
                      <a:pt x="1572" y="672"/>
                      <a:pt x="1573" y="672"/>
                    </a:cubicBezTo>
                    <a:cubicBezTo>
                      <a:pt x="1574" y="672"/>
                      <a:pt x="1574" y="673"/>
                      <a:pt x="1575" y="672"/>
                    </a:cubicBezTo>
                    <a:cubicBezTo>
                      <a:pt x="1575" y="671"/>
                      <a:pt x="1575" y="670"/>
                      <a:pt x="1576" y="670"/>
                    </a:cubicBezTo>
                    <a:cubicBezTo>
                      <a:pt x="1577" y="669"/>
                      <a:pt x="1580" y="669"/>
                      <a:pt x="1581" y="669"/>
                    </a:cubicBezTo>
                    <a:cubicBezTo>
                      <a:pt x="1581" y="669"/>
                      <a:pt x="1583" y="669"/>
                      <a:pt x="1584" y="669"/>
                    </a:cubicBezTo>
                    <a:cubicBezTo>
                      <a:pt x="1585" y="670"/>
                      <a:pt x="1585" y="671"/>
                      <a:pt x="1585" y="672"/>
                    </a:cubicBezTo>
                    <a:cubicBezTo>
                      <a:pt x="1586" y="672"/>
                      <a:pt x="1586" y="674"/>
                      <a:pt x="1587" y="674"/>
                    </a:cubicBezTo>
                    <a:cubicBezTo>
                      <a:pt x="1587" y="675"/>
                      <a:pt x="1588" y="678"/>
                      <a:pt x="1588" y="678"/>
                    </a:cubicBezTo>
                    <a:cubicBezTo>
                      <a:pt x="1587" y="678"/>
                      <a:pt x="1586" y="678"/>
                      <a:pt x="1586" y="680"/>
                    </a:cubicBezTo>
                    <a:cubicBezTo>
                      <a:pt x="1587" y="681"/>
                      <a:pt x="1588" y="682"/>
                      <a:pt x="1589" y="683"/>
                    </a:cubicBezTo>
                    <a:cubicBezTo>
                      <a:pt x="1589" y="684"/>
                      <a:pt x="1590" y="687"/>
                      <a:pt x="1592" y="688"/>
                    </a:cubicBezTo>
                    <a:cubicBezTo>
                      <a:pt x="1593" y="688"/>
                      <a:pt x="1598" y="690"/>
                      <a:pt x="1599" y="690"/>
                    </a:cubicBezTo>
                    <a:cubicBezTo>
                      <a:pt x="1600" y="690"/>
                      <a:pt x="1601" y="690"/>
                      <a:pt x="1601" y="691"/>
                    </a:cubicBezTo>
                    <a:cubicBezTo>
                      <a:pt x="1602" y="691"/>
                      <a:pt x="1602" y="693"/>
                      <a:pt x="1602" y="693"/>
                    </a:cubicBezTo>
                    <a:cubicBezTo>
                      <a:pt x="1602" y="693"/>
                      <a:pt x="1601" y="696"/>
                      <a:pt x="1601" y="697"/>
                    </a:cubicBezTo>
                    <a:cubicBezTo>
                      <a:pt x="1601" y="699"/>
                      <a:pt x="1602" y="703"/>
                      <a:pt x="1602" y="703"/>
                    </a:cubicBezTo>
                    <a:cubicBezTo>
                      <a:pt x="1608" y="704"/>
                      <a:pt x="1608" y="704"/>
                      <a:pt x="1608" y="704"/>
                    </a:cubicBezTo>
                    <a:cubicBezTo>
                      <a:pt x="1608" y="704"/>
                      <a:pt x="1610" y="708"/>
                      <a:pt x="1609" y="710"/>
                    </a:cubicBezTo>
                    <a:cubicBezTo>
                      <a:pt x="1608" y="713"/>
                      <a:pt x="1607" y="713"/>
                      <a:pt x="1607" y="713"/>
                    </a:cubicBezTo>
                    <a:cubicBezTo>
                      <a:pt x="1606" y="713"/>
                      <a:pt x="1604" y="713"/>
                      <a:pt x="1604" y="713"/>
                    </a:cubicBezTo>
                    <a:cubicBezTo>
                      <a:pt x="1603" y="717"/>
                      <a:pt x="1603" y="717"/>
                      <a:pt x="1603" y="717"/>
                    </a:cubicBezTo>
                    <a:cubicBezTo>
                      <a:pt x="1603" y="717"/>
                      <a:pt x="1604" y="721"/>
                      <a:pt x="1604" y="723"/>
                    </a:cubicBezTo>
                    <a:cubicBezTo>
                      <a:pt x="1604" y="724"/>
                      <a:pt x="1605" y="727"/>
                      <a:pt x="1604" y="728"/>
                    </a:cubicBezTo>
                    <a:cubicBezTo>
                      <a:pt x="1603" y="729"/>
                      <a:pt x="1603" y="730"/>
                      <a:pt x="1603" y="730"/>
                    </a:cubicBezTo>
                    <a:cubicBezTo>
                      <a:pt x="1605" y="734"/>
                      <a:pt x="1605" y="734"/>
                      <a:pt x="1605" y="734"/>
                    </a:cubicBezTo>
                    <a:cubicBezTo>
                      <a:pt x="1605" y="734"/>
                      <a:pt x="1605" y="738"/>
                      <a:pt x="1605" y="738"/>
                    </a:cubicBezTo>
                    <a:cubicBezTo>
                      <a:pt x="1604" y="738"/>
                      <a:pt x="1603" y="738"/>
                      <a:pt x="1603" y="739"/>
                    </a:cubicBezTo>
                    <a:cubicBezTo>
                      <a:pt x="1603" y="741"/>
                      <a:pt x="1605" y="741"/>
                      <a:pt x="1605" y="742"/>
                    </a:cubicBezTo>
                    <a:cubicBezTo>
                      <a:pt x="1606" y="742"/>
                      <a:pt x="1607" y="745"/>
                      <a:pt x="1608" y="746"/>
                    </a:cubicBezTo>
                    <a:cubicBezTo>
                      <a:pt x="1608" y="747"/>
                      <a:pt x="1608" y="748"/>
                      <a:pt x="1608" y="749"/>
                    </a:cubicBezTo>
                    <a:cubicBezTo>
                      <a:pt x="1608" y="749"/>
                      <a:pt x="1609" y="749"/>
                      <a:pt x="1610" y="749"/>
                    </a:cubicBezTo>
                    <a:cubicBezTo>
                      <a:pt x="1611" y="749"/>
                      <a:pt x="1613" y="749"/>
                      <a:pt x="1613" y="749"/>
                    </a:cubicBezTo>
                    <a:cubicBezTo>
                      <a:pt x="1613" y="750"/>
                      <a:pt x="1612" y="751"/>
                      <a:pt x="1611" y="751"/>
                    </a:cubicBezTo>
                    <a:cubicBezTo>
                      <a:pt x="1611" y="751"/>
                      <a:pt x="1609" y="751"/>
                      <a:pt x="1609" y="751"/>
                    </a:cubicBezTo>
                    <a:cubicBezTo>
                      <a:pt x="1609" y="752"/>
                      <a:pt x="1609" y="753"/>
                      <a:pt x="1610" y="753"/>
                    </a:cubicBezTo>
                    <a:cubicBezTo>
                      <a:pt x="1611" y="753"/>
                      <a:pt x="1612" y="752"/>
                      <a:pt x="1613" y="752"/>
                    </a:cubicBezTo>
                    <a:cubicBezTo>
                      <a:pt x="1613" y="753"/>
                      <a:pt x="1613" y="754"/>
                      <a:pt x="1612" y="755"/>
                    </a:cubicBezTo>
                    <a:cubicBezTo>
                      <a:pt x="1612" y="755"/>
                      <a:pt x="1611" y="756"/>
                      <a:pt x="1611" y="757"/>
                    </a:cubicBezTo>
                    <a:cubicBezTo>
                      <a:pt x="1611" y="758"/>
                      <a:pt x="1611" y="759"/>
                      <a:pt x="1611" y="761"/>
                    </a:cubicBezTo>
                    <a:cubicBezTo>
                      <a:pt x="1612" y="764"/>
                      <a:pt x="1614" y="764"/>
                      <a:pt x="1614" y="766"/>
                    </a:cubicBezTo>
                    <a:cubicBezTo>
                      <a:pt x="1614" y="767"/>
                      <a:pt x="1615" y="767"/>
                      <a:pt x="1616" y="767"/>
                    </a:cubicBezTo>
                    <a:cubicBezTo>
                      <a:pt x="1617" y="767"/>
                      <a:pt x="1618" y="768"/>
                      <a:pt x="1619" y="769"/>
                    </a:cubicBezTo>
                    <a:cubicBezTo>
                      <a:pt x="1621" y="770"/>
                      <a:pt x="1621" y="772"/>
                      <a:pt x="1621" y="772"/>
                    </a:cubicBezTo>
                    <a:cubicBezTo>
                      <a:pt x="1621" y="773"/>
                      <a:pt x="1622" y="774"/>
                      <a:pt x="1623" y="774"/>
                    </a:cubicBezTo>
                    <a:cubicBezTo>
                      <a:pt x="1624" y="774"/>
                      <a:pt x="1625" y="774"/>
                      <a:pt x="1625" y="774"/>
                    </a:cubicBezTo>
                    <a:cubicBezTo>
                      <a:pt x="1625" y="774"/>
                      <a:pt x="1627" y="778"/>
                      <a:pt x="1628" y="781"/>
                    </a:cubicBezTo>
                    <a:cubicBezTo>
                      <a:pt x="1628" y="785"/>
                      <a:pt x="1629" y="788"/>
                      <a:pt x="1629" y="790"/>
                    </a:cubicBezTo>
                    <a:cubicBezTo>
                      <a:pt x="1628" y="792"/>
                      <a:pt x="1627" y="793"/>
                      <a:pt x="1629" y="794"/>
                    </a:cubicBezTo>
                    <a:cubicBezTo>
                      <a:pt x="1630" y="794"/>
                      <a:pt x="1631" y="795"/>
                      <a:pt x="1634" y="794"/>
                    </a:cubicBezTo>
                    <a:cubicBezTo>
                      <a:pt x="1636" y="794"/>
                      <a:pt x="1642" y="793"/>
                      <a:pt x="1642" y="792"/>
                    </a:cubicBezTo>
                    <a:cubicBezTo>
                      <a:pt x="1643" y="792"/>
                      <a:pt x="1646" y="790"/>
                      <a:pt x="1648" y="789"/>
                    </a:cubicBezTo>
                    <a:cubicBezTo>
                      <a:pt x="1650" y="788"/>
                      <a:pt x="1654" y="786"/>
                      <a:pt x="1654" y="785"/>
                    </a:cubicBezTo>
                    <a:cubicBezTo>
                      <a:pt x="1655" y="784"/>
                      <a:pt x="1656" y="778"/>
                      <a:pt x="1658" y="777"/>
                    </a:cubicBezTo>
                    <a:cubicBezTo>
                      <a:pt x="1661" y="775"/>
                      <a:pt x="1664" y="773"/>
                      <a:pt x="1665" y="771"/>
                    </a:cubicBezTo>
                    <a:cubicBezTo>
                      <a:pt x="1667" y="769"/>
                      <a:pt x="1673" y="762"/>
                      <a:pt x="1674" y="761"/>
                    </a:cubicBezTo>
                    <a:cubicBezTo>
                      <a:pt x="1675" y="761"/>
                      <a:pt x="1678" y="760"/>
                      <a:pt x="1678" y="761"/>
                    </a:cubicBezTo>
                    <a:cubicBezTo>
                      <a:pt x="1679" y="761"/>
                      <a:pt x="1679" y="763"/>
                      <a:pt x="1679" y="764"/>
                    </a:cubicBezTo>
                    <a:cubicBezTo>
                      <a:pt x="1679" y="765"/>
                      <a:pt x="1680" y="766"/>
                      <a:pt x="1680" y="767"/>
                    </a:cubicBezTo>
                    <a:cubicBezTo>
                      <a:pt x="1681" y="768"/>
                      <a:pt x="1681" y="768"/>
                      <a:pt x="1680" y="769"/>
                    </a:cubicBezTo>
                    <a:cubicBezTo>
                      <a:pt x="1679" y="770"/>
                      <a:pt x="1680" y="772"/>
                      <a:pt x="1680" y="773"/>
                    </a:cubicBezTo>
                    <a:cubicBezTo>
                      <a:pt x="1681" y="774"/>
                      <a:pt x="1684" y="773"/>
                      <a:pt x="1686" y="774"/>
                    </a:cubicBezTo>
                    <a:cubicBezTo>
                      <a:pt x="1687" y="775"/>
                      <a:pt x="1692" y="781"/>
                      <a:pt x="1692" y="781"/>
                    </a:cubicBezTo>
                    <a:cubicBezTo>
                      <a:pt x="1692" y="781"/>
                      <a:pt x="1693" y="784"/>
                      <a:pt x="1695" y="786"/>
                    </a:cubicBezTo>
                    <a:cubicBezTo>
                      <a:pt x="1697" y="788"/>
                      <a:pt x="1701" y="787"/>
                      <a:pt x="1701" y="788"/>
                    </a:cubicBezTo>
                    <a:cubicBezTo>
                      <a:pt x="1701" y="789"/>
                      <a:pt x="1700" y="791"/>
                      <a:pt x="1700" y="792"/>
                    </a:cubicBezTo>
                    <a:cubicBezTo>
                      <a:pt x="1700" y="793"/>
                      <a:pt x="1699" y="796"/>
                      <a:pt x="1699" y="797"/>
                    </a:cubicBezTo>
                    <a:cubicBezTo>
                      <a:pt x="1699" y="798"/>
                      <a:pt x="1699" y="800"/>
                      <a:pt x="1700" y="800"/>
                    </a:cubicBezTo>
                    <a:cubicBezTo>
                      <a:pt x="1701" y="800"/>
                      <a:pt x="1705" y="803"/>
                      <a:pt x="1705" y="804"/>
                    </a:cubicBezTo>
                    <a:cubicBezTo>
                      <a:pt x="1704" y="805"/>
                      <a:pt x="1704" y="806"/>
                      <a:pt x="1705" y="806"/>
                    </a:cubicBezTo>
                    <a:cubicBezTo>
                      <a:pt x="1707" y="807"/>
                      <a:pt x="1708" y="807"/>
                      <a:pt x="1708" y="809"/>
                    </a:cubicBezTo>
                    <a:cubicBezTo>
                      <a:pt x="1709" y="810"/>
                      <a:pt x="1712" y="813"/>
                      <a:pt x="1712" y="815"/>
                    </a:cubicBezTo>
                    <a:cubicBezTo>
                      <a:pt x="1712" y="816"/>
                      <a:pt x="1712" y="817"/>
                      <a:pt x="1713" y="818"/>
                    </a:cubicBezTo>
                    <a:cubicBezTo>
                      <a:pt x="1715" y="819"/>
                      <a:pt x="1715" y="819"/>
                      <a:pt x="1715" y="821"/>
                    </a:cubicBezTo>
                    <a:cubicBezTo>
                      <a:pt x="1715" y="822"/>
                      <a:pt x="1715" y="823"/>
                      <a:pt x="1715" y="823"/>
                    </a:cubicBezTo>
                    <a:cubicBezTo>
                      <a:pt x="1715" y="824"/>
                      <a:pt x="1715" y="824"/>
                      <a:pt x="1715" y="824"/>
                    </a:cubicBezTo>
                    <a:cubicBezTo>
                      <a:pt x="1716" y="824"/>
                      <a:pt x="1717" y="824"/>
                      <a:pt x="1717" y="825"/>
                    </a:cubicBezTo>
                    <a:cubicBezTo>
                      <a:pt x="1718" y="826"/>
                      <a:pt x="1720" y="830"/>
                      <a:pt x="1720" y="831"/>
                    </a:cubicBezTo>
                    <a:cubicBezTo>
                      <a:pt x="1720" y="832"/>
                      <a:pt x="1719" y="836"/>
                      <a:pt x="1719" y="836"/>
                    </a:cubicBezTo>
                    <a:cubicBezTo>
                      <a:pt x="1719" y="836"/>
                      <a:pt x="1718" y="836"/>
                      <a:pt x="1717" y="837"/>
                    </a:cubicBezTo>
                    <a:cubicBezTo>
                      <a:pt x="1717" y="837"/>
                      <a:pt x="1716" y="837"/>
                      <a:pt x="1715" y="837"/>
                    </a:cubicBezTo>
                    <a:cubicBezTo>
                      <a:pt x="1715" y="836"/>
                      <a:pt x="1714" y="835"/>
                      <a:pt x="1714" y="835"/>
                    </a:cubicBezTo>
                    <a:cubicBezTo>
                      <a:pt x="1713" y="836"/>
                      <a:pt x="1713" y="836"/>
                      <a:pt x="1713" y="836"/>
                    </a:cubicBezTo>
                    <a:cubicBezTo>
                      <a:pt x="1713" y="836"/>
                      <a:pt x="1714" y="838"/>
                      <a:pt x="1715" y="838"/>
                    </a:cubicBezTo>
                    <a:cubicBezTo>
                      <a:pt x="1716" y="839"/>
                      <a:pt x="1717" y="839"/>
                      <a:pt x="1717" y="840"/>
                    </a:cubicBezTo>
                    <a:cubicBezTo>
                      <a:pt x="1717" y="841"/>
                      <a:pt x="1717" y="841"/>
                      <a:pt x="1715" y="841"/>
                    </a:cubicBezTo>
                    <a:cubicBezTo>
                      <a:pt x="1713" y="841"/>
                      <a:pt x="1711" y="840"/>
                      <a:pt x="1710" y="841"/>
                    </a:cubicBezTo>
                    <a:cubicBezTo>
                      <a:pt x="1709" y="841"/>
                      <a:pt x="1706" y="843"/>
                      <a:pt x="1707" y="844"/>
                    </a:cubicBezTo>
                    <a:cubicBezTo>
                      <a:pt x="1708" y="844"/>
                      <a:pt x="1709" y="845"/>
                      <a:pt x="1709" y="846"/>
                    </a:cubicBezTo>
                    <a:cubicBezTo>
                      <a:pt x="1709" y="848"/>
                      <a:pt x="1709" y="848"/>
                      <a:pt x="1710" y="848"/>
                    </a:cubicBezTo>
                    <a:cubicBezTo>
                      <a:pt x="1712" y="848"/>
                      <a:pt x="1713" y="848"/>
                      <a:pt x="1714" y="850"/>
                    </a:cubicBezTo>
                    <a:cubicBezTo>
                      <a:pt x="1715" y="851"/>
                      <a:pt x="1717" y="854"/>
                      <a:pt x="1717" y="853"/>
                    </a:cubicBezTo>
                    <a:cubicBezTo>
                      <a:pt x="1718" y="852"/>
                      <a:pt x="1718" y="851"/>
                      <a:pt x="1719" y="850"/>
                    </a:cubicBezTo>
                    <a:cubicBezTo>
                      <a:pt x="1720" y="850"/>
                      <a:pt x="1720" y="849"/>
                      <a:pt x="1721" y="850"/>
                    </a:cubicBezTo>
                    <a:cubicBezTo>
                      <a:pt x="1722" y="851"/>
                      <a:pt x="1723" y="853"/>
                      <a:pt x="1724" y="853"/>
                    </a:cubicBezTo>
                    <a:cubicBezTo>
                      <a:pt x="1725" y="853"/>
                      <a:pt x="1726" y="852"/>
                      <a:pt x="1727" y="853"/>
                    </a:cubicBezTo>
                    <a:cubicBezTo>
                      <a:pt x="1728" y="854"/>
                      <a:pt x="1730" y="855"/>
                      <a:pt x="1731" y="855"/>
                    </a:cubicBezTo>
                    <a:cubicBezTo>
                      <a:pt x="1732" y="854"/>
                      <a:pt x="1736" y="853"/>
                      <a:pt x="1736" y="853"/>
                    </a:cubicBezTo>
                    <a:cubicBezTo>
                      <a:pt x="1736" y="853"/>
                      <a:pt x="1736" y="853"/>
                      <a:pt x="1736" y="853"/>
                    </a:cubicBezTo>
                    <a:cubicBezTo>
                      <a:pt x="1736" y="854"/>
                      <a:pt x="1737" y="856"/>
                      <a:pt x="1737" y="858"/>
                    </a:cubicBezTo>
                    <a:cubicBezTo>
                      <a:pt x="1738" y="859"/>
                      <a:pt x="1737" y="860"/>
                      <a:pt x="1737" y="861"/>
                    </a:cubicBezTo>
                    <a:cubicBezTo>
                      <a:pt x="1736" y="861"/>
                      <a:pt x="1736" y="862"/>
                      <a:pt x="1737" y="864"/>
                    </a:cubicBezTo>
                    <a:cubicBezTo>
                      <a:pt x="1737" y="865"/>
                      <a:pt x="1737" y="866"/>
                      <a:pt x="1737" y="867"/>
                    </a:cubicBezTo>
                    <a:cubicBezTo>
                      <a:pt x="1737" y="869"/>
                      <a:pt x="1737" y="874"/>
                      <a:pt x="1737" y="875"/>
                    </a:cubicBezTo>
                    <a:cubicBezTo>
                      <a:pt x="1737" y="877"/>
                      <a:pt x="1737" y="880"/>
                      <a:pt x="1736" y="880"/>
                    </a:cubicBezTo>
                    <a:cubicBezTo>
                      <a:pt x="1735" y="881"/>
                      <a:pt x="1735" y="883"/>
                      <a:pt x="1735" y="885"/>
                    </a:cubicBezTo>
                    <a:cubicBezTo>
                      <a:pt x="1735" y="886"/>
                      <a:pt x="1735" y="886"/>
                      <a:pt x="1735" y="887"/>
                    </a:cubicBezTo>
                    <a:cubicBezTo>
                      <a:pt x="1734" y="887"/>
                      <a:pt x="1734" y="887"/>
                      <a:pt x="1734" y="887"/>
                    </a:cubicBezTo>
                    <a:cubicBezTo>
                      <a:pt x="1734" y="887"/>
                      <a:pt x="1734" y="887"/>
                      <a:pt x="1733" y="887"/>
                    </a:cubicBezTo>
                    <a:cubicBezTo>
                      <a:pt x="1732" y="887"/>
                      <a:pt x="1732" y="888"/>
                      <a:pt x="1731" y="887"/>
                    </a:cubicBezTo>
                    <a:cubicBezTo>
                      <a:pt x="1731" y="886"/>
                      <a:pt x="1730" y="886"/>
                      <a:pt x="1729" y="886"/>
                    </a:cubicBezTo>
                    <a:cubicBezTo>
                      <a:pt x="1728" y="886"/>
                      <a:pt x="1728" y="885"/>
                      <a:pt x="1726" y="886"/>
                    </a:cubicBezTo>
                    <a:cubicBezTo>
                      <a:pt x="1723" y="888"/>
                      <a:pt x="1722" y="889"/>
                      <a:pt x="1721" y="890"/>
                    </a:cubicBezTo>
                    <a:cubicBezTo>
                      <a:pt x="1719" y="890"/>
                      <a:pt x="1717" y="891"/>
                      <a:pt x="1716" y="892"/>
                    </a:cubicBezTo>
                    <a:cubicBezTo>
                      <a:pt x="1715" y="892"/>
                      <a:pt x="1714" y="893"/>
                      <a:pt x="1713" y="894"/>
                    </a:cubicBezTo>
                    <a:cubicBezTo>
                      <a:pt x="1713" y="896"/>
                      <a:pt x="1711" y="897"/>
                      <a:pt x="1711" y="899"/>
                    </a:cubicBezTo>
                    <a:cubicBezTo>
                      <a:pt x="1711" y="900"/>
                      <a:pt x="1712" y="902"/>
                      <a:pt x="1712" y="903"/>
                    </a:cubicBezTo>
                    <a:cubicBezTo>
                      <a:pt x="1711" y="905"/>
                      <a:pt x="1711" y="906"/>
                      <a:pt x="1712" y="906"/>
                    </a:cubicBezTo>
                    <a:cubicBezTo>
                      <a:pt x="1713" y="907"/>
                      <a:pt x="1715" y="907"/>
                      <a:pt x="1715" y="908"/>
                    </a:cubicBezTo>
                    <a:cubicBezTo>
                      <a:pt x="1715" y="909"/>
                      <a:pt x="1713" y="908"/>
                      <a:pt x="1711" y="910"/>
                    </a:cubicBezTo>
                    <a:cubicBezTo>
                      <a:pt x="1710" y="912"/>
                      <a:pt x="1708" y="911"/>
                      <a:pt x="1707" y="913"/>
                    </a:cubicBezTo>
                    <a:cubicBezTo>
                      <a:pt x="1706" y="914"/>
                      <a:pt x="1705" y="915"/>
                      <a:pt x="1704" y="915"/>
                    </a:cubicBezTo>
                    <a:cubicBezTo>
                      <a:pt x="1703" y="915"/>
                      <a:pt x="1700" y="915"/>
                      <a:pt x="1700" y="916"/>
                    </a:cubicBezTo>
                    <a:cubicBezTo>
                      <a:pt x="1700" y="917"/>
                      <a:pt x="1700" y="917"/>
                      <a:pt x="1699" y="917"/>
                    </a:cubicBezTo>
                    <a:cubicBezTo>
                      <a:pt x="1698" y="917"/>
                      <a:pt x="1697" y="916"/>
                      <a:pt x="1696" y="916"/>
                    </a:cubicBezTo>
                    <a:cubicBezTo>
                      <a:pt x="1695" y="917"/>
                      <a:pt x="1694" y="918"/>
                      <a:pt x="1694" y="919"/>
                    </a:cubicBezTo>
                    <a:cubicBezTo>
                      <a:pt x="1694" y="920"/>
                      <a:pt x="1694" y="922"/>
                      <a:pt x="1693" y="923"/>
                    </a:cubicBezTo>
                    <a:cubicBezTo>
                      <a:pt x="1693" y="923"/>
                      <a:pt x="1693" y="923"/>
                      <a:pt x="1691" y="922"/>
                    </a:cubicBezTo>
                    <a:cubicBezTo>
                      <a:pt x="1690" y="921"/>
                      <a:pt x="1690" y="921"/>
                      <a:pt x="1689" y="920"/>
                    </a:cubicBezTo>
                    <a:cubicBezTo>
                      <a:pt x="1688" y="920"/>
                      <a:pt x="1687" y="920"/>
                      <a:pt x="1686" y="919"/>
                    </a:cubicBezTo>
                    <a:cubicBezTo>
                      <a:pt x="1685" y="919"/>
                      <a:pt x="1685" y="919"/>
                      <a:pt x="1685" y="919"/>
                    </a:cubicBezTo>
                    <a:cubicBezTo>
                      <a:pt x="1684" y="918"/>
                      <a:pt x="1684" y="918"/>
                      <a:pt x="1682" y="918"/>
                    </a:cubicBezTo>
                    <a:cubicBezTo>
                      <a:pt x="1681" y="919"/>
                      <a:pt x="1679" y="920"/>
                      <a:pt x="1678" y="920"/>
                    </a:cubicBezTo>
                    <a:cubicBezTo>
                      <a:pt x="1676" y="920"/>
                      <a:pt x="1674" y="919"/>
                      <a:pt x="1674" y="918"/>
                    </a:cubicBezTo>
                    <a:cubicBezTo>
                      <a:pt x="1673" y="917"/>
                      <a:pt x="1674" y="916"/>
                      <a:pt x="1672" y="916"/>
                    </a:cubicBezTo>
                    <a:cubicBezTo>
                      <a:pt x="1671" y="916"/>
                      <a:pt x="1670" y="916"/>
                      <a:pt x="1668" y="916"/>
                    </a:cubicBezTo>
                    <a:cubicBezTo>
                      <a:pt x="1666" y="916"/>
                      <a:pt x="1658" y="917"/>
                      <a:pt x="1659" y="919"/>
                    </a:cubicBezTo>
                    <a:cubicBezTo>
                      <a:pt x="1659" y="921"/>
                      <a:pt x="1660" y="923"/>
                      <a:pt x="1661" y="923"/>
                    </a:cubicBezTo>
                    <a:cubicBezTo>
                      <a:pt x="1663" y="923"/>
                      <a:pt x="1666" y="922"/>
                      <a:pt x="1667" y="923"/>
                    </a:cubicBezTo>
                    <a:cubicBezTo>
                      <a:pt x="1667" y="923"/>
                      <a:pt x="1667" y="924"/>
                      <a:pt x="1666" y="925"/>
                    </a:cubicBezTo>
                    <a:cubicBezTo>
                      <a:pt x="1665" y="927"/>
                      <a:pt x="1663" y="928"/>
                      <a:pt x="1664" y="929"/>
                    </a:cubicBezTo>
                    <a:cubicBezTo>
                      <a:pt x="1665" y="931"/>
                      <a:pt x="1664" y="931"/>
                      <a:pt x="1663" y="931"/>
                    </a:cubicBezTo>
                    <a:cubicBezTo>
                      <a:pt x="1662" y="932"/>
                      <a:pt x="1661" y="933"/>
                      <a:pt x="1660" y="933"/>
                    </a:cubicBezTo>
                    <a:cubicBezTo>
                      <a:pt x="1659" y="933"/>
                      <a:pt x="1659" y="932"/>
                      <a:pt x="1658" y="932"/>
                    </a:cubicBezTo>
                    <a:cubicBezTo>
                      <a:pt x="1657" y="932"/>
                      <a:pt x="1656" y="932"/>
                      <a:pt x="1655" y="931"/>
                    </a:cubicBezTo>
                    <a:cubicBezTo>
                      <a:pt x="1654" y="931"/>
                      <a:pt x="1653" y="929"/>
                      <a:pt x="1652" y="929"/>
                    </a:cubicBezTo>
                    <a:cubicBezTo>
                      <a:pt x="1651" y="929"/>
                      <a:pt x="1651" y="930"/>
                      <a:pt x="1651" y="931"/>
                    </a:cubicBezTo>
                    <a:cubicBezTo>
                      <a:pt x="1651" y="931"/>
                      <a:pt x="1652" y="933"/>
                      <a:pt x="1651" y="933"/>
                    </a:cubicBezTo>
                    <a:cubicBezTo>
                      <a:pt x="1651" y="933"/>
                      <a:pt x="1650" y="933"/>
                      <a:pt x="1649" y="933"/>
                    </a:cubicBezTo>
                    <a:cubicBezTo>
                      <a:pt x="1647" y="934"/>
                      <a:pt x="1644" y="932"/>
                      <a:pt x="1643" y="932"/>
                    </a:cubicBezTo>
                    <a:cubicBezTo>
                      <a:pt x="1642" y="932"/>
                      <a:pt x="1640" y="932"/>
                      <a:pt x="1638" y="934"/>
                    </a:cubicBezTo>
                    <a:cubicBezTo>
                      <a:pt x="1635" y="936"/>
                      <a:pt x="1634" y="938"/>
                      <a:pt x="1634" y="942"/>
                    </a:cubicBezTo>
                    <a:cubicBezTo>
                      <a:pt x="1634" y="946"/>
                      <a:pt x="1634" y="949"/>
                      <a:pt x="1632" y="951"/>
                    </a:cubicBezTo>
                    <a:cubicBezTo>
                      <a:pt x="1629" y="954"/>
                      <a:pt x="1627" y="956"/>
                      <a:pt x="1627" y="956"/>
                    </a:cubicBezTo>
                    <a:cubicBezTo>
                      <a:pt x="1627" y="956"/>
                      <a:pt x="1626" y="957"/>
                      <a:pt x="1625" y="957"/>
                    </a:cubicBezTo>
                    <a:cubicBezTo>
                      <a:pt x="1625" y="959"/>
                      <a:pt x="1625" y="959"/>
                      <a:pt x="1625" y="959"/>
                    </a:cubicBezTo>
                    <a:cubicBezTo>
                      <a:pt x="1625" y="959"/>
                      <a:pt x="1625" y="959"/>
                      <a:pt x="1624" y="960"/>
                    </a:cubicBezTo>
                    <a:cubicBezTo>
                      <a:pt x="1624" y="961"/>
                      <a:pt x="1624" y="961"/>
                      <a:pt x="1623" y="962"/>
                    </a:cubicBezTo>
                    <a:cubicBezTo>
                      <a:pt x="1623" y="962"/>
                      <a:pt x="1622" y="962"/>
                      <a:pt x="1621" y="962"/>
                    </a:cubicBezTo>
                    <a:cubicBezTo>
                      <a:pt x="1620" y="962"/>
                      <a:pt x="1620" y="962"/>
                      <a:pt x="1619" y="960"/>
                    </a:cubicBezTo>
                    <a:cubicBezTo>
                      <a:pt x="1619" y="959"/>
                      <a:pt x="1619" y="959"/>
                      <a:pt x="1618" y="959"/>
                    </a:cubicBezTo>
                    <a:cubicBezTo>
                      <a:pt x="1617" y="958"/>
                      <a:pt x="1616" y="957"/>
                      <a:pt x="1616" y="957"/>
                    </a:cubicBezTo>
                    <a:cubicBezTo>
                      <a:pt x="1616" y="957"/>
                      <a:pt x="1615" y="957"/>
                      <a:pt x="1615" y="957"/>
                    </a:cubicBezTo>
                    <a:cubicBezTo>
                      <a:pt x="1615" y="956"/>
                      <a:pt x="1615" y="956"/>
                      <a:pt x="1615" y="956"/>
                    </a:cubicBezTo>
                    <a:cubicBezTo>
                      <a:pt x="1613" y="957"/>
                      <a:pt x="1612" y="958"/>
                      <a:pt x="1610" y="959"/>
                    </a:cubicBezTo>
                    <a:cubicBezTo>
                      <a:pt x="1607" y="959"/>
                      <a:pt x="1606" y="960"/>
                      <a:pt x="1605" y="960"/>
                    </a:cubicBezTo>
                    <a:cubicBezTo>
                      <a:pt x="1604" y="961"/>
                      <a:pt x="1604" y="961"/>
                      <a:pt x="1604" y="961"/>
                    </a:cubicBezTo>
                    <a:cubicBezTo>
                      <a:pt x="1604" y="961"/>
                      <a:pt x="1603" y="962"/>
                      <a:pt x="1602" y="963"/>
                    </a:cubicBezTo>
                    <a:cubicBezTo>
                      <a:pt x="1601" y="963"/>
                      <a:pt x="1601" y="963"/>
                      <a:pt x="1600" y="964"/>
                    </a:cubicBezTo>
                    <a:cubicBezTo>
                      <a:pt x="1599" y="965"/>
                      <a:pt x="1598" y="966"/>
                      <a:pt x="1598" y="967"/>
                    </a:cubicBezTo>
                    <a:cubicBezTo>
                      <a:pt x="1598" y="968"/>
                      <a:pt x="1597" y="970"/>
                      <a:pt x="1597" y="971"/>
                    </a:cubicBezTo>
                    <a:cubicBezTo>
                      <a:pt x="1596" y="972"/>
                      <a:pt x="1595" y="973"/>
                      <a:pt x="1594" y="973"/>
                    </a:cubicBezTo>
                    <a:cubicBezTo>
                      <a:pt x="1593" y="974"/>
                      <a:pt x="1591" y="975"/>
                      <a:pt x="1591" y="976"/>
                    </a:cubicBezTo>
                    <a:cubicBezTo>
                      <a:pt x="1591" y="977"/>
                      <a:pt x="1590" y="978"/>
                      <a:pt x="1590" y="979"/>
                    </a:cubicBezTo>
                    <a:cubicBezTo>
                      <a:pt x="1589" y="980"/>
                      <a:pt x="1588" y="982"/>
                      <a:pt x="1587" y="983"/>
                    </a:cubicBezTo>
                    <a:cubicBezTo>
                      <a:pt x="1586" y="983"/>
                      <a:pt x="1586" y="983"/>
                      <a:pt x="1585" y="984"/>
                    </a:cubicBezTo>
                    <a:cubicBezTo>
                      <a:pt x="1584" y="985"/>
                      <a:pt x="1582" y="987"/>
                      <a:pt x="1582" y="987"/>
                    </a:cubicBezTo>
                    <a:cubicBezTo>
                      <a:pt x="1582" y="987"/>
                      <a:pt x="1580" y="986"/>
                      <a:pt x="1579" y="986"/>
                    </a:cubicBezTo>
                    <a:cubicBezTo>
                      <a:pt x="1577" y="986"/>
                      <a:pt x="1577" y="984"/>
                      <a:pt x="1574" y="986"/>
                    </a:cubicBezTo>
                    <a:cubicBezTo>
                      <a:pt x="1571" y="987"/>
                      <a:pt x="1573" y="987"/>
                      <a:pt x="1573" y="988"/>
                    </a:cubicBezTo>
                    <a:cubicBezTo>
                      <a:pt x="1574" y="989"/>
                      <a:pt x="1573" y="989"/>
                      <a:pt x="1572" y="988"/>
                    </a:cubicBezTo>
                    <a:cubicBezTo>
                      <a:pt x="1571" y="988"/>
                      <a:pt x="1569" y="988"/>
                      <a:pt x="1569" y="988"/>
                    </a:cubicBezTo>
                    <a:cubicBezTo>
                      <a:pt x="1569" y="989"/>
                      <a:pt x="1568" y="990"/>
                      <a:pt x="1568" y="990"/>
                    </a:cubicBezTo>
                    <a:cubicBezTo>
                      <a:pt x="1567" y="991"/>
                      <a:pt x="1567" y="992"/>
                      <a:pt x="1565" y="992"/>
                    </a:cubicBezTo>
                    <a:cubicBezTo>
                      <a:pt x="1564" y="992"/>
                      <a:pt x="1564" y="992"/>
                      <a:pt x="1563" y="993"/>
                    </a:cubicBezTo>
                    <a:cubicBezTo>
                      <a:pt x="1563" y="994"/>
                      <a:pt x="1562" y="994"/>
                      <a:pt x="1561" y="995"/>
                    </a:cubicBezTo>
                    <a:cubicBezTo>
                      <a:pt x="1560" y="997"/>
                      <a:pt x="1559" y="999"/>
                      <a:pt x="1557" y="999"/>
                    </a:cubicBezTo>
                    <a:cubicBezTo>
                      <a:pt x="1555" y="999"/>
                      <a:pt x="1555" y="999"/>
                      <a:pt x="1554" y="1000"/>
                    </a:cubicBezTo>
                    <a:cubicBezTo>
                      <a:pt x="1553" y="1001"/>
                      <a:pt x="1552" y="1001"/>
                      <a:pt x="1551" y="1002"/>
                    </a:cubicBezTo>
                    <a:cubicBezTo>
                      <a:pt x="1550" y="1003"/>
                      <a:pt x="1547" y="1005"/>
                      <a:pt x="1548" y="1006"/>
                    </a:cubicBezTo>
                    <a:cubicBezTo>
                      <a:pt x="1548" y="1007"/>
                      <a:pt x="1549" y="1006"/>
                      <a:pt x="1550" y="1007"/>
                    </a:cubicBezTo>
                    <a:cubicBezTo>
                      <a:pt x="1550" y="1007"/>
                      <a:pt x="1550" y="1009"/>
                      <a:pt x="1549" y="1009"/>
                    </a:cubicBezTo>
                    <a:cubicBezTo>
                      <a:pt x="1549" y="1009"/>
                      <a:pt x="1547" y="1010"/>
                      <a:pt x="1547" y="1010"/>
                    </a:cubicBezTo>
                    <a:cubicBezTo>
                      <a:pt x="1547" y="1011"/>
                      <a:pt x="1548" y="1013"/>
                      <a:pt x="1548" y="1014"/>
                    </a:cubicBezTo>
                    <a:cubicBezTo>
                      <a:pt x="1548" y="1014"/>
                      <a:pt x="1546" y="1015"/>
                      <a:pt x="1546" y="1016"/>
                    </a:cubicBezTo>
                    <a:cubicBezTo>
                      <a:pt x="1546" y="1016"/>
                      <a:pt x="1546" y="1017"/>
                      <a:pt x="1545" y="1017"/>
                    </a:cubicBezTo>
                    <a:cubicBezTo>
                      <a:pt x="1543" y="1017"/>
                      <a:pt x="1543" y="1017"/>
                      <a:pt x="1542" y="1018"/>
                    </a:cubicBezTo>
                    <a:cubicBezTo>
                      <a:pt x="1541" y="1019"/>
                      <a:pt x="1541" y="1019"/>
                      <a:pt x="1540" y="1020"/>
                    </a:cubicBezTo>
                    <a:cubicBezTo>
                      <a:pt x="1540" y="1021"/>
                      <a:pt x="1539" y="1022"/>
                      <a:pt x="1539" y="1023"/>
                    </a:cubicBezTo>
                    <a:cubicBezTo>
                      <a:pt x="1538" y="1024"/>
                      <a:pt x="1536" y="1025"/>
                      <a:pt x="1538" y="1026"/>
                    </a:cubicBezTo>
                    <a:cubicBezTo>
                      <a:pt x="1539" y="1026"/>
                      <a:pt x="1541" y="1026"/>
                      <a:pt x="1540" y="1027"/>
                    </a:cubicBezTo>
                    <a:cubicBezTo>
                      <a:pt x="1539" y="1028"/>
                      <a:pt x="1538" y="1027"/>
                      <a:pt x="1536" y="1029"/>
                    </a:cubicBezTo>
                    <a:cubicBezTo>
                      <a:pt x="1535" y="1031"/>
                      <a:pt x="1534" y="1031"/>
                      <a:pt x="1534" y="1032"/>
                    </a:cubicBezTo>
                    <a:cubicBezTo>
                      <a:pt x="1534" y="1034"/>
                      <a:pt x="1532" y="1036"/>
                      <a:pt x="1532" y="1037"/>
                    </a:cubicBezTo>
                    <a:cubicBezTo>
                      <a:pt x="1531" y="1038"/>
                      <a:pt x="1530" y="1039"/>
                      <a:pt x="1530" y="1040"/>
                    </a:cubicBezTo>
                    <a:cubicBezTo>
                      <a:pt x="1530" y="1041"/>
                      <a:pt x="1532" y="1042"/>
                      <a:pt x="1531" y="1043"/>
                    </a:cubicBezTo>
                    <a:cubicBezTo>
                      <a:pt x="1530" y="1044"/>
                      <a:pt x="1530" y="1046"/>
                      <a:pt x="1528" y="1046"/>
                    </a:cubicBezTo>
                    <a:cubicBezTo>
                      <a:pt x="1526" y="1046"/>
                      <a:pt x="1526" y="1046"/>
                      <a:pt x="1525" y="1045"/>
                    </a:cubicBezTo>
                    <a:cubicBezTo>
                      <a:pt x="1524" y="1044"/>
                      <a:pt x="1525" y="1044"/>
                      <a:pt x="1525" y="1042"/>
                    </a:cubicBezTo>
                    <a:cubicBezTo>
                      <a:pt x="1525" y="1039"/>
                      <a:pt x="1524" y="1040"/>
                      <a:pt x="1524" y="1038"/>
                    </a:cubicBezTo>
                    <a:cubicBezTo>
                      <a:pt x="1524" y="1036"/>
                      <a:pt x="1525" y="1035"/>
                      <a:pt x="1524" y="1035"/>
                    </a:cubicBezTo>
                    <a:cubicBezTo>
                      <a:pt x="1523" y="1036"/>
                      <a:pt x="1523" y="1037"/>
                      <a:pt x="1522" y="1035"/>
                    </a:cubicBezTo>
                    <a:cubicBezTo>
                      <a:pt x="1521" y="1034"/>
                      <a:pt x="1521" y="1030"/>
                      <a:pt x="1519" y="1029"/>
                    </a:cubicBezTo>
                    <a:cubicBezTo>
                      <a:pt x="1518" y="1028"/>
                      <a:pt x="1516" y="1028"/>
                      <a:pt x="1516" y="1026"/>
                    </a:cubicBezTo>
                    <a:cubicBezTo>
                      <a:pt x="1517" y="1025"/>
                      <a:pt x="1517" y="1023"/>
                      <a:pt x="1516" y="1023"/>
                    </a:cubicBezTo>
                    <a:cubicBezTo>
                      <a:pt x="1515" y="1022"/>
                      <a:pt x="1515" y="1021"/>
                      <a:pt x="1513" y="1020"/>
                    </a:cubicBezTo>
                    <a:cubicBezTo>
                      <a:pt x="1512" y="1019"/>
                      <a:pt x="1510" y="1017"/>
                      <a:pt x="1509" y="1016"/>
                    </a:cubicBezTo>
                    <a:cubicBezTo>
                      <a:pt x="1509" y="1014"/>
                      <a:pt x="1507" y="1012"/>
                      <a:pt x="1506" y="1011"/>
                    </a:cubicBezTo>
                    <a:cubicBezTo>
                      <a:pt x="1506" y="1010"/>
                      <a:pt x="1505" y="1010"/>
                      <a:pt x="1506" y="1009"/>
                    </a:cubicBezTo>
                    <a:cubicBezTo>
                      <a:pt x="1506" y="1007"/>
                      <a:pt x="1507" y="1006"/>
                      <a:pt x="1506" y="1005"/>
                    </a:cubicBezTo>
                    <a:cubicBezTo>
                      <a:pt x="1506" y="1003"/>
                      <a:pt x="1505" y="1003"/>
                      <a:pt x="1503" y="1003"/>
                    </a:cubicBezTo>
                    <a:cubicBezTo>
                      <a:pt x="1502" y="1003"/>
                      <a:pt x="1501" y="1004"/>
                      <a:pt x="1500" y="1004"/>
                    </a:cubicBezTo>
                    <a:cubicBezTo>
                      <a:pt x="1498" y="1004"/>
                      <a:pt x="1497" y="1004"/>
                      <a:pt x="1495" y="1003"/>
                    </a:cubicBezTo>
                    <a:cubicBezTo>
                      <a:pt x="1494" y="1003"/>
                      <a:pt x="1490" y="1003"/>
                      <a:pt x="1489" y="1002"/>
                    </a:cubicBezTo>
                    <a:cubicBezTo>
                      <a:pt x="1488" y="1000"/>
                      <a:pt x="1489" y="1000"/>
                      <a:pt x="1487" y="999"/>
                    </a:cubicBezTo>
                    <a:cubicBezTo>
                      <a:pt x="1486" y="999"/>
                      <a:pt x="1484" y="999"/>
                      <a:pt x="1484" y="998"/>
                    </a:cubicBezTo>
                    <a:cubicBezTo>
                      <a:pt x="1484" y="997"/>
                      <a:pt x="1486" y="994"/>
                      <a:pt x="1485" y="993"/>
                    </a:cubicBezTo>
                    <a:cubicBezTo>
                      <a:pt x="1485" y="992"/>
                      <a:pt x="1483" y="993"/>
                      <a:pt x="1482" y="992"/>
                    </a:cubicBezTo>
                    <a:cubicBezTo>
                      <a:pt x="1481" y="992"/>
                      <a:pt x="1480" y="991"/>
                      <a:pt x="1480" y="991"/>
                    </a:cubicBezTo>
                    <a:cubicBezTo>
                      <a:pt x="1480" y="992"/>
                      <a:pt x="1480" y="992"/>
                      <a:pt x="1480" y="992"/>
                    </a:cubicBezTo>
                    <a:cubicBezTo>
                      <a:pt x="1479" y="994"/>
                      <a:pt x="1479" y="995"/>
                      <a:pt x="1478" y="996"/>
                    </a:cubicBezTo>
                    <a:cubicBezTo>
                      <a:pt x="1477" y="997"/>
                      <a:pt x="1475" y="998"/>
                      <a:pt x="1474" y="999"/>
                    </a:cubicBezTo>
                    <a:cubicBezTo>
                      <a:pt x="1473" y="999"/>
                      <a:pt x="1471" y="1000"/>
                      <a:pt x="1470" y="1001"/>
                    </a:cubicBezTo>
                    <a:cubicBezTo>
                      <a:pt x="1469" y="1002"/>
                      <a:pt x="1467" y="1004"/>
                      <a:pt x="1467" y="1005"/>
                    </a:cubicBezTo>
                    <a:cubicBezTo>
                      <a:pt x="1467" y="1006"/>
                      <a:pt x="1466" y="1007"/>
                      <a:pt x="1466" y="1008"/>
                    </a:cubicBezTo>
                    <a:cubicBezTo>
                      <a:pt x="1465" y="1009"/>
                      <a:pt x="1465" y="1011"/>
                      <a:pt x="1466" y="1011"/>
                    </a:cubicBezTo>
                    <a:cubicBezTo>
                      <a:pt x="1466" y="1011"/>
                      <a:pt x="1468" y="1012"/>
                      <a:pt x="1468" y="1012"/>
                    </a:cubicBezTo>
                    <a:cubicBezTo>
                      <a:pt x="1469" y="1013"/>
                      <a:pt x="1470" y="1014"/>
                      <a:pt x="1470" y="1015"/>
                    </a:cubicBezTo>
                    <a:cubicBezTo>
                      <a:pt x="1471" y="1016"/>
                      <a:pt x="1471" y="1016"/>
                      <a:pt x="1471" y="1016"/>
                    </a:cubicBezTo>
                    <a:cubicBezTo>
                      <a:pt x="1472" y="1017"/>
                      <a:pt x="1473" y="1017"/>
                      <a:pt x="1474" y="1017"/>
                    </a:cubicBezTo>
                    <a:cubicBezTo>
                      <a:pt x="1475" y="1017"/>
                      <a:pt x="1475" y="1017"/>
                      <a:pt x="1476" y="1018"/>
                    </a:cubicBezTo>
                    <a:cubicBezTo>
                      <a:pt x="1477" y="1019"/>
                      <a:pt x="1477" y="1022"/>
                      <a:pt x="1477" y="1023"/>
                    </a:cubicBezTo>
                    <a:cubicBezTo>
                      <a:pt x="1477" y="1023"/>
                      <a:pt x="1476" y="1028"/>
                      <a:pt x="1475" y="1028"/>
                    </a:cubicBezTo>
                    <a:cubicBezTo>
                      <a:pt x="1474" y="1029"/>
                      <a:pt x="1474" y="1031"/>
                      <a:pt x="1475" y="1033"/>
                    </a:cubicBezTo>
                    <a:cubicBezTo>
                      <a:pt x="1476" y="1034"/>
                      <a:pt x="1476" y="1035"/>
                      <a:pt x="1475" y="1037"/>
                    </a:cubicBezTo>
                    <a:cubicBezTo>
                      <a:pt x="1475" y="1038"/>
                      <a:pt x="1476" y="1039"/>
                      <a:pt x="1476" y="1040"/>
                    </a:cubicBezTo>
                    <a:cubicBezTo>
                      <a:pt x="1476" y="1040"/>
                      <a:pt x="1476" y="1041"/>
                      <a:pt x="1476" y="1041"/>
                    </a:cubicBezTo>
                    <a:cubicBezTo>
                      <a:pt x="1476" y="1043"/>
                      <a:pt x="1476" y="1044"/>
                      <a:pt x="1475" y="1045"/>
                    </a:cubicBezTo>
                    <a:cubicBezTo>
                      <a:pt x="1475" y="1047"/>
                      <a:pt x="1475" y="1047"/>
                      <a:pt x="1476" y="1048"/>
                    </a:cubicBezTo>
                    <a:cubicBezTo>
                      <a:pt x="1476" y="1048"/>
                      <a:pt x="1477" y="1049"/>
                      <a:pt x="1477" y="1050"/>
                    </a:cubicBezTo>
                    <a:cubicBezTo>
                      <a:pt x="1477" y="1051"/>
                      <a:pt x="1476" y="1052"/>
                      <a:pt x="1476" y="1053"/>
                    </a:cubicBezTo>
                    <a:cubicBezTo>
                      <a:pt x="1476" y="1054"/>
                      <a:pt x="1478" y="1055"/>
                      <a:pt x="1478" y="1056"/>
                    </a:cubicBezTo>
                    <a:cubicBezTo>
                      <a:pt x="1478" y="1056"/>
                      <a:pt x="1478" y="1057"/>
                      <a:pt x="1478" y="1057"/>
                    </a:cubicBezTo>
                    <a:cubicBezTo>
                      <a:pt x="1478" y="1058"/>
                      <a:pt x="1478" y="1058"/>
                      <a:pt x="1478" y="1058"/>
                    </a:cubicBezTo>
                    <a:cubicBezTo>
                      <a:pt x="1478" y="1058"/>
                      <a:pt x="1479" y="1060"/>
                      <a:pt x="1480" y="1061"/>
                    </a:cubicBezTo>
                    <a:cubicBezTo>
                      <a:pt x="1480" y="1061"/>
                      <a:pt x="1482" y="1062"/>
                      <a:pt x="1483" y="1062"/>
                    </a:cubicBezTo>
                    <a:cubicBezTo>
                      <a:pt x="1484" y="1062"/>
                      <a:pt x="1486" y="1063"/>
                      <a:pt x="1486" y="1064"/>
                    </a:cubicBezTo>
                    <a:cubicBezTo>
                      <a:pt x="1486" y="1065"/>
                      <a:pt x="1486" y="1065"/>
                      <a:pt x="1486" y="1066"/>
                    </a:cubicBezTo>
                    <a:cubicBezTo>
                      <a:pt x="1485" y="1066"/>
                      <a:pt x="1483" y="1066"/>
                      <a:pt x="1483" y="1066"/>
                    </a:cubicBezTo>
                    <a:cubicBezTo>
                      <a:pt x="1483" y="1067"/>
                      <a:pt x="1483" y="1068"/>
                      <a:pt x="1485" y="1069"/>
                    </a:cubicBezTo>
                    <a:cubicBezTo>
                      <a:pt x="1486" y="1070"/>
                      <a:pt x="1487" y="1071"/>
                      <a:pt x="1487" y="1072"/>
                    </a:cubicBezTo>
                    <a:cubicBezTo>
                      <a:pt x="1487" y="1073"/>
                      <a:pt x="1485" y="1074"/>
                      <a:pt x="1485" y="1075"/>
                    </a:cubicBezTo>
                    <a:cubicBezTo>
                      <a:pt x="1485" y="1076"/>
                      <a:pt x="1486" y="1078"/>
                      <a:pt x="1485" y="1079"/>
                    </a:cubicBezTo>
                    <a:cubicBezTo>
                      <a:pt x="1484" y="1080"/>
                      <a:pt x="1482" y="1079"/>
                      <a:pt x="1482" y="1080"/>
                    </a:cubicBezTo>
                    <a:cubicBezTo>
                      <a:pt x="1481" y="1081"/>
                      <a:pt x="1482" y="1082"/>
                      <a:pt x="1483" y="1083"/>
                    </a:cubicBezTo>
                    <a:cubicBezTo>
                      <a:pt x="1483" y="1084"/>
                      <a:pt x="1484" y="1086"/>
                      <a:pt x="1483" y="1086"/>
                    </a:cubicBezTo>
                    <a:cubicBezTo>
                      <a:pt x="1482" y="1087"/>
                      <a:pt x="1482" y="1087"/>
                      <a:pt x="1481" y="1088"/>
                    </a:cubicBezTo>
                    <a:cubicBezTo>
                      <a:pt x="1479" y="1088"/>
                      <a:pt x="1478" y="1088"/>
                      <a:pt x="1478" y="1089"/>
                    </a:cubicBezTo>
                    <a:cubicBezTo>
                      <a:pt x="1478" y="1089"/>
                      <a:pt x="1478" y="1089"/>
                      <a:pt x="1478" y="1089"/>
                    </a:cubicBezTo>
                    <a:cubicBezTo>
                      <a:pt x="1478" y="1089"/>
                      <a:pt x="1478" y="1089"/>
                      <a:pt x="1478" y="1089"/>
                    </a:cubicBezTo>
                    <a:cubicBezTo>
                      <a:pt x="1478" y="1089"/>
                      <a:pt x="1477" y="1090"/>
                      <a:pt x="1477" y="1091"/>
                    </a:cubicBezTo>
                    <a:cubicBezTo>
                      <a:pt x="1476" y="1091"/>
                      <a:pt x="1476" y="1092"/>
                      <a:pt x="1475" y="1092"/>
                    </a:cubicBezTo>
                    <a:cubicBezTo>
                      <a:pt x="1474" y="1092"/>
                      <a:pt x="1473" y="1091"/>
                      <a:pt x="1472" y="1092"/>
                    </a:cubicBezTo>
                    <a:cubicBezTo>
                      <a:pt x="1471" y="1092"/>
                      <a:pt x="1470" y="1092"/>
                      <a:pt x="1469" y="1093"/>
                    </a:cubicBezTo>
                    <a:cubicBezTo>
                      <a:pt x="1467" y="1093"/>
                      <a:pt x="1466" y="1093"/>
                      <a:pt x="1465" y="1093"/>
                    </a:cubicBezTo>
                    <a:cubicBezTo>
                      <a:pt x="1463" y="1093"/>
                      <a:pt x="1462" y="1093"/>
                      <a:pt x="1461" y="1093"/>
                    </a:cubicBezTo>
                    <a:cubicBezTo>
                      <a:pt x="1460" y="1093"/>
                      <a:pt x="1459" y="1092"/>
                      <a:pt x="1458" y="1093"/>
                    </a:cubicBezTo>
                    <a:cubicBezTo>
                      <a:pt x="1457" y="1094"/>
                      <a:pt x="1454" y="1094"/>
                      <a:pt x="1453" y="1094"/>
                    </a:cubicBezTo>
                    <a:cubicBezTo>
                      <a:pt x="1452" y="1093"/>
                      <a:pt x="1452" y="1093"/>
                      <a:pt x="1452" y="1092"/>
                    </a:cubicBezTo>
                    <a:cubicBezTo>
                      <a:pt x="1451" y="1091"/>
                      <a:pt x="1451" y="1090"/>
                      <a:pt x="1451" y="1089"/>
                    </a:cubicBezTo>
                    <a:cubicBezTo>
                      <a:pt x="1451" y="1088"/>
                      <a:pt x="1451" y="1087"/>
                      <a:pt x="1450" y="1088"/>
                    </a:cubicBezTo>
                    <a:cubicBezTo>
                      <a:pt x="1450" y="1088"/>
                      <a:pt x="1449" y="1089"/>
                      <a:pt x="1448" y="1090"/>
                    </a:cubicBezTo>
                    <a:cubicBezTo>
                      <a:pt x="1447" y="1090"/>
                      <a:pt x="1446" y="1091"/>
                      <a:pt x="1446" y="1092"/>
                    </a:cubicBezTo>
                    <a:cubicBezTo>
                      <a:pt x="1446" y="1093"/>
                      <a:pt x="1445" y="1094"/>
                      <a:pt x="1443" y="1094"/>
                    </a:cubicBezTo>
                    <a:cubicBezTo>
                      <a:pt x="1442" y="1094"/>
                      <a:pt x="1442" y="1093"/>
                      <a:pt x="1440" y="1092"/>
                    </a:cubicBezTo>
                    <a:cubicBezTo>
                      <a:pt x="1439" y="1092"/>
                      <a:pt x="1439" y="1093"/>
                      <a:pt x="1437" y="1093"/>
                    </a:cubicBezTo>
                    <a:cubicBezTo>
                      <a:pt x="1435" y="1093"/>
                      <a:pt x="1434" y="1092"/>
                      <a:pt x="1433" y="1093"/>
                    </a:cubicBezTo>
                    <a:cubicBezTo>
                      <a:pt x="1431" y="1093"/>
                      <a:pt x="1430" y="1093"/>
                      <a:pt x="1429" y="1093"/>
                    </a:cubicBezTo>
                    <a:cubicBezTo>
                      <a:pt x="1429" y="1094"/>
                      <a:pt x="1428" y="1094"/>
                      <a:pt x="1426" y="1095"/>
                    </a:cubicBezTo>
                    <a:cubicBezTo>
                      <a:pt x="1425" y="1095"/>
                      <a:pt x="1423" y="1095"/>
                      <a:pt x="1423" y="1096"/>
                    </a:cubicBezTo>
                    <a:cubicBezTo>
                      <a:pt x="1423" y="1097"/>
                      <a:pt x="1423" y="1098"/>
                      <a:pt x="1422" y="1098"/>
                    </a:cubicBezTo>
                    <a:cubicBezTo>
                      <a:pt x="1421" y="1098"/>
                      <a:pt x="1420" y="1098"/>
                      <a:pt x="1419" y="1096"/>
                    </a:cubicBezTo>
                    <a:cubicBezTo>
                      <a:pt x="1419" y="1095"/>
                      <a:pt x="1418" y="1092"/>
                      <a:pt x="1418" y="1091"/>
                    </a:cubicBezTo>
                    <a:cubicBezTo>
                      <a:pt x="1418" y="1090"/>
                      <a:pt x="1418" y="1089"/>
                      <a:pt x="1417" y="1088"/>
                    </a:cubicBezTo>
                    <a:cubicBezTo>
                      <a:pt x="1416" y="1087"/>
                      <a:pt x="1417" y="1087"/>
                      <a:pt x="1415" y="1086"/>
                    </a:cubicBezTo>
                    <a:cubicBezTo>
                      <a:pt x="1413" y="1086"/>
                      <a:pt x="1411" y="1086"/>
                      <a:pt x="1411" y="1085"/>
                    </a:cubicBezTo>
                    <a:cubicBezTo>
                      <a:pt x="1411" y="1084"/>
                      <a:pt x="1413" y="1084"/>
                      <a:pt x="1413" y="1083"/>
                    </a:cubicBezTo>
                    <a:cubicBezTo>
                      <a:pt x="1414" y="1082"/>
                      <a:pt x="1414" y="1081"/>
                      <a:pt x="1414" y="1081"/>
                    </a:cubicBezTo>
                    <a:cubicBezTo>
                      <a:pt x="1414" y="1080"/>
                      <a:pt x="1413" y="1079"/>
                      <a:pt x="1413" y="1078"/>
                    </a:cubicBezTo>
                    <a:cubicBezTo>
                      <a:pt x="1413" y="1077"/>
                      <a:pt x="1414" y="1076"/>
                      <a:pt x="1413" y="1076"/>
                    </a:cubicBezTo>
                    <a:cubicBezTo>
                      <a:pt x="1412" y="1076"/>
                      <a:pt x="1411" y="1077"/>
                      <a:pt x="1410" y="1076"/>
                    </a:cubicBezTo>
                    <a:cubicBezTo>
                      <a:pt x="1408" y="1076"/>
                      <a:pt x="1407" y="1076"/>
                      <a:pt x="1406" y="1074"/>
                    </a:cubicBezTo>
                    <a:cubicBezTo>
                      <a:pt x="1405" y="1072"/>
                      <a:pt x="1406" y="1071"/>
                      <a:pt x="1405" y="1070"/>
                    </a:cubicBezTo>
                    <a:cubicBezTo>
                      <a:pt x="1405" y="1070"/>
                      <a:pt x="1404" y="1069"/>
                      <a:pt x="1403" y="1068"/>
                    </a:cubicBezTo>
                    <a:cubicBezTo>
                      <a:pt x="1402" y="1067"/>
                      <a:pt x="1401" y="1065"/>
                      <a:pt x="1400" y="1064"/>
                    </a:cubicBezTo>
                    <a:cubicBezTo>
                      <a:pt x="1399" y="1063"/>
                      <a:pt x="1399" y="1062"/>
                      <a:pt x="1399" y="1061"/>
                    </a:cubicBezTo>
                    <a:cubicBezTo>
                      <a:pt x="1399" y="1059"/>
                      <a:pt x="1399" y="1055"/>
                      <a:pt x="1401" y="1055"/>
                    </a:cubicBezTo>
                    <a:cubicBezTo>
                      <a:pt x="1403" y="1055"/>
                      <a:pt x="1404" y="1055"/>
                      <a:pt x="1405" y="1056"/>
                    </a:cubicBezTo>
                    <a:cubicBezTo>
                      <a:pt x="1406" y="1056"/>
                      <a:pt x="1406" y="1059"/>
                      <a:pt x="1407" y="1059"/>
                    </a:cubicBezTo>
                    <a:cubicBezTo>
                      <a:pt x="1408" y="1059"/>
                      <a:pt x="1409" y="1058"/>
                      <a:pt x="1410" y="1056"/>
                    </a:cubicBezTo>
                    <a:cubicBezTo>
                      <a:pt x="1410" y="1055"/>
                      <a:pt x="1411" y="1052"/>
                      <a:pt x="1411" y="1050"/>
                    </a:cubicBezTo>
                    <a:cubicBezTo>
                      <a:pt x="1411" y="1049"/>
                      <a:pt x="1411" y="1049"/>
                      <a:pt x="1409" y="1048"/>
                    </a:cubicBezTo>
                    <a:cubicBezTo>
                      <a:pt x="1408" y="1047"/>
                      <a:pt x="1404" y="1045"/>
                      <a:pt x="1405" y="1044"/>
                    </a:cubicBezTo>
                    <a:cubicBezTo>
                      <a:pt x="1407" y="1044"/>
                      <a:pt x="1407" y="1044"/>
                      <a:pt x="1407" y="1042"/>
                    </a:cubicBezTo>
                    <a:cubicBezTo>
                      <a:pt x="1407" y="1041"/>
                      <a:pt x="1408" y="1039"/>
                      <a:pt x="1407" y="1038"/>
                    </a:cubicBezTo>
                    <a:cubicBezTo>
                      <a:pt x="1405" y="1037"/>
                      <a:pt x="1405" y="1037"/>
                      <a:pt x="1404" y="1037"/>
                    </a:cubicBezTo>
                    <a:cubicBezTo>
                      <a:pt x="1402" y="1037"/>
                      <a:pt x="1402" y="1037"/>
                      <a:pt x="1403" y="1036"/>
                    </a:cubicBezTo>
                    <a:cubicBezTo>
                      <a:pt x="1404" y="1036"/>
                      <a:pt x="1405" y="1035"/>
                      <a:pt x="1405" y="1034"/>
                    </a:cubicBezTo>
                    <a:cubicBezTo>
                      <a:pt x="1405" y="1032"/>
                      <a:pt x="1404" y="1031"/>
                      <a:pt x="1402" y="1030"/>
                    </a:cubicBezTo>
                    <a:cubicBezTo>
                      <a:pt x="1401" y="1030"/>
                      <a:pt x="1400" y="1030"/>
                      <a:pt x="1400" y="1032"/>
                    </a:cubicBezTo>
                    <a:cubicBezTo>
                      <a:pt x="1400" y="1033"/>
                      <a:pt x="1401" y="1033"/>
                      <a:pt x="1400" y="1035"/>
                    </a:cubicBezTo>
                    <a:cubicBezTo>
                      <a:pt x="1399" y="1036"/>
                      <a:pt x="1398" y="1036"/>
                      <a:pt x="1397" y="1036"/>
                    </a:cubicBezTo>
                    <a:cubicBezTo>
                      <a:pt x="1396" y="1036"/>
                      <a:pt x="1393" y="1036"/>
                      <a:pt x="1394" y="1035"/>
                    </a:cubicBezTo>
                    <a:cubicBezTo>
                      <a:pt x="1395" y="1035"/>
                      <a:pt x="1396" y="1034"/>
                      <a:pt x="1396" y="1033"/>
                    </a:cubicBezTo>
                    <a:cubicBezTo>
                      <a:pt x="1396" y="1032"/>
                      <a:pt x="1396" y="1030"/>
                      <a:pt x="1395" y="1030"/>
                    </a:cubicBezTo>
                    <a:cubicBezTo>
                      <a:pt x="1393" y="1030"/>
                      <a:pt x="1391" y="1031"/>
                      <a:pt x="1391" y="1029"/>
                    </a:cubicBezTo>
                    <a:cubicBezTo>
                      <a:pt x="1391" y="1027"/>
                      <a:pt x="1392" y="1025"/>
                      <a:pt x="1391" y="1024"/>
                    </a:cubicBezTo>
                    <a:cubicBezTo>
                      <a:pt x="1391" y="1024"/>
                      <a:pt x="1389" y="1023"/>
                      <a:pt x="1387" y="1023"/>
                    </a:cubicBezTo>
                    <a:cubicBezTo>
                      <a:pt x="1386" y="1022"/>
                      <a:pt x="1385" y="1022"/>
                      <a:pt x="1384" y="1021"/>
                    </a:cubicBezTo>
                    <a:cubicBezTo>
                      <a:pt x="1383" y="1020"/>
                      <a:pt x="1381" y="1020"/>
                      <a:pt x="1382" y="1019"/>
                    </a:cubicBezTo>
                    <a:cubicBezTo>
                      <a:pt x="1382" y="1018"/>
                      <a:pt x="1384" y="1017"/>
                      <a:pt x="1385" y="1016"/>
                    </a:cubicBezTo>
                    <a:cubicBezTo>
                      <a:pt x="1386" y="1015"/>
                      <a:pt x="1387" y="1014"/>
                      <a:pt x="1387" y="1013"/>
                    </a:cubicBezTo>
                    <a:cubicBezTo>
                      <a:pt x="1386" y="1012"/>
                      <a:pt x="1384" y="1013"/>
                      <a:pt x="1384" y="1012"/>
                    </a:cubicBezTo>
                    <a:cubicBezTo>
                      <a:pt x="1383" y="1011"/>
                      <a:pt x="1383" y="1010"/>
                      <a:pt x="1383" y="1008"/>
                    </a:cubicBezTo>
                    <a:cubicBezTo>
                      <a:pt x="1383" y="1006"/>
                      <a:pt x="1384" y="1005"/>
                      <a:pt x="1382" y="1004"/>
                    </a:cubicBezTo>
                    <a:cubicBezTo>
                      <a:pt x="1381" y="1003"/>
                      <a:pt x="1380" y="1003"/>
                      <a:pt x="1379" y="1003"/>
                    </a:cubicBezTo>
                    <a:cubicBezTo>
                      <a:pt x="1378" y="1002"/>
                      <a:pt x="1377" y="1001"/>
                      <a:pt x="1377" y="1000"/>
                    </a:cubicBezTo>
                    <a:cubicBezTo>
                      <a:pt x="1376" y="999"/>
                      <a:pt x="1377" y="999"/>
                      <a:pt x="1375" y="998"/>
                    </a:cubicBezTo>
                    <a:cubicBezTo>
                      <a:pt x="1373" y="998"/>
                      <a:pt x="1372" y="997"/>
                      <a:pt x="1371" y="996"/>
                    </a:cubicBezTo>
                    <a:cubicBezTo>
                      <a:pt x="1371" y="994"/>
                      <a:pt x="1369" y="993"/>
                      <a:pt x="1369" y="993"/>
                    </a:cubicBezTo>
                    <a:cubicBezTo>
                      <a:pt x="1368" y="992"/>
                      <a:pt x="1365" y="991"/>
                      <a:pt x="1365" y="990"/>
                    </a:cubicBezTo>
                    <a:cubicBezTo>
                      <a:pt x="1365" y="989"/>
                      <a:pt x="1366" y="988"/>
                      <a:pt x="1366" y="988"/>
                    </a:cubicBezTo>
                    <a:cubicBezTo>
                      <a:pt x="1365" y="987"/>
                      <a:pt x="1364" y="988"/>
                      <a:pt x="1363" y="989"/>
                    </a:cubicBezTo>
                    <a:cubicBezTo>
                      <a:pt x="1362" y="989"/>
                      <a:pt x="1361" y="991"/>
                      <a:pt x="1359" y="991"/>
                    </a:cubicBezTo>
                    <a:cubicBezTo>
                      <a:pt x="1358" y="992"/>
                      <a:pt x="1357" y="992"/>
                      <a:pt x="1355" y="992"/>
                    </a:cubicBezTo>
                    <a:cubicBezTo>
                      <a:pt x="1354" y="991"/>
                      <a:pt x="1354" y="991"/>
                      <a:pt x="1352" y="991"/>
                    </a:cubicBezTo>
                    <a:cubicBezTo>
                      <a:pt x="1350" y="991"/>
                      <a:pt x="1349" y="991"/>
                      <a:pt x="1348" y="991"/>
                    </a:cubicBezTo>
                    <a:cubicBezTo>
                      <a:pt x="1347" y="992"/>
                      <a:pt x="1346" y="992"/>
                      <a:pt x="1345" y="992"/>
                    </a:cubicBezTo>
                    <a:cubicBezTo>
                      <a:pt x="1344" y="992"/>
                      <a:pt x="1343" y="992"/>
                      <a:pt x="1343" y="993"/>
                    </a:cubicBezTo>
                    <a:cubicBezTo>
                      <a:pt x="1342" y="994"/>
                      <a:pt x="1342" y="995"/>
                      <a:pt x="1342" y="997"/>
                    </a:cubicBezTo>
                    <a:cubicBezTo>
                      <a:pt x="1341" y="998"/>
                      <a:pt x="1339" y="1000"/>
                      <a:pt x="1340" y="1000"/>
                    </a:cubicBezTo>
                    <a:cubicBezTo>
                      <a:pt x="1341" y="1000"/>
                      <a:pt x="1341" y="1000"/>
                      <a:pt x="1341" y="1002"/>
                    </a:cubicBezTo>
                    <a:cubicBezTo>
                      <a:pt x="1341" y="1003"/>
                      <a:pt x="1341" y="1003"/>
                      <a:pt x="1341" y="1004"/>
                    </a:cubicBezTo>
                    <a:cubicBezTo>
                      <a:pt x="1341" y="1004"/>
                      <a:pt x="1341" y="1004"/>
                      <a:pt x="1341" y="1004"/>
                    </a:cubicBezTo>
                    <a:cubicBezTo>
                      <a:pt x="1341" y="1004"/>
                      <a:pt x="1341" y="1005"/>
                      <a:pt x="1340" y="1005"/>
                    </a:cubicBezTo>
                    <a:cubicBezTo>
                      <a:pt x="1340" y="1005"/>
                      <a:pt x="1339" y="1005"/>
                      <a:pt x="1338" y="1005"/>
                    </a:cubicBezTo>
                    <a:cubicBezTo>
                      <a:pt x="1338" y="1005"/>
                      <a:pt x="1338" y="1005"/>
                      <a:pt x="1338" y="1005"/>
                    </a:cubicBezTo>
                    <a:cubicBezTo>
                      <a:pt x="1337" y="1005"/>
                      <a:pt x="1335" y="1005"/>
                      <a:pt x="1334" y="1005"/>
                    </a:cubicBezTo>
                    <a:cubicBezTo>
                      <a:pt x="1333" y="1004"/>
                      <a:pt x="1331" y="1005"/>
                      <a:pt x="1329" y="1005"/>
                    </a:cubicBezTo>
                    <a:cubicBezTo>
                      <a:pt x="1326" y="1006"/>
                      <a:pt x="1324" y="1007"/>
                      <a:pt x="1323" y="1006"/>
                    </a:cubicBezTo>
                    <a:cubicBezTo>
                      <a:pt x="1322" y="1006"/>
                      <a:pt x="1321" y="1005"/>
                      <a:pt x="1318" y="1008"/>
                    </a:cubicBezTo>
                    <a:cubicBezTo>
                      <a:pt x="1315" y="1010"/>
                      <a:pt x="1313" y="1013"/>
                      <a:pt x="1311" y="1014"/>
                    </a:cubicBezTo>
                    <a:cubicBezTo>
                      <a:pt x="1311" y="1014"/>
                      <a:pt x="1310" y="1014"/>
                      <a:pt x="1310" y="1014"/>
                    </a:cubicBezTo>
                    <a:cubicBezTo>
                      <a:pt x="1309" y="1016"/>
                      <a:pt x="1309" y="1016"/>
                      <a:pt x="1309" y="1016"/>
                    </a:cubicBezTo>
                    <a:cubicBezTo>
                      <a:pt x="1309" y="1016"/>
                      <a:pt x="1308" y="1019"/>
                      <a:pt x="1309" y="1020"/>
                    </a:cubicBezTo>
                    <a:cubicBezTo>
                      <a:pt x="1310" y="1021"/>
                      <a:pt x="1311" y="1024"/>
                      <a:pt x="1311" y="1026"/>
                    </a:cubicBezTo>
                    <a:cubicBezTo>
                      <a:pt x="1311" y="1027"/>
                      <a:pt x="1311" y="1029"/>
                      <a:pt x="1312" y="1029"/>
                    </a:cubicBezTo>
                    <a:cubicBezTo>
                      <a:pt x="1312" y="1030"/>
                      <a:pt x="1313" y="1032"/>
                      <a:pt x="1313" y="1033"/>
                    </a:cubicBezTo>
                    <a:cubicBezTo>
                      <a:pt x="1312" y="1034"/>
                      <a:pt x="1312" y="1034"/>
                      <a:pt x="1310" y="1033"/>
                    </a:cubicBezTo>
                    <a:cubicBezTo>
                      <a:pt x="1309" y="1033"/>
                      <a:pt x="1308" y="1033"/>
                      <a:pt x="1307" y="1033"/>
                    </a:cubicBezTo>
                    <a:cubicBezTo>
                      <a:pt x="1306" y="1033"/>
                      <a:pt x="1303" y="1033"/>
                      <a:pt x="1304" y="1033"/>
                    </a:cubicBezTo>
                    <a:cubicBezTo>
                      <a:pt x="1304" y="1034"/>
                      <a:pt x="1307" y="1037"/>
                      <a:pt x="1307" y="1037"/>
                    </a:cubicBezTo>
                    <a:cubicBezTo>
                      <a:pt x="1308" y="1037"/>
                      <a:pt x="1309" y="1037"/>
                      <a:pt x="1309" y="1038"/>
                    </a:cubicBezTo>
                    <a:cubicBezTo>
                      <a:pt x="1310" y="1039"/>
                      <a:pt x="1311" y="1040"/>
                      <a:pt x="1311" y="1041"/>
                    </a:cubicBezTo>
                    <a:cubicBezTo>
                      <a:pt x="1312" y="1042"/>
                      <a:pt x="1312" y="1043"/>
                      <a:pt x="1312" y="1045"/>
                    </a:cubicBezTo>
                    <a:cubicBezTo>
                      <a:pt x="1312" y="1046"/>
                      <a:pt x="1312" y="1048"/>
                      <a:pt x="1312" y="1049"/>
                    </a:cubicBezTo>
                    <a:cubicBezTo>
                      <a:pt x="1312" y="1049"/>
                      <a:pt x="1312" y="1050"/>
                      <a:pt x="1311" y="1051"/>
                    </a:cubicBezTo>
                    <a:cubicBezTo>
                      <a:pt x="1310" y="1051"/>
                      <a:pt x="1308" y="1053"/>
                      <a:pt x="1307" y="1053"/>
                    </a:cubicBezTo>
                    <a:cubicBezTo>
                      <a:pt x="1307" y="1054"/>
                      <a:pt x="1306" y="1054"/>
                      <a:pt x="1306" y="1053"/>
                    </a:cubicBezTo>
                    <a:cubicBezTo>
                      <a:pt x="1305" y="1052"/>
                      <a:pt x="1305" y="1052"/>
                      <a:pt x="1304" y="1053"/>
                    </a:cubicBezTo>
                    <a:cubicBezTo>
                      <a:pt x="1303" y="1054"/>
                      <a:pt x="1303" y="1056"/>
                      <a:pt x="1302" y="1057"/>
                    </a:cubicBezTo>
                    <a:cubicBezTo>
                      <a:pt x="1302" y="1057"/>
                      <a:pt x="1300" y="1057"/>
                      <a:pt x="1299" y="1058"/>
                    </a:cubicBezTo>
                    <a:cubicBezTo>
                      <a:pt x="1297" y="1059"/>
                      <a:pt x="1296" y="1059"/>
                      <a:pt x="1296" y="1059"/>
                    </a:cubicBezTo>
                    <a:cubicBezTo>
                      <a:pt x="1295" y="1059"/>
                      <a:pt x="1294" y="1060"/>
                      <a:pt x="1292" y="1060"/>
                    </a:cubicBezTo>
                    <a:cubicBezTo>
                      <a:pt x="1290" y="1059"/>
                      <a:pt x="1289" y="1057"/>
                      <a:pt x="1289" y="1057"/>
                    </a:cubicBezTo>
                    <a:cubicBezTo>
                      <a:pt x="1288" y="1056"/>
                      <a:pt x="1287" y="1056"/>
                      <a:pt x="1286" y="1057"/>
                    </a:cubicBezTo>
                    <a:cubicBezTo>
                      <a:pt x="1285" y="1059"/>
                      <a:pt x="1284" y="1060"/>
                      <a:pt x="1283" y="1060"/>
                    </a:cubicBezTo>
                    <a:cubicBezTo>
                      <a:pt x="1282" y="1060"/>
                      <a:pt x="1281" y="1061"/>
                      <a:pt x="1281" y="1059"/>
                    </a:cubicBezTo>
                    <a:cubicBezTo>
                      <a:pt x="1282" y="1058"/>
                      <a:pt x="1283" y="1056"/>
                      <a:pt x="1282" y="1055"/>
                    </a:cubicBezTo>
                    <a:cubicBezTo>
                      <a:pt x="1280" y="1054"/>
                      <a:pt x="1279" y="1054"/>
                      <a:pt x="1278" y="1054"/>
                    </a:cubicBezTo>
                    <a:cubicBezTo>
                      <a:pt x="1276" y="1055"/>
                      <a:pt x="1275" y="1055"/>
                      <a:pt x="1275" y="1057"/>
                    </a:cubicBezTo>
                    <a:cubicBezTo>
                      <a:pt x="1274" y="1058"/>
                      <a:pt x="1274" y="1059"/>
                      <a:pt x="1273" y="1060"/>
                    </a:cubicBezTo>
                    <a:cubicBezTo>
                      <a:pt x="1272" y="1061"/>
                      <a:pt x="1271" y="1062"/>
                      <a:pt x="1270" y="1064"/>
                    </a:cubicBezTo>
                    <a:cubicBezTo>
                      <a:pt x="1269" y="1066"/>
                      <a:pt x="1270" y="1068"/>
                      <a:pt x="1269" y="1069"/>
                    </a:cubicBezTo>
                    <a:cubicBezTo>
                      <a:pt x="1267" y="1069"/>
                      <a:pt x="1267" y="1069"/>
                      <a:pt x="1266" y="1069"/>
                    </a:cubicBezTo>
                    <a:cubicBezTo>
                      <a:pt x="1265" y="1069"/>
                      <a:pt x="1263" y="1069"/>
                      <a:pt x="1263" y="1070"/>
                    </a:cubicBezTo>
                    <a:cubicBezTo>
                      <a:pt x="1263" y="1072"/>
                      <a:pt x="1263" y="1072"/>
                      <a:pt x="1264" y="1073"/>
                    </a:cubicBezTo>
                    <a:cubicBezTo>
                      <a:pt x="1265" y="1074"/>
                      <a:pt x="1265" y="1074"/>
                      <a:pt x="1264" y="1075"/>
                    </a:cubicBezTo>
                    <a:cubicBezTo>
                      <a:pt x="1264" y="1076"/>
                      <a:pt x="1264" y="1078"/>
                      <a:pt x="1262" y="1078"/>
                    </a:cubicBezTo>
                    <a:cubicBezTo>
                      <a:pt x="1261" y="1078"/>
                      <a:pt x="1260" y="1078"/>
                      <a:pt x="1259" y="1078"/>
                    </a:cubicBezTo>
                    <a:cubicBezTo>
                      <a:pt x="1258" y="1078"/>
                      <a:pt x="1257" y="1077"/>
                      <a:pt x="1256" y="1076"/>
                    </a:cubicBezTo>
                    <a:cubicBezTo>
                      <a:pt x="1256" y="1074"/>
                      <a:pt x="1255" y="1072"/>
                      <a:pt x="1254" y="1071"/>
                    </a:cubicBezTo>
                    <a:cubicBezTo>
                      <a:pt x="1253" y="1069"/>
                      <a:pt x="1251" y="1067"/>
                      <a:pt x="1250" y="1066"/>
                    </a:cubicBezTo>
                    <a:cubicBezTo>
                      <a:pt x="1250" y="1065"/>
                      <a:pt x="1249" y="1063"/>
                      <a:pt x="1249" y="1063"/>
                    </a:cubicBezTo>
                    <a:cubicBezTo>
                      <a:pt x="1249" y="1063"/>
                      <a:pt x="1248" y="1065"/>
                      <a:pt x="1246" y="1065"/>
                    </a:cubicBezTo>
                    <a:cubicBezTo>
                      <a:pt x="1245" y="1065"/>
                      <a:pt x="1243" y="1065"/>
                      <a:pt x="1243" y="1066"/>
                    </a:cubicBezTo>
                    <a:cubicBezTo>
                      <a:pt x="1243" y="1067"/>
                      <a:pt x="1242" y="1067"/>
                      <a:pt x="1242" y="1068"/>
                    </a:cubicBezTo>
                    <a:cubicBezTo>
                      <a:pt x="1241" y="1069"/>
                      <a:pt x="1241" y="1070"/>
                      <a:pt x="1239" y="1070"/>
                    </a:cubicBezTo>
                    <a:cubicBezTo>
                      <a:pt x="1238" y="1070"/>
                      <a:pt x="1237" y="1069"/>
                      <a:pt x="1237" y="1070"/>
                    </a:cubicBezTo>
                    <a:cubicBezTo>
                      <a:pt x="1238" y="1072"/>
                      <a:pt x="1237" y="1072"/>
                      <a:pt x="1236" y="1073"/>
                    </a:cubicBezTo>
                    <a:cubicBezTo>
                      <a:pt x="1235" y="1074"/>
                      <a:pt x="1226" y="1082"/>
                      <a:pt x="1224" y="1083"/>
                    </a:cubicBezTo>
                    <a:cubicBezTo>
                      <a:pt x="1222" y="1085"/>
                      <a:pt x="1218" y="1087"/>
                      <a:pt x="1217" y="1088"/>
                    </a:cubicBezTo>
                    <a:cubicBezTo>
                      <a:pt x="1215" y="1088"/>
                      <a:pt x="1211" y="1089"/>
                      <a:pt x="1212" y="1091"/>
                    </a:cubicBezTo>
                    <a:cubicBezTo>
                      <a:pt x="1213" y="1092"/>
                      <a:pt x="1215" y="1092"/>
                      <a:pt x="1215" y="1093"/>
                    </a:cubicBezTo>
                    <a:cubicBezTo>
                      <a:pt x="1215" y="1094"/>
                      <a:pt x="1214" y="1096"/>
                      <a:pt x="1215" y="1097"/>
                    </a:cubicBezTo>
                    <a:cubicBezTo>
                      <a:pt x="1215" y="1097"/>
                      <a:pt x="1217" y="1099"/>
                      <a:pt x="1217" y="1099"/>
                    </a:cubicBezTo>
                    <a:cubicBezTo>
                      <a:pt x="1216" y="1099"/>
                      <a:pt x="1213" y="1100"/>
                      <a:pt x="1212" y="1100"/>
                    </a:cubicBezTo>
                    <a:cubicBezTo>
                      <a:pt x="1211" y="1099"/>
                      <a:pt x="1211" y="1098"/>
                      <a:pt x="1210" y="1098"/>
                    </a:cubicBezTo>
                    <a:cubicBezTo>
                      <a:pt x="1209" y="1098"/>
                      <a:pt x="1209" y="1099"/>
                      <a:pt x="1209" y="1099"/>
                    </a:cubicBezTo>
                    <a:cubicBezTo>
                      <a:pt x="1209" y="1100"/>
                      <a:pt x="1209" y="1101"/>
                      <a:pt x="1208" y="1102"/>
                    </a:cubicBezTo>
                    <a:cubicBezTo>
                      <a:pt x="1206" y="1102"/>
                      <a:pt x="1206" y="1102"/>
                      <a:pt x="1206" y="1102"/>
                    </a:cubicBezTo>
                    <a:cubicBezTo>
                      <a:pt x="1206" y="1102"/>
                      <a:pt x="1206" y="1100"/>
                      <a:pt x="1205" y="1100"/>
                    </a:cubicBezTo>
                    <a:cubicBezTo>
                      <a:pt x="1204" y="1100"/>
                      <a:pt x="1203" y="1100"/>
                      <a:pt x="1202" y="1100"/>
                    </a:cubicBezTo>
                    <a:cubicBezTo>
                      <a:pt x="1200" y="1099"/>
                      <a:pt x="1201" y="1099"/>
                      <a:pt x="1200" y="1099"/>
                    </a:cubicBezTo>
                    <a:cubicBezTo>
                      <a:pt x="1198" y="1099"/>
                      <a:pt x="1198" y="1099"/>
                      <a:pt x="1197" y="1099"/>
                    </a:cubicBezTo>
                    <a:cubicBezTo>
                      <a:pt x="1197" y="1100"/>
                      <a:pt x="1196" y="1101"/>
                      <a:pt x="1195" y="1101"/>
                    </a:cubicBezTo>
                    <a:cubicBezTo>
                      <a:pt x="1194" y="1101"/>
                      <a:pt x="1194" y="1100"/>
                      <a:pt x="1193" y="1100"/>
                    </a:cubicBezTo>
                    <a:cubicBezTo>
                      <a:pt x="1191" y="1100"/>
                      <a:pt x="1190" y="1101"/>
                      <a:pt x="1189" y="1101"/>
                    </a:cubicBezTo>
                    <a:cubicBezTo>
                      <a:pt x="1188" y="1101"/>
                      <a:pt x="1185" y="1101"/>
                      <a:pt x="1185" y="1102"/>
                    </a:cubicBezTo>
                    <a:cubicBezTo>
                      <a:pt x="1184" y="1102"/>
                      <a:pt x="1183" y="1102"/>
                      <a:pt x="1183" y="1102"/>
                    </a:cubicBezTo>
                    <a:cubicBezTo>
                      <a:pt x="1183" y="1102"/>
                      <a:pt x="1185" y="1100"/>
                      <a:pt x="1185" y="1098"/>
                    </a:cubicBezTo>
                    <a:cubicBezTo>
                      <a:pt x="1184" y="1097"/>
                      <a:pt x="1184" y="1094"/>
                      <a:pt x="1184" y="1092"/>
                    </a:cubicBezTo>
                    <a:cubicBezTo>
                      <a:pt x="1184" y="1091"/>
                      <a:pt x="1184" y="1087"/>
                      <a:pt x="1183" y="1086"/>
                    </a:cubicBezTo>
                    <a:cubicBezTo>
                      <a:pt x="1181" y="1085"/>
                      <a:pt x="1180" y="1084"/>
                      <a:pt x="1181" y="1084"/>
                    </a:cubicBezTo>
                    <a:cubicBezTo>
                      <a:pt x="1182" y="1084"/>
                      <a:pt x="1184" y="1082"/>
                      <a:pt x="1184" y="1082"/>
                    </a:cubicBezTo>
                    <a:cubicBezTo>
                      <a:pt x="1185" y="1081"/>
                      <a:pt x="1186" y="1080"/>
                      <a:pt x="1185" y="1079"/>
                    </a:cubicBezTo>
                    <a:cubicBezTo>
                      <a:pt x="1184" y="1079"/>
                      <a:pt x="1183" y="1079"/>
                      <a:pt x="1183" y="1077"/>
                    </a:cubicBezTo>
                    <a:cubicBezTo>
                      <a:pt x="1183" y="1076"/>
                      <a:pt x="1184" y="1075"/>
                      <a:pt x="1183" y="1074"/>
                    </a:cubicBezTo>
                    <a:cubicBezTo>
                      <a:pt x="1183" y="1073"/>
                      <a:pt x="1183" y="1073"/>
                      <a:pt x="1183" y="1072"/>
                    </a:cubicBezTo>
                    <a:cubicBezTo>
                      <a:pt x="1183" y="1071"/>
                      <a:pt x="1182" y="1069"/>
                      <a:pt x="1182" y="1068"/>
                    </a:cubicBezTo>
                    <a:cubicBezTo>
                      <a:pt x="1182" y="1067"/>
                      <a:pt x="1181" y="1066"/>
                      <a:pt x="1181" y="1065"/>
                    </a:cubicBezTo>
                    <a:cubicBezTo>
                      <a:pt x="1180" y="1064"/>
                      <a:pt x="1180" y="1063"/>
                      <a:pt x="1179" y="1062"/>
                    </a:cubicBezTo>
                    <a:cubicBezTo>
                      <a:pt x="1178" y="1061"/>
                      <a:pt x="1178" y="1061"/>
                      <a:pt x="1178" y="1059"/>
                    </a:cubicBezTo>
                    <a:cubicBezTo>
                      <a:pt x="1177" y="1058"/>
                      <a:pt x="1177" y="1057"/>
                      <a:pt x="1176" y="1056"/>
                    </a:cubicBezTo>
                    <a:cubicBezTo>
                      <a:pt x="1175" y="1056"/>
                      <a:pt x="1175" y="1056"/>
                      <a:pt x="1175" y="1055"/>
                    </a:cubicBezTo>
                    <a:cubicBezTo>
                      <a:pt x="1175" y="1054"/>
                      <a:pt x="1175" y="1054"/>
                      <a:pt x="1174" y="1054"/>
                    </a:cubicBezTo>
                    <a:cubicBezTo>
                      <a:pt x="1173" y="1054"/>
                      <a:pt x="1173" y="1055"/>
                      <a:pt x="1172" y="1055"/>
                    </a:cubicBezTo>
                    <a:cubicBezTo>
                      <a:pt x="1172" y="1056"/>
                      <a:pt x="1172" y="1057"/>
                      <a:pt x="1170" y="1057"/>
                    </a:cubicBezTo>
                    <a:cubicBezTo>
                      <a:pt x="1169" y="1057"/>
                      <a:pt x="1168" y="1057"/>
                      <a:pt x="1167" y="1057"/>
                    </a:cubicBezTo>
                    <a:cubicBezTo>
                      <a:pt x="1166" y="1057"/>
                      <a:pt x="1165" y="1058"/>
                      <a:pt x="1165" y="1058"/>
                    </a:cubicBezTo>
                    <a:cubicBezTo>
                      <a:pt x="1164" y="1059"/>
                      <a:pt x="1163" y="1060"/>
                      <a:pt x="1162" y="1058"/>
                    </a:cubicBezTo>
                    <a:cubicBezTo>
                      <a:pt x="1161" y="1057"/>
                      <a:pt x="1160" y="1057"/>
                      <a:pt x="1158" y="1057"/>
                    </a:cubicBezTo>
                    <a:cubicBezTo>
                      <a:pt x="1157" y="1058"/>
                      <a:pt x="1155" y="1058"/>
                      <a:pt x="1154" y="1060"/>
                    </a:cubicBezTo>
                    <a:cubicBezTo>
                      <a:pt x="1154" y="1062"/>
                      <a:pt x="1154" y="1064"/>
                      <a:pt x="1154" y="1064"/>
                    </a:cubicBezTo>
                    <a:cubicBezTo>
                      <a:pt x="1153" y="1064"/>
                      <a:pt x="1152" y="1065"/>
                      <a:pt x="1152" y="1066"/>
                    </a:cubicBezTo>
                    <a:cubicBezTo>
                      <a:pt x="1152" y="1068"/>
                      <a:pt x="1153" y="1068"/>
                      <a:pt x="1153" y="1069"/>
                    </a:cubicBezTo>
                    <a:cubicBezTo>
                      <a:pt x="1154" y="1070"/>
                      <a:pt x="1156" y="1071"/>
                      <a:pt x="1156" y="1071"/>
                    </a:cubicBezTo>
                    <a:cubicBezTo>
                      <a:pt x="1156" y="1072"/>
                      <a:pt x="1154" y="1073"/>
                      <a:pt x="1153" y="1073"/>
                    </a:cubicBezTo>
                    <a:cubicBezTo>
                      <a:pt x="1153" y="1074"/>
                      <a:pt x="1152" y="1074"/>
                      <a:pt x="1151" y="1075"/>
                    </a:cubicBezTo>
                    <a:cubicBezTo>
                      <a:pt x="1150" y="1075"/>
                      <a:pt x="1149" y="1075"/>
                      <a:pt x="1148" y="1075"/>
                    </a:cubicBezTo>
                    <a:cubicBezTo>
                      <a:pt x="1147" y="1074"/>
                      <a:pt x="1146" y="1074"/>
                      <a:pt x="1145" y="1075"/>
                    </a:cubicBezTo>
                    <a:cubicBezTo>
                      <a:pt x="1145" y="1076"/>
                      <a:pt x="1144" y="1077"/>
                      <a:pt x="1144" y="1077"/>
                    </a:cubicBezTo>
                    <a:cubicBezTo>
                      <a:pt x="1144" y="1078"/>
                      <a:pt x="1144" y="1080"/>
                      <a:pt x="1143" y="1081"/>
                    </a:cubicBezTo>
                    <a:cubicBezTo>
                      <a:pt x="1142" y="1082"/>
                      <a:pt x="1141" y="1084"/>
                      <a:pt x="1140" y="1085"/>
                    </a:cubicBezTo>
                    <a:cubicBezTo>
                      <a:pt x="1139" y="1085"/>
                      <a:pt x="1139" y="1088"/>
                      <a:pt x="1138" y="1089"/>
                    </a:cubicBezTo>
                    <a:cubicBezTo>
                      <a:pt x="1137" y="1090"/>
                      <a:pt x="1136" y="1089"/>
                      <a:pt x="1137" y="1091"/>
                    </a:cubicBezTo>
                    <a:cubicBezTo>
                      <a:pt x="1138" y="1094"/>
                      <a:pt x="1137" y="1095"/>
                      <a:pt x="1138" y="1096"/>
                    </a:cubicBezTo>
                    <a:cubicBezTo>
                      <a:pt x="1138" y="1098"/>
                      <a:pt x="1140" y="1098"/>
                      <a:pt x="1139" y="1098"/>
                    </a:cubicBezTo>
                    <a:cubicBezTo>
                      <a:pt x="1139" y="1099"/>
                      <a:pt x="1138" y="1100"/>
                      <a:pt x="1139" y="1101"/>
                    </a:cubicBezTo>
                    <a:cubicBezTo>
                      <a:pt x="1140" y="1102"/>
                      <a:pt x="1143" y="1105"/>
                      <a:pt x="1142" y="1105"/>
                    </a:cubicBezTo>
                    <a:cubicBezTo>
                      <a:pt x="1141" y="1105"/>
                      <a:pt x="1139" y="1105"/>
                      <a:pt x="1140" y="1106"/>
                    </a:cubicBezTo>
                    <a:cubicBezTo>
                      <a:pt x="1141" y="1107"/>
                      <a:pt x="1139" y="1109"/>
                      <a:pt x="1140" y="1110"/>
                    </a:cubicBezTo>
                    <a:cubicBezTo>
                      <a:pt x="1141" y="1112"/>
                      <a:pt x="1142" y="1115"/>
                      <a:pt x="1141" y="1115"/>
                    </a:cubicBezTo>
                    <a:cubicBezTo>
                      <a:pt x="1140" y="1115"/>
                      <a:pt x="1137" y="1114"/>
                      <a:pt x="1135" y="1114"/>
                    </a:cubicBezTo>
                    <a:cubicBezTo>
                      <a:pt x="1134" y="1114"/>
                      <a:pt x="1133" y="1113"/>
                      <a:pt x="1131" y="1114"/>
                    </a:cubicBezTo>
                    <a:cubicBezTo>
                      <a:pt x="1129" y="1115"/>
                      <a:pt x="1128" y="1115"/>
                      <a:pt x="1127" y="1115"/>
                    </a:cubicBezTo>
                    <a:cubicBezTo>
                      <a:pt x="1126" y="1116"/>
                      <a:pt x="1125" y="1117"/>
                      <a:pt x="1124" y="1117"/>
                    </a:cubicBezTo>
                    <a:cubicBezTo>
                      <a:pt x="1123" y="1118"/>
                      <a:pt x="1124" y="1119"/>
                      <a:pt x="1122" y="1119"/>
                    </a:cubicBezTo>
                    <a:cubicBezTo>
                      <a:pt x="1121" y="1119"/>
                      <a:pt x="1121" y="1119"/>
                      <a:pt x="1121" y="1121"/>
                    </a:cubicBezTo>
                    <a:cubicBezTo>
                      <a:pt x="1121" y="1122"/>
                      <a:pt x="1121" y="1122"/>
                      <a:pt x="1119" y="1123"/>
                    </a:cubicBezTo>
                    <a:cubicBezTo>
                      <a:pt x="1117" y="1124"/>
                      <a:pt x="1117" y="1126"/>
                      <a:pt x="1118" y="1126"/>
                    </a:cubicBezTo>
                    <a:cubicBezTo>
                      <a:pt x="1120" y="1127"/>
                      <a:pt x="1122" y="1127"/>
                      <a:pt x="1122" y="1128"/>
                    </a:cubicBezTo>
                    <a:cubicBezTo>
                      <a:pt x="1123" y="1128"/>
                      <a:pt x="1122" y="1129"/>
                      <a:pt x="1122" y="1131"/>
                    </a:cubicBezTo>
                    <a:cubicBezTo>
                      <a:pt x="1122" y="1132"/>
                      <a:pt x="1122" y="1133"/>
                      <a:pt x="1121" y="1134"/>
                    </a:cubicBezTo>
                    <a:cubicBezTo>
                      <a:pt x="1120" y="1135"/>
                      <a:pt x="1121" y="1137"/>
                      <a:pt x="1122" y="1137"/>
                    </a:cubicBezTo>
                    <a:cubicBezTo>
                      <a:pt x="1122" y="1137"/>
                      <a:pt x="1124" y="1136"/>
                      <a:pt x="1124" y="1137"/>
                    </a:cubicBezTo>
                    <a:cubicBezTo>
                      <a:pt x="1124" y="1139"/>
                      <a:pt x="1125" y="1141"/>
                      <a:pt x="1125" y="1141"/>
                    </a:cubicBezTo>
                    <a:cubicBezTo>
                      <a:pt x="1126" y="1141"/>
                      <a:pt x="1126" y="1137"/>
                      <a:pt x="1127" y="1138"/>
                    </a:cubicBezTo>
                    <a:cubicBezTo>
                      <a:pt x="1129" y="1140"/>
                      <a:pt x="1129" y="1142"/>
                      <a:pt x="1129" y="1143"/>
                    </a:cubicBezTo>
                    <a:cubicBezTo>
                      <a:pt x="1129" y="1144"/>
                      <a:pt x="1129" y="1145"/>
                      <a:pt x="1128" y="1146"/>
                    </a:cubicBezTo>
                    <a:cubicBezTo>
                      <a:pt x="1126" y="1146"/>
                      <a:pt x="1127" y="1147"/>
                      <a:pt x="1126" y="1147"/>
                    </a:cubicBezTo>
                    <a:cubicBezTo>
                      <a:pt x="1125" y="1147"/>
                      <a:pt x="1125" y="1147"/>
                      <a:pt x="1124" y="1147"/>
                    </a:cubicBezTo>
                    <a:cubicBezTo>
                      <a:pt x="1122" y="1147"/>
                      <a:pt x="1122" y="1147"/>
                      <a:pt x="1122" y="1148"/>
                    </a:cubicBezTo>
                    <a:cubicBezTo>
                      <a:pt x="1122" y="1150"/>
                      <a:pt x="1123" y="1150"/>
                      <a:pt x="1122" y="1151"/>
                    </a:cubicBezTo>
                    <a:cubicBezTo>
                      <a:pt x="1121" y="1151"/>
                      <a:pt x="1122" y="1151"/>
                      <a:pt x="1121" y="1152"/>
                    </a:cubicBezTo>
                    <a:cubicBezTo>
                      <a:pt x="1120" y="1153"/>
                      <a:pt x="1119" y="1153"/>
                      <a:pt x="1118" y="1154"/>
                    </a:cubicBezTo>
                    <a:cubicBezTo>
                      <a:pt x="1118" y="1154"/>
                      <a:pt x="1117" y="1154"/>
                      <a:pt x="1118" y="1155"/>
                    </a:cubicBezTo>
                    <a:cubicBezTo>
                      <a:pt x="1119" y="1156"/>
                      <a:pt x="1120" y="1156"/>
                      <a:pt x="1121" y="1157"/>
                    </a:cubicBezTo>
                    <a:cubicBezTo>
                      <a:pt x="1122" y="1158"/>
                      <a:pt x="1123" y="1159"/>
                      <a:pt x="1125" y="1161"/>
                    </a:cubicBezTo>
                    <a:cubicBezTo>
                      <a:pt x="1126" y="1162"/>
                      <a:pt x="1129" y="1162"/>
                      <a:pt x="1129" y="1163"/>
                    </a:cubicBezTo>
                    <a:cubicBezTo>
                      <a:pt x="1129" y="1164"/>
                      <a:pt x="1128" y="1167"/>
                      <a:pt x="1129" y="1167"/>
                    </a:cubicBezTo>
                    <a:cubicBezTo>
                      <a:pt x="1130" y="1168"/>
                      <a:pt x="1131" y="1168"/>
                      <a:pt x="1132" y="1168"/>
                    </a:cubicBezTo>
                    <a:cubicBezTo>
                      <a:pt x="1133" y="1168"/>
                      <a:pt x="1135" y="1167"/>
                      <a:pt x="1134" y="1169"/>
                    </a:cubicBezTo>
                    <a:cubicBezTo>
                      <a:pt x="1133" y="1170"/>
                      <a:pt x="1134" y="1170"/>
                      <a:pt x="1134" y="1172"/>
                    </a:cubicBezTo>
                    <a:cubicBezTo>
                      <a:pt x="1135" y="1173"/>
                      <a:pt x="1136" y="1175"/>
                      <a:pt x="1136" y="1175"/>
                    </a:cubicBezTo>
                    <a:cubicBezTo>
                      <a:pt x="1135" y="1176"/>
                      <a:pt x="1134" y="1176"/>
                      <a:pt x="1135" y="1178"/>
                    </a:cubicBezTo>
                    <a:cubicBezTo>
                      <a:pt x="1136" y="1179"/>
                      <a:pt x="1137" y="1180"/>
                      <a:pt x="1138" y="1180"/>
                    </a:cubicBezTo>
                    <a:cubicBezTo>
                      <a:pt x="1138" y="1180"/>
                      <a:pt x="1139" y="1180"/>
                      <a:pt x="1139" y="1181"/>
                    </a:cubicBezTo>
                    <a:cubicBezTo>
                      <a:pt x="1139" y="1182"/>
                      <a:pt x="1139" y="1183"/>
                      <a:pt x="1140" y="1184"/>
                    </a:cubicBezTo>
                    <a:cubicBezTo>
                      <a:pt x="1140" y="1184"/>
                      <a:pt x="1141" y="1184"/>
                      <a:pt x="1141" y="1185"/>
                    </a:cubicBezTo>
                    <a:cubicBezTo>
                      <a:pt x="1141" y="1185"/>
                      <a:pt x="1141" y="1185"/>
                      <a:pt x="1141" y="1185"/>
                    </a:cubicBezTo>
                    <a:cubicBezTo>
                      <a:pt x="1140" y="1185"/>
                      <a:pt x="1140" y="1185"/>
                      <a:pt x="1139" y="1185"/>
                    </a:cubicBezTo>
                    <a:cubicBezTo>
                      <a:pt x="1138" y="1185"/>
                      <a:pt x="1137" y="1186"/>
                      <a:pt x="1137" y="1186"/>
                    </a:cubicBezTo>
                    <a:cubicBezTo>
                      <a:pt x="1136" y="1187"/>
                      <a:pt x="1137" y="1189"/>
                      <a:pt x="1137" y="1190"/>
                    </a:cubicBezTo>
                    <a:cubicBezTo>
                      <a:pt x="1138" y="1192"/>
                      <a:pt x="1138" y="1195"/>
                      <a:pt x="1137" y="1196"/>
                    </a:cubicBezTo>
                    <a:cubicBezTo>
                      <a:pt x="1126" y="1211"/>
                      <a:pt x="1123" y="1205"/>
                      <a:pt x="1118" y="1211"/>
                    </a:cubicBezTo>
                    <a:cubicBezTo>
                      <a:pt x="1117" y="1212"/>
                      <a:pt x="1115" y="1213"/>
                      <a:pt x="1114" y="1213"/>
                    </a:cubicBezTo>
                    <a:cubicBezTo>
                      <a:pt x="1113" y="1214"/>
                      <a:pt x="1112" y="1216"/>
                      <a:pt x="1111" y="1217"/>
                    </a:cubicBezTo>
                    <a:cubicBezTo>
                      <a:pt x="1110" y="1218"/>
                      <a:pt x="1108" y="1220"/>
                      <a:pt x="1107" y="1222"/>
                    </a:cubicBezTo>
                    <a:cubicBezTo>
                      <a:pt x="1106" y="1224"/>
                      <a:pt x="1103" y="1225"/>
                      <a:pt x="1103" y="1225"/>
                    </a:cubicBezTo>
                    <a:cubicBezTo>
                      <a:pt x="1102" y="1225"/>
                      <a:pt x="1096" y="1227"/>
                      <a:pt x="1095" y="1227"/>
                    </a:cubicBezTo>
                    <a:cubicBezTo>
                      <a:pt x="1093" y="1228"/>
                      <a:pt x="1091" y="1228"/>
                      <a:pt x="1090" y="1227"/>
                    </a:cubicBezTo>
                    <a:cubicBezTo>
                      <a:pt x="1088" y="1227"/>
                      <a:pt x="1088" y="1226"/>
                      <a:pt x="1088" y="1224"/>
                    </a:cubicBezTo>
                    <a:cubicBezTo>
                      <a:pt x="1087" y="1223"/>
                      <a:pt x="1085" y="1219"/>
                      <a:pt x="1085" y="1219"/>
                    </a:cubicBezTo>
                    <a:cubicBezTo>
                      <a:pt x="1085" y="1219"/>
                      <a:pt x="1084" y="1220"/>
                      <a:pt x="1083" y="1220"/>
                    </a:cubicBezTo>
                    <a:cubicBezTo>
                      <a:pt x="1082" y="1221"/>
                      <a:pt x="1078" y="1222"/>
                      <a:pt x="1077" y="1223"/>
                    </a:cubicBezTo>
                    <a:cubicBezTo>
                      <a:pt x="1076" y="1223"/>
                      <a:pt x="1072" y="1224"/>
                      <a:pt x="1070" y="1225"/>
                    </a:cubicBezTo>
                    <a:cubicBezTo>
                      <a:pt x="1068" y="1226"/>
                      <a:pt x="1062" y="1228"/>
                      <a:pt x="1061" y="1229"/>
                    </a:cubicBezTo>
                    <a:cubicBezTo>
                      <a:pt x="1060" y="1230"/>
                      <a:pt x="1060" y="1232"/>
                      <a:pt x="1060" y="1233"/>
                    </a:cubicBezTo>
                    <a:cubicBezTo>
                      <a:pt x="1060" y="1235"/>
                      <a:pt x="1059" y="1239"/>
                      <a:pt x="1059" y="1240"/>
                    </a:cubicBezTo>
                    <a:cubicBezTo>
                      <a:pt x="1058" y="1241"/>
                      <a:pt x="1057" y="1241"/>
                      <a:pt x="1056" y="1242"/>
                    </a:cubicBezTo>
                    <a:cubicBezTo>
                      <a:pt x="1055" y="1243"/>
                      <a:pt x="1054" y="1244"/>
                      <a:pt x="1052" y="1244"/>
                    </a:cubicBezTo>
                    <a:cubicBezTo>
                      <a:pt x="1050" y="1245"/>
                      <a:pt x="1049" y="1244"/>
                      <a:pt x="1049" y="1243"/>
                    </a:cubicBezTo>
                    <a:cubicBezTo>
                      <a:pt x="1048" y="1243"/>
                      <a:pt x="1046" y="1242"/>
                      <a:pt x="1044" y="1240"/>
                    </a:cubicBezTo>
                    <a:cubicBezTo>
                      <a:pt x="1042" y="1238"/>
                      <a:pt x="1041" y="1238"/>
                      <a:pt x="1040" y="1238"/>
                    </a:cubicBezTo>
                    <a:cubicBezTo>
                      <a:pt x="1038" y="1238"/>
                      <a:pt x="1036" y="1237"/>
                      <a:pt x="1035" y="1237"/>
                    </a:cubicBezTo>
                    <a:cubicBezTo>
                      <a:pt x="1033" y="1236"/>
                      <a:pt x="1033" y="1236"/>
                      <a:pt x="1032" y="1235"/>
                    </a:cubicBezTo>
                    <a:cubicBezTo>
                      <a:pt x="1031" y="1234"/>
                      <a:pt x="1030" y="1235"/>
                      <a:pt x="1028" y="1235"/>
                    </a:cubicBezTo>
                    <a:cubicBezTo>
                      <a:pt x="1027" y="1235"/>
                      <a:pt x="1027" y="1237"/>
                      <a:pt x="1025" y="1238"/>
                    </a:cubicBezTo>
                    <a:cubicBezTo>
                      <a:pt x="1024" y="1239"/>
                      <a:pt x="1022" y="1239"/>
                      <a:pt x="1022" y="1239"/>
                    </a:cubicBezTo>
                    <a:cubicBezTo>
                      <a:pt x="1021" y="1239"/>
                      <a:pt x="1020" y="1241"/>
                      <a:pt x="1020" y="1242"/>
                    </a:cubicBezTo>
                    <a:cubicBezTo>
                      <a:pt x="1020" y="1244"/>
                      <a:pt x="1019" y="1244"/>
                      <a:pt x="1018" y="1246"/>
                    </a:cubicBezTo>
                    <a:cubicBezTo>
                      <a:pt x="1016" y="1247"/>
                      <a:pt x="1016" y="1248"/>
                      <a:pt x="1016" y="1249"/>
                    </a:cubicBezTo>
                    <a:cubicBezTo>
                      <a:pt x="1016" y="1251"/>
                      <a:pt x="1015" y="1252"/>
                      <a:pt x="1015" y="1253"/>
                    </a:cubicBezTo>
                    <a:cubicBezTo>
                      <a:pt x="1014" y="1255"/>
                      <a:pt x="1013" y="1254"/>
                      <a:pt x="1013" y="1256"/>
                    </a:cubicBezTo>
                    <a:cubicBezTo>
                      <a:pt x="1013" y="1257"/>
                      <a:pt x="1013" y="1258"/>
                      <a:pt x="1012" y="1259"/>
                    </a:cubicBezTo>
                    <a:cubicBezTo>
                      <a:pt x="1011" y="1261"/>
                      <a:pt x="1010" y="1262"/>
                      <a:pt x="1010" y="1264"/>
                    </a:cubicBezTo>
                    <a:cubicBezTo>
                      <a:pt x="1010" y="1265"/>
                      <a:pt x="1008" y="1269"/>
                      <a:pt x="1007" y="1270"/>
                    </a:cubicBezTo>
                    <a:cubicBezTo>
                      <a:pt x="1006" y="1272"/>
                      <a:pt x="1005" y="1272"/>
                      <a:pt x="1005" y="1274"/>
                    </a:cubicBezTo>
                    <a:cubicBezTo>
                      <a:pt x="1005" y="1277"/>
                      <a:pt x="1002" y="1281"/>
                      <a:pt x="1001" y="1282"/>
                    </a:cubicBezTo>
                    <a:cubicBezTo>
                      <a:pt x="1000" y="1283"/>
                      <a:pt x="1001" y="1287"/>
                      <a:pt x="1001" y="1288"/>
                    </a:cubicBezTo>
                    <a:cubicBezTo>
                      <a:pt x="1001" y="1290"/>
                      <a:pt x="1000" y="1292"/>
                      <a:pt x="999" y="1293"/>
                    </a:cubicBezTo>
                    <a:cubicBezTo>
                      <a:pt x="998" y="1294"/>
                      <a:pt x="999" y="1295"/>
                      <a:pt x="999" y="1296"/>
                    </a:cubicBezTo>
                    <a:cubicBezTo>
                      <a:pt x="1000" y="1297"/>
                      <a:pt x="1000" y="1298"/>
                      <a:pt x="999" y="1298"/>
                    </a:cubicBezTo>
                    <a:cubicBezTo>
                      <a:pt x="999" y="1299"/>
                      <a:pt x="997" y="1300"/>
                      <a:pt x="997" y="1300"/>
                    </a:cubicBezTo>
                    <a:cubicBezTo>
                      <a:pt x="996" y="1301"/>
                      <a:pt x="995" y="1301"/>
                      <a:pt x="993" y="1300"/>
                    </a:cubicBezTo>
                    <a:cubicBezTo>
                      <a:pt x="992" y="1300"/>
                      <a:pt x="991" y="1301"/>
                      <a:pt x="989" y="1301"/>
                    </a:cubicBezTo>
                    <a:cubicBezTo>
                      <a:pt x="988" y="1301"/>
                      <a:pt x="985" y="1301"/>
                      <a:pt x="984" y="1300"/>
                    </a:cubicBezTo>
                    <a:cubicBezTo>
                      <a:pt x="984" y="1299"/>
                      <a:pt x="982" y="1298"/>
                      <a:pt x="980" y="1298"/>
                    </a:cubicBezTo>
                    <a:cubicBezTo>
                      <a:pt x="978" y="1297"/>
                      <a:pt x="979" y="1298"/>
                      <a:pt x="978" y="1298"/>
                    </a:cubicBezTo>
                    <a:cubicBezTo>
                      <a:pt x="977" y="1299"/>
                      <a:pt x="977" y="1298"/>
                      <a:pt x="975" y="1298"/>
                    </a:cubicBezTo>
                    <a:cubicBezTo>
                      <a:pt x="974" y="1297"/>
                      <a:pt x="974" y="1297"/>
                      <a:pt x="971" y="1296"/>
                    </a:cubicBezTo>
                    <a:cubicBezTo>
                      <a:pt x="968" y="1296"/>
                      <a:pt x="967" y="1297"/>
                      <a:pt x="967" y="1297"/>
                    </a:cubicBezTo>
                    <a:cubicBezTo>
                      <a:pt x="965" y="1298"/>
                      <a:pt x="965" y="1298"/>
                      <a:pt x="965" y="1298"/>
                    </a:cubicBezTo>
                    <a:cubicBezTo>
                      <a:pt x="965" y="1299"/>
                      <a:pt x="965" y="1299"/>
                      <a:pt x="965" y="1299"/>
                    </a:cubicBezTo>
                    <a:cubicBezTo>
                      <a:pt x="964" y="1301"/>
                      <a:pt x="964" y="1301"/>
                      <a:pt x="965" y="1302"/>
                    </a:cubicBezTo>
                    <a:cubicBezTo>
                      <a:pt x="965" y="1303"/>
                      <a:pt x="965" y="1303"/>
                      <a:pt x="965" y="1305"/>
                    </a:cubicBezTo>
                    <a:cubicBezTo>
                      <a:pt x="965" y="1306"/>
                      <a:pt x="965" y="1307"/>
                      <a:pt x="965" y="1308"/>
                    </a:cubicBezTo>
                    <a:cubicBezTo>
                      <a:pt x="965" y="1309"/>
                      <a:pt x="966" y="1310"/>
                      <a:pt x="964" y="1311"/>
                    </a:cubicBezTo>
                    <a:cubicBezTo>
                      <a:pt x="962" y="1312"/>
                      <a:pt x="961" y="1312"/>
                      <a:pt x="961" y="1314"/>
                    </a:cubicBezTo>
                    <a:cubicBezTo>
                      <a:pt x="961" y="1316"/>
                      <a:pt x="961" y="1319"/>
                      <a:pt x="958" y="1319"/>
                    </a:cubicBezTo>
                    <a:cubicBezTo>
                      <a:pt x="956" y="1319"/>
                      <a:pt x="956" y="1318"/>
                      <a:pt x="952" y="1318"/>
                    </a:cubicBezTo>
                    <a:cubicBezTo>
                      <a:pt x="949" y="1319"/>
                      <a:pt x="948" y="1319"/>
                      <a:pt x="947" y="1320"/>
                    </a:cubicBezTo>
                    <a:cubicBezTo>
                      <a:pt x="946" y="1321"/>
                      <a:pt x="945" y="1322"/>
                      <a:pt x="945" y="1323"/>
                    </a:cubicBezTo>
                    <a:cubicBezTo>
                      <a:pt x="945" y="1325"/>
                      <a:pt x="945" y="1325"/>
                      <a:pt x="945" y="1325"/>
                    </a:cubicBezTo>
                    <a:cubicBezTo>
                      <a:pt x="944" y="1326"/>
                      <a:pt x="943" y="1325"/>
                      <a:pt x="942" y="1324"/>
                    </a:cubicBezTo>
                    <a:cubicBezTo>
                      <a:pt x="942" y="1324"/>
                      <a:pt x="943" y="1323"/>
                      <a:pt x="943" y="1321"/>
                    </a:cubicBezTo>
                    <a:cubicBezTo>
                      <a:pt x="943" y="1320"/>
                      <a:pt x="941" y="1321"/>
                      <a:pt x="941" y="1321"/>
                    </a:cubicBezTo>
                    <a:cubicBezTo>
                      <a:pt x="940" y="1321"/>
                      <a:pt x="940" y="1318"/>
                      <a:pt x="940" y="1318"/>
                    </a:cubicBezTo>
                    <a:cubicBezTo>
                      <a:pt x="940" y="1318"/>
                      <a:pt x="941" y="1317"/>
                      <a:pt x="942" y="1317"/>
                    </a:cubicBezTo>
                    <a:cubicBezTo>
                      <a:pt x="942" y="1317"/>
                      <a:pt x="942" y="1316"/>
                      <a:pt x="942" y="1316"/>
                    </a:cubicBezTo>
                    <a:cubicBezTo>
                      <a:pt x="942" y="1315"/>
                      <a:pt x="942" y="1315"/>
                      <a:pt x="943" y="1315"/>
                    </a:cubicBezTo>
                    <a:cubicBezTo>
                      <a:pt x="943" y="1315"/>
                      <a:pt x="943" y="1315"/>
                      <a:pt x="943" y="1314"/>
                    </a:cubicBezTo>
                    <a:cubicBezTo>
                      <a:pt x="942" y="1314"/>
                      <a:pt x="942" y="1314"/>
                      <a:pt x="943" y="1313"/>
                    </a:cubicBezTo>
                    <a:cubicBezTo>
                      <a:pt x="943" y="1313"/>
                      <a:pt x="944" y="1312"/>
                      <a:pt x="944" y="1311"/>
                    </a:cubicBezTo>
                    <a:cubicBezTo>
                      <a:pt x="945" y="1310"/>
                      <a:pt x="945" y="1311"/>
                      <a:pt x="945" y="1310"/>
                    </a:cubicBezTo>
                    <a:cubicBezTo>
                      <a:pt x="946" y="1309"/>
                      <a:pt x="946" y="1308"/>
                      <a:pt x="946" y="1307"/>
                    </a:cubicBezTo>
                    <a:cubicBezTo>
                      <a:pt x="946" y="1306"/>
                      <a:pt x="945" y="1306"/>
                      <a:pt x="945" y="1305"/>
                    </a:cubicBezTo>
                    <a:cubicBezTo>
                      <a:pt x="944" y="1304"/>
                      <a:pt x="944" y="1305"/>
                      <a:pt x="943" y="1306"/>
                    </a:cubicBezTo>
                    <a:cubicBezTo>
                      <a:pt x="943" y="1306"/>
                      <a:pt x="943" y="1307"/>
                      <a:pt x="943" y="1307"/>
                    </a:cubicBezTo>
                    <a:cubicBezTo>
                      <a:pt x="942" y="1308"/>
                      <a:pt x="941" y="1308"/>
                      <a:pt x="941" y="1307"/>
                    </a:cubicBezTo>
                    <a:cubicBezTo>
                      <a:pt x="940" y="1307"/>
                      <a:pt x="939" y="1308"/>
                      <a:pt x="938" y="1308"/>
                    </a:cubicBezTo>
                    <a:cubicBezTo>
                      <a:pt x="938" y="1308"/>
                      <a:pt x="938" y="1307"/>
                      <a:pt x="938" y="1307"/>
                    </a:cubicBezTo>
                    <a:cubicBezTo>
                      <a:pt x="938" y="1306"/>
                      <a:pt x="937" y="1307"/>
                      <a:pt x="937" y="1307"/>
                    </a:cubicBezTo>
                    <a:cubicBezTo>
                      <a:pt x="937" y="1307"/>
                      <a:pt x="937" y="1308"/>
                      <a:pt x="936" y="1308"/>
                    </a:cubicBezTo>
                    <a:cubicBezTo>
                      <a:pt x="935" y="1308"/>
                      <a:pt x="935" y="1309"/>
                      <a:pt x="935" y="1309"/>
                    </a:cubicBezTo>
                    <a:cubicBezTo>
                      <a:pt x="935" y="1310"/>
                      <a:pt x="934" y="1311"/>
                      <a:pt x="933" y="1311"/>
                    </a:cubicBezTo>
                    <a:cubicBezTo>
                      <a:pt x="932" y="1312"/>
                      <a:pt x="931" y="1312"/>
                      <a:pt x="930" y="1312"/>
                    </a:cubicBezTo>
                    <a:cubicBezTo>
                      <a:pt x="929" y="1313"/>
                      <a:pt x="929" y="1312"/>
                      <a:pt x="928" y="1312"/>
                    </a:cubicBezTo>
                    <a:cubicBezTo>
                      <a:pt x="928" y="1313"/>
                      <a:pt x="926" y="1314"/>
                      <a:pt x="926" y="1315"/>
                    </a:cubicBezTo>
                    <a:cubicBezTo>
                      <a:pt x="926" y="1316"/>
                      <a:pt x="925" y="1316"/>
                      <a:pt x="925" y="1317"/>
                    </a:cubicBezTo>
                    <a:cubicBezTo>
                      <a:pt x="925" y="1318"/>
                      <a:pt x="924" y="1319"/>
                      <a:pt x="924" y="1320"/>
                    </a:cubicBezTo>
                    <a:cubicBezTo>
                      <a:pt x="923" y="1321"/>
                      <a:pt x="923" y="1322"/>
                      <a:pt x="922" y="1322"/>
                    </a:cubicBezTo>
                    <a:cubicBezTo>
                      <a:pt x="921" y="1322"/>
                      <a:pt x="920" y="1325"/>
                      <a:pt x="920" y="1326"/>
                    </a:cubicBezTo>
                    <a:cubicBezTo>
                      <a:pt x="919" y="1326"/>
                      <a:pt x="918" y="1328"/>
                      <a:pt x="918" y="1329"/>
                    </a:cubicBezTo>
                    <a:cubicBezTo>
                      <a:pt x="918" y="1330"/>
                      <a:pt x="918" y="1330"/>
                      <a:pt x="918" y="1331"/>
                    </a:cubicBezTo>
                    <a:cubicBezTo>
                      <a:pt x="918" y="1332"/>
                      <a:pt x="918" y="1332"/>
                      <a:pt x="917" y="1333"/>
                    </a:cubicBezTo>
                    <a:cubicBezTo>
                      <a:pt x="917" y="1333"/>
                      <a:pt x="916" y="1334"/>
                      <a:pt x="916" y="1335"/>
                    </a:cubicBezTo>
                    <a:cubicBezTo>
                      <a:pt x="915" y="1335"/>
                      <a:pt x="915" y="1335"/>
                      <a:pt x="914" y="1335"/>
                    </a:cubicBezTo>
                    <a:cubicBezTo>
                      <a:pt x="913" y="1334"/>
                      <a:pt x="913" y="1335"/>
                      <a:pt x="912" y="1335"/>
                    </a:cubicBezTo>
                    <a:cubicBezTo>
                      <a:pt x="911" y="1336"/>
                      <a:pt x="909" y="1335"/>
                      <a:pt x="909" y="1334"/>
                    </a:cubicBezTo>
                    <a:cubicBezTo>
                      <a:pt x="908" y="1333"/>
                      <a:pt x="907" y="1332"/>
                      <a:pt x="907" y="1331"/>
                    </a:cubicBezTo>
                    <a:cubicBezTo>
                      <a:pt x="907" y="1330"/>
                      <a:pt x="906" y="1330"/>
                      <a:pt x="906" y="1329"/>
                    </a:cubicBezTo>
                    <a:cubicBezTo>
                      <a:pt x="906" y="1328"/>
                      <a:pt x="905" y="1327"/>
                      <a:pt x="904" y="1326"/>
                    </a:cubicBezTo>
                    <a:cubicBezTo>
                      <a:pt x="903" y="1326"/>
                      <a:pt x="903" y="1325"/>
                      <a:pt x="902" y="1326"/>
                    </a:cubicBezTo>
                    <a:cubicBezTo>
                      <a:pt x="902" y="1326"/>
                      <a:pt x="902" y="1327"/>
                      <a:pt x="902" y="1327"/>
                    </a:cubicBezTo>
                    <a:cubicBezTo>
                      <a:pt x="901" y="1328"/>
                      <a:pt x="901" y="1328"/>
                      <a:pt x="900" y="1327"/>
                    </a:cubicBezTo>
                    <a:cubicBezTo>
                      <a:pt x="899" y="1326"/>
                      <a:pt x="899" y="1326"/>
                      <a:pt x="898" y="1326"/>
                    </a:cubicBezTo>
                    <a:cubicBezTo>
                      <a:pt x="897" y="1326"/>
                      <a:pt x="896" y="1327"/>
                      <a:pt x="896" y="1328"/>
                    </a:cubicBezTo>
                    <a:cubicBezTo>
                      <a:pt x="896" y="1329"/>
                      <a:pt x="896" y="1329"/>
                      <a:pt x="897" y="1330"/>
                    </a:cubicBezTo>
                    <a:cubicBezTo>
                      <a:pt x="897" y="1330"/>
                      <a:pt x="895" y="1332"/>
                      <a:pt x="895" y="1332"/>
                    </a:cubicBezTo>
                    <a:cubicBezTo>
                      <a:pt x="894" y="1333"/>
                      <a:pt x="894" y="1333"/>
                      <a:pt x="893" y="1332"/>
                    </a:cubicBezTo>
                    <a:cubicBezTo>
                      <a:pt x="893" y="1331"/>
                      <a:pt x="892" y="1331"/>
                      <a:pt x="891" y="1330"/>
                    </a:cubicBezTo>
                    <a:cubicBezTo>
                      <a:pt x="890" y="1329"/>
                      <a:pt x="889" y="1328"/>
                      <a:pt x="888" y="1328"/>
                    </a:cubicBezTo>
                    <a:cubicBezTo>
                      <a:pt x="888" y="1327"/>
                      <a:pt x="886" y="1326"/>
                      <a:pt x="885" y="1325"/>
                    </a:cubicBezTo>
                    <a:cubicBezTo>
                      <a:pt x="884" y="1324"/>
                      <a:pt x="886" y="1323"/>
                      <a:pt x="886" y="1323"/>
                    </a:cubicBezTo>
                    <a:cubicBezTo>
                      <a:pt x="886" y="1323"/>
                      <a:pt x="885" y="1323"/>
                      <a:pt x="884" y="1323"/>
                    </a:cubicBezTo>
                    <a:cubicBezTo>
                      <a:pt x="883" y="1323"/>
                      <a:pt x="883" y="1323"/>
                      <a:pt x="882" y="1322"/>
                    </a:cubicBezTo>
                    <a:cubicBezTo>
                      <a:pt x="882" y="1321"/>
                      <a:pt x="882" y="1322"/>
                      <a:pt x="881" y="1322"/>
                    </a:cubicBezTo>
                    <a:cubicBezTo>
                      <a:pt x="881" y="1322"/>
                      <a:pt x="878" y="1321"/>
                      <a:pt x="877" y="1321"/>
                    </a:cubicBezTo>
                    <a:cubicBezTo>
                      <a:pt x="876" y="1320"/>
                      <a:pt x="876" y="1322"/>
                      <a:pt x="875" y="1323"/>
                    </a:cubicBezTo>
                    <a:cubicBezTo>
                      <a:pt x="875" y="1323"/>
                      <a:pt x="875" y="1324"/>
                      <a:pt x="876" y="1325"/>
                    </a:cubicBezTo>
                    <a:cubicBezTo>
                      <a:pt x="876" y="1326"/>
                      <a:pt x="876" y="1326"/>
                      <a:pt x="878" y="1327"/>
                    </a:cubicBezTo>
                    <a:cubicBezTo>
                      <a:pt x="879" y="1327"/>
                      <a:pt x="880" y="1329"/>
                      <a:pt x="880" y="1330"/>
                    </a:cubicBezTo>
                    <a:cubicBezTo>
                      <a:pt x="881" y="1331"/>
                      <a:pt x="882" y="1336"/>
                      <a:pt x="882" y="1336"/>
                    </a:cubicBezTo>
                    <a:cubicBezTo>
                      <a:pt x="882" y="1336"/>
                      <a:pt x="880" y="1337"/>
                      <a:pt x="879" y="1337"/>
                    </a:cubicBezTo>
                    <a:cubicBezTo>
                      <a:pt x="879" y="1337"/>
                      <a:pt x="877" y="1339"/>
                      <a:pt x="875" y="1339"/>
                    </a:cubicBezTo>
                    <a:cubicBezTo>
                      <a:pt x="874" y="1340"/>
                      <a:pt x="874" y="1341"/>
                      <a:pt x="873" y="1341"/>
                    </a:cubicBezTo>
                    <a:cubicBezTo>
                      <a:pt x="873" y="1342"/>
                      <a:pt x="871" y="1342"/>
                      <a:pt x="871" y="1342"/>
                    </a:cubicBezTo>
                    <a:cubicBezTo>
                      <a:pt x="870" y="1343"/>
                      <a:pt x="869" y="1343"/>
                      <a:pt x="868" y="1343"/>
                    </a:cubicBezTo>
                    <a:cubicBezTo>
                      <a:pt x="868" y="1343"/>
                      <a:pt x="866" y="1343"/>
                      <a:pt x="865" y="1343"/>
                    </a:cubicBezTo>
                    <a:cubicBezTo>
                      <a:pt x="865" y="1343"/>
                      <a:pt x="864" y="1342"/>
                      <a:pt x="864" y="1341"/>
                    </a:cubicBezTo>
                    <a:cubicBezTo>
                      <a:pt x="863" y="1340"/>
                      <a:pt x="862" y="1339"/>
                      <a:pt x="861" y="1338"/>
                    </a:cubicBezTo>
                    <a:cubicBezTo>
                      <a:pt x="861" y="1338"/>
                      <a:pt x="860" y="1338"/>
                      <a:pt x="859" y="1339"/>
                    </a:cubicBezTo>
                    <a:cubicBezTo>
                      <a:pt x="859" y="1339"/>
                      <a:pt x="859" y="1340"/>
                      <a:pt x="859" y="1340"/>
                    </a:cubicBezTo>
                    <a:cubicBezTo>
                      <a:pt x="859" y="1341"/>
                      <a:pt x="860" y="1341"/>
                      <a:pt x="860" y="1342"/>
                    </a:cubicBezTo>
                    <a:cubicBezTo>
                      <a:pt x="861" y="1342"/>
                      <a:pt x="862" y="1343"/>
                      <a:pt x="863" y="1343"/>
                    </a:cubicBezTo>
                    <a:cubicBezTo>
                      <a:pt x="863" y="1344"/>
                      <a:pt x="865" y="1345"/>
                      <a:pt x="865" y="1345"/>
                    </a:cubicBezTo>
                    <a:cubicBezTo>
                      <a:pt x="865" y="1345"/>
                      <a:pt x="865" y="1346"/>
                      <a:pt x="864" y="1346"/>
                    </a:cubicBezTo>
                    <a:cubicBezTo>
                      <a:pt x="864" y="1347"/>
                      <a:pt x="863" y="1347"/>
                      <a:pt x="862" y="1347"/>
                    </a:cubicBezTo>
                    <a:cubicBezTo>
                      <a:pt x="862" y="1347"/>
                      <a:pt x="862" y="1348"/>
                      <a:pt x="861" y="1349"/>
                    </a:cubicBezTo>
                    <a:cubicBezTo>
                      <a:pt x="861" y="1350"/>
                      <a:pt x="861" y="1350"/>
                      <a:pt x="861" y="1350"/>
                    </a:cubicBezTo>
                    <a:cubicBezTo>
                      <a:pt x="862" y="1351"/>
                      <a:pt x="862" y="1351"/>
                      <a:pt x="863" y="1352"/>
                    </a:cubicBezTo>
                    <a:cubicBezTo>
                      <a:pt x="863" y="1353"/>
                      <a:pt x="862" y="1353"/>
                      <a:pt x="861" y="1353"/>
                    </a:cubicBezTo>
                    <a:cubicBezTo>
                      <a:pt x="860" y="1353"/>
                      <a:pt x="860" y="1353"/>
                      <a:pt x="860" y="1352"/>
                    </a:cubicBezTo>
                    <a:cubicBezTo>
                      <a:pt x="860" y="1352"/>
                      <a:pt x="859" y="1351"/>
                      <a:pt x="858" y="1351"/>
                    </a:cubicBezTo>
                    <a:cubicBezTo>
                      <a:pt x="858" y="1351"/>
                      <a:pt x="855" y="1355"/>
                      <a:pt x="854" y="1355"/>
                    </a:cubicBezTo>
                    <a:cubicBezTo>
                      <a:pt x="854" y="1356"/>
                      <a:pt x="853" y="1356"/>
                      <a:pt x="853" y="1357"/>
                    </a:cubicBezTo>
                    <a:cubicBezTo>
                      <a:pt x="852" y="1357"/>
                      <a:pt x="850" y="1360"/>
                      <a:pt x="850" y="1361"/>
                    </a:cubicBezTo>
                    <a:cubicBezTo>
                      <a:pt x="849" y="1361"/>
                      <a:pt x="849" y="1361"/>
                      <a:pt x="848" y="1361"/>
                    </a:cubicBezTo>
                    <a:cubicBezTo>
                      <a:pt x="848" y="1361"/>
                      <a:pt x="848" y="1362"/>
                      <a:pt x="847" y="1363"/>
                    </a:cubicBezTo>
                    <a:cubicBezTo>
                      <a:pt x="847" y="1363"/>
                      <a:pt x="847" y="1364"/>
                      <a:pt x="846" y="1364"/>
                    </a:cubicBezTo>
                    <a:cubicBezTo>
                      <a:pt x="846" y="1363"/>
                      <a:pt x="846" y="1364"/>
                      <a:pt x="845" y="1364"/>
                    </a:cubicBezTo>
                    <a:cubicBezTo>
                      <a:pt x="845" y="1365"/>
                      <a:pt x="846" y="1365"/>
                      <a:pt x="847" y="1366"/>
                    </a:cubicBezTo>
                    <a:cubicBezTo>
                      <a:pt x="847" y="1367"/>
                      <a:pt x="847" y="1368"/>
                      <a:pt x="847" y="1369"/>
                    </a:cubicBezTo>
                    <a:cubicBezTo>
                      <a:pt x="847" y="1369"/>
                      <a:pt x="845" y="1372"/>
                      <a:pt x="845" y="1373"/>
                    </a:cubicBezTo>
                    <a:cubicBezTo>
                      <a:pt x="844" y="1374"/>
                      <a:pt x="843" y="1376"/>
                      <a:pt x="843" y="1377"/>
                    </a:cubicBezTo>
                    <a:cubicBezTo>
                      <a:pt x="843" y="1378"/>
                      <a:pt x="842" y="1376"/>
                      <a:pt x="842" y="1376"/>
                    </a:cubicBezTo>
                    <a:cubicBezTo>
                      <a:pt x="841" y="1378"/>
                      <a:pt x="841" y="1378"/>
                      <a:pt x="841" y="1378"/>
                    </a:cubicBezTo>
                    <a:cubicBezTo>
                      <a:pt x="841" y="1378"/>
                      <a:pt x="839" y="1381"/>
                      <a:pt x="838" y="1381"/>
                    </a:cubicBezTo>
                    <a:cubicBezTo>
                      <a:pt x="838" y="1381"/>
                      <a:pt x="835" y="1379"/>
                      <a:pt x="835" y="1379"/>
                    </a:cubicBezTo>
                    <a:cubicBezTo>
                      <a:pt x="835" y="1379"/>
                      <a:pt x="834" y="1380"/>
                      <a:pt x="834" y="1381"/>
                    </a:cubicBezTo>
                    <a:cubicBezTo>
                      <a:pt x="833" y="1381"/>
                      <a:pt x="832" y="1382"/>
                      <a:pt x="832" y="1383"/>
                    </a:cubicBezTo>
                    <a:cubicBezTo>
                      <a:pt x="831" y="1384"/>
                      <a:pt x="828" y="1388"/>
                      <a:pt x="828" y="1389"/>
                    </a:cubicBezTo>
                    <a:cubicBezTo>
                      <a:pt x="828" y="1390"/>
                      <a:pt x="826" y="1390"/>
                      <a:pt x="825" y="1391"/>
                    </a:cubicBezTo>
                    <a:cubicBezTo>
                      <a:pt x="824" y="1392"/>
                      <a:pt x="823" y="1393"/>
                      <a:pt x="823" y="1394"/>
                    </a:cubicBezTo>
                    <a:cubicBezTo>
                      <a:pt x="823" y="1395"/>
                      <a:pt x="825" y="1397"/>
                      <a:pt x="826" y="1397"/>
                    </a:cubicBezTo>
                    <a:cubicBezTo>
                      <a:pt x="826" y="1398"/>
                      <a:pt x="824" y="1400"/>
                      <a:pt x="824" y="1400"/>
                    </a:cubicBezTo>
                    <a:cubicBezTo>
                      <a:pt x="823" y="1400"/>
                      <a:pt x="822" y="1400"/>
                      <a:pt x="822" y="1400"/>
                    </a:cubicBezTo>
                    <a:cubicBezTo>
                      <a:pt x="821" y="1399"/>
                      <a:pt x="821" y="1398"/>
                      <a:pt x="820" y="1399"/>
                    </a:cubicBezTo>
                    <a:cubicBezTo>
                      <a:pt x="818" y="1399"/>
                      <a:pt x="815" y="1406"/>
                      <a:pt x="814" y="1407"/>
                    </a:cubicBezTo>
                    <a:cubicBezTo>
                      <a:pt x="813" y="1407"/>
                      <a:pt x="814" y="1408"/>
                      <a:pt x="814" y="1408"/>
                    </a:cubicBezTo>
                    <a:cubicBezTo>
                      <a:pt x="814" y="1408"/>
                      <a:pt x="813" y="1408"/>
                      <a:pt x="812" y="1408"/>
                    </a:cubicBezTo>
                    <a:cubicBezTo>
                      <a:pt x="811" y="1408"/>
                      <a:pt x="811" y="1411"/>
                      <a:pt x="810" y="1411"/>
                    </a:cubicBezTo>
                    <a:cubicBezTo>
                      <a:pt x="810" y="1412"/>
                      <a:pt x="809" y="1413"/>
                      <a:pt x="809" y="1413"/>
                    </a:cubicBezTo>
                    <a:cubicBezTo>
                      <a:pt x="808" y="1413"/>
                      <a:pt x="808" y="1413"/>
                      <a:pt x="807" y="1414"/>
                    </a:cubicBezTo>
                    <a:cubicBezTo>
                      <a:pt x="807" y="1415"/>
                      <a:pt x="805" y="1416"/>
                      <a:pt x="805" y="1416"/>
                    </a:cubicBezTo>
                    <a:cubicBezTo>
                      <a:pt x="804" y="1416"/>
                      <a:pt x="806" y="1418"/>
                      <a:pt x="806" y="1419"/>
                    </a:cubicBezTo>
                    <a:cubicBezTo>
                      <a:pt x="805" y="1419"/>
                      <a:pt x="804" y="1421"/>
                      <a:pt x="804" y="1422"/>
                    </a:cubicBezTo>
                    <a:cubicBezTo>
                      <a:pt x="803" y="1422"/>
                      <a:pt x="803" y="1422"/>
                      <a:pt x="802" y="1422"/>
                    </a:cubicBezTo>
                    <a:cubicBezTo>
                      <a:pt x="802" y="1423"/>
                      <a:pt x="801" y="1425"/>
                      <a:pt x="801" y="1426"/>
                    </a:cubicBezTo>
                    <a:cubicBezTo>
                      <a:pt x="801" y="1426"/>
                      <a:pt x="801" y="1427"/>
                      <a:pt x="800" y="1428"/>
                    </a:cubicBezTo>
                    <a:cubicBezTo>
                      <a:pt x="800" y="1429"/>
                      <a:pt x="799" y="1431"/>
                      <a:pt x="800" y="1432"/>
                    </a:cubicBezTo>
                    <a:cubicBezTo>
                      <a:pt x="800" y="1433"/>
                      <a:pt x="799" y="1435"/>
                      <a:pt x="798" y="1436"/>
                    </a:cubicBezTo>
                    <a:cubicBezTo>
                      <a:pt x="798" y="1437"/>
                      <a:pt x="798" y="1439"/>
                      <a:pt x="798" y="1440"/>
                    </a:cubicBezTo>
                    <a:cubicBezTo>
                      <a:pt x="799" y="1441"/>
                      <a:pt x="802" y="1442"/>
                      <a:pt x="802" y="1442"/>
                    </a:cubicBezTo>
                    <a:cubicBezTo>
                      <a:pt x="807" y="1446"/>
                      <a:pt x="807" y="1446"/>
                      <a:pt x="807" y="1446"/>
                    </a:cubicBezTo>
                    <a:cubicBezTo>
                      <a:pt x="806" y="1450"/>
                      <a:pt x="806" y="1450"/>
                      <a:pt x="806" y="1450"/>
                    </a:cubicBezTo>
                    <a:cubicBezTo>
                      <a:pt x="806" y="1450"/>
                      <a:pt x="807" y="1452"/>
                      <a:pt x="807" y="1452"/>
                    </a:cubicBezTo>
                    <a:cubicBezTo>
                      <a:pt x="807" y="1452"/>
                      <a:pt x="807" y="1453"/>
                      <a:pt x="806" y="1453"/>
                    </a:cubicBezTo>
                    <a:cubicBezTo>
                      <a:pt x="806" y="1453"/>
                      <a:pt x="805" y="1455"/>
                      <a:pt x="805" y="1455"/>
                    </a:cubicBezTo>
                    <a:cubicBezTo>
                      <a:pt x="805" y="1456"/>
                      <a:pt x="804" y="1456"/>
                      <a:pt x="804" y="1457"/>
                    </a:cubicBezTo>
                    <a:cubicBezTo>
                      <a:pt x="804" y="1458"/>
                      <a:pt x="803" y="1458"/>
                      <a:pt x="802" y="1458"/>
                    </a:cubicBezTo>
                    <a:cubicBezTo>
                      <a:pt x="801" y="1458"/>
                      <a:pt x="801" y="1459"/>
                      <a:pt x="801" y="1460"/>
                    </a:cubicBezTo>
                    <a:cubicBezTo>
                      <a:pt x="801" y="1461"/>
                      <a:pt x="801" y="1462"/>
                      <a:pt x="801" y="1462"/>
                    </a:cubicBezTo>
                    <a:cubicBezTo>
                      <a:pt x="800" y="1462"/>
                      <a:pt x="800" y="1462"/>
                      <a:pt x="799" y="1462"/>
                    </a:cubicBezTo>
                    <a:cubicBezTo>
                      <a:pt x="799" y="1462"/>
                      <a:pt x="798" y="1462"/>
                      <a:pt x="798" y="1462"/>
                    </a:cubicBezTo>
                    <a:cubicBezTo>
                      <a:pt x="798" y="1461"/>
                      <a:pt x="797" y="1460"/>
                      <a:pt x="797" y="1460"/>
                    </a:cubicBezTo>
                    <a:cubicBezTo>
                      <a:pt x="797" y="1459"/>
                      <a:pt x="796" y="1458"/>
                      <a:pt x="796" y="1458"/>
                    </a:cubicBezTo>
                    <a:cubicBezTo>
                      <a:pt x="795" y="1458"/>
                      <a:pt x="794" y="1455"/>
                      <a:pt x="794" y="1454"/>
                    </a:cubicBezTo>
                    <a:cubicBezTo>
                      <a:pt x="794" y="1453"/>
                      <a:pt x="793" y="1452"/>
                      <a:pt x="792" y="1451"/>
                    </a:cubicBezTo>
                    <a:cubicBezTo>
                      <a:pt x="790" y="1451"/>
                      <a:pt x="788" y="1451"/>
                      <a:pt x="788" y="1451"/>
                    </a:cubicBezTo>
                    <a:cubicBezTo>
                      <a:pt x="790" y="1454"/>
                      <a:pt x="790" y="1454"/>
                      <a:pt x="790" y="1454"/>
                    </a:cubicBezTo>
                    <a:cubicBezTo>
                      <a:pt x="790" y="1455"/>
                      <a:pt x="790" y="1455"/>
                      <a:pt x="790" y="1455"/>
                    </a:cubicBezTo>
                    <a:cubicBezTo>
                      <a:pt x="790" y="1455"/>
                      <a:pt x="790" y="1457"/>
                      <a:pt x="790" y="1457"/>
                    </a:cubicBezTo>
                    <a:cubicBezTo>
                      <a:pt x="790" y="1457"/>
                      <a:pt x="789" y="1460"/>
                      <a:pt x="789" y="1460"/>
                    </a:cubicBezTo>
                    <a:cubicBezTo>
                      <a:pt x="788" y="1461"/>
                      <a:pt x="789" y="1463"/>
                      <a:pt x="789" y="1464"/>
                    </a:cubicBezTo>
                    <a:cubicBezTo>
                      <a:pt x="789" y="1465"/>
                      <a:pt x="789" y="1467"/>
                      <a:pt x="789" y="1468"/>
                    </a:cubicBezTo>
                    <a:cubicBezTo>
                      <a:pt x="789" y="1469"/>
                      <a:pt x="789" y="1472"/>
                      <a:pt x="789" y="1473"/>
                    </a:cubicBezTo>
                    <a:cubicBezTo>
                      <a:pt x="790" y="1474"/>
                      <a:pt x="789" y="1475"/>
                      <a:pt x="789" y="1476"/>
                    </a:cubicBezTo>
                    <a:cubicBezTo>
                      <a:pt x="788" y="1476"/>
                      <a:pt x="788" y="1477"/>
                      <a:pt x="788" y="1478"/>
                    </a:cubicBezTo>
                    <a:cubicBezTo>
                      <a:pt x="788" y="1479"/>
                      <a:pt x="789" y="1480"/>
                      <a:pt x="789" y="1481"/>
                    </a:cubicBezTo>
                    <a:cubicBezTo>
                      <a:pt x="790" y="1483"/>
                      <a:pt x="788" y="1484"/>
                      <a:pt x="787" y="1485"/>
                    </a:cubicBezTo>
                    <a:cubicBezTo>
                      <a:pt x="787" y="1485"/>
                      <a:pt x="786" y="1484"/>
                      <a:pt x="786" y="1484"/>
                    </a:cubicBezTo>
                    <a:cubicBezTo>
                      <a:pt x="784" y="1484"/>
                      <a:pt x="784" y="1484"/>
                      <a:pt x="784" y="1484"/>
                    </a:cubicBezTo>
                    <a:cubicBezTo>
                      <a:pt x="783" y="1486"/>
                      <a:pt x="783" y="1486"/>
                      <a:pt x="783" y="1486"/>
                    </a:cubicBezTo>
                    <a:cubicBezTo>
                      <a:pt x="783" y="1486"/>
                      <a:pt x="781" y="1486"/>
                      <a:pt x="781" y="1486"/>
                    </a:cubicBezTo>
                    <a:cubicBezTo>
                      <a:pt x="780" y="1486"/>
                      <a:pt x="777" y="1488"/>
                      <a:pt x="777" y="1488"/>
                    </a:cubicBezTo>
                    <a:cubicBezTo>
                      <a:pt x="777" y="1488"/>
                      <a:pt x="775" y="1487"/>
                      <a:pt x="774" y="1486"/>
                    </a:cubicBezTo>
                    <a:cubicBezTo>
                      <a:pt x="773" y="1485"/>
                      <a:pt x="771" y="1484"/>
                      <a:pt x="771" y="1484"/>
                    </a:cubicBezTo>
                    <a:cubicBezTo>
                      <a:pt x="771" y="1484"/>
                      <a:pt x="770" y="1485"/>
                      <a:pt x="769" y="1485"/>
                    </a:cubicBezTo>
                    <a:cubicBezTo>
                      <a:pt x="768" y="1485"/>
                      <a:pt x="765" y="1487"/>
                      <a:pt x="765" y="1487"/>
                    </a:cubicBezTo>
                    <a:cubicBezTo>
                      <a:pt x="764" y="1488"/>
                      <a:pt x="764" y="1488"/>
                      <a:pt x="762" y="1488"/>
                    </a:cubicBezTo>
                    <a:cubicBezTo>
                      <a:pt x="761" y="1488"/>
                      <a:pt x="760" y="1489"/>
                      <a:pt x="759" y="1489"/>
                    </a:cubicBezTo>
                    <a:cubicBezTo>
                      <a:pt x="758" y="1489"/>
                      <a:pt x="758" y="1489"/>
                      <a:pt x="757" y="1490"/>
                    </a:cubicBezTo>
                    <a:cubicBezTo>
                      <a:pt x="757" y="1490"/>
                      <a:pt x="754" y="1489"/>
                      <a:pt x="754" y="1489"/>
                    </a:cubicBezTo>
                    <a:cubicBezTo>
                      <a:pt x="754" y="1488"/>
                      <a:pt x="754" y="1488"/>
                      <a:pt x="753" y="1487"/>
                    </a:cubicBezTo>
                    <a:cubicBezTo>
                      <a:pt x="752" y="1487"/>
                      <a:pt x="749" y="1487"/>
                      <a:pt x="748" y="1488"/>
                    </a:cubicBezTo>
                    <a:cubicBezTo>
                      <a:pt x="747" y="1488"/>
                      <a:pt x="747" y="1489"/>
                      <a:pt x="747" y="1489"/>
                    </a:cubicBezTo>
                    <a:cubicBezTo>
                      <a:pt x="747" y="1490"/>
                      <a:pt x="746" y="1490"/>
                      <a:pt x="745" y="1490"/>
                    </a:cubicBezTo>
                    <a:cubicBezTo>
                      <a:pt x="745" y="1490"/>
                      <a:pt x="744" y="1491"/>
                      <a:pt x="744" y="1491"/>
                    </a:cubicBezTo>
                    <a:cubicBezTo>
                      <a:pt x="743" y="1491"/>
                      <a:pt x="743" y="1492"/>
                      <a:pt x="742" y="1491"/>
                    </a:cubicBezTo>
                    <a:cubicBezTo>
                      <a:pt x="742" y="1491"/>
                      <a:pt x="741" y="1490"/>
                      <a:pt x="740" y="1490"/>
                    </a:cubicBezTo>
                    <a:cubicBezTo>
                      <a:pt x="740" y="1490"/>
                      <a:pt x="737" y="1489"/>
                      <a:pt x="737" y="1489"/>
                    </a:cubicBezTo>
                    <a:cubicBezTo>
                      <a:pt x="735" y="1489"/>
                      <a:pt x="735" y="1489"/>
                      <a:pt x="735" y="1489"/>
                    </a:cubicBezTo>
                    <a:cubicBezTo>
                      <a:pt x="734" y="1487"/>
                      <a:pt x="734" y="1487"/>
                      <a:pt x="734" y="1487"/>
                    </a:cubicBezTo>
                    <a:cubicBezTo>
                      <a:pt x="734" y="1487"/>
                      <a:pt x="734" y="1487"/>
                      <a:pt x="734" y="1486"/>
                    </a:cubicBezTo>
                    <a:cubicBezTo>
                      <a:pt x="735" y="1485"/>
                      <a:pt x="734" y="1484"/>
                      <a:pt x="734" y="1484"/>
                    </a:cubicBezTo>
                    <a:cubicBezTo>
                      <a:pt x="734" y="1483"/>
                      <a:pt x="733" y="1482"/>
                      <a:pt x="733" y="1481"/>
                    </a:cubicBezTo>
                    <a:cubicBezTo>
                      <a:pt x="732" y="1481"/>
                      <a:pt x="732" y="1480"/>
                      <a:pt x="732" y="1480"/>
                    </a:cubicBezTo>
                    <a:cubicBezTo>
                      <a:pt x="731" y="1479"/>
                      <a:pt x="731" y="1477"/>
                      <a:pt x="731" y="1477"/>
                    </a:cubicBezTo>
                    <a:cubicBezTo>
                      <a:pt x="731" y="1476"/>
                      <a:pt x="729" y="1476"/>
                      <a:pt x="728" y="1476"/>
                    </a:cubicBezTo>
                    <a:cubicBezTo>
                      <a:pt x="728" y="1476"/>
                      <a:pt x="725" y="1475"/>
                      <a:pt x="724" y="1475"/>
                    </a:cubicBezTo>
                    <a:cubicBezTo>
                      <a:pt x="724" y="1475"/>
                      <a:pt x="723" y="1474"/>
                      <a:pt x="721" y="1474"/>
                    </a:cubicBezTo>
                    <a:cubicBezTo>
                      <a:pt x="720" y="1473"/>
                      <a:pt x="719" y="1473"/>
                      <a:pt x="716" y="1473"/>
                    </a:cubicBezTo>
                    <a:cubicBezTo>
                      <a:pt x="713" y="1472"/>
                      <a:pt x="713" y="1471"/>
                      <a:pt x="712" y="1470"/>
                    </a:cubicBezTo>
                    <a:cubicBezTo>
                      <a:pt x="711" y="1470"/>
                      <a:pt x="711" y="1468"/>
                      <a:pt x="710" y="1468"/>
                    </a:cubicBezTo>
                    <a:cubicBezTo>
                      <a:pt x="710" y="1468"/>
                      <a:pt x="709" y="1469"/>
                      <a:pt x="709" y="1469"/>
                    </a:cubicBezTo>
                    <a:cubicBezTo>
                      <a:pt x="709" y="1470"/>
                      <a:pt x="707" y="1470"/>
                      <a:pt x="707" y="1470"/>
                    </a:cubicBezTo>
                    <a:cubicBezTo>
                      <a:pt x="701" y="1468"/>
                      <a:pt x="701" y="1468"/>
                      <a:pt x="701" y="1468"/>
                    </a:cubicBezTo>
                    <a:cubicBezTo>
                      <a:pt x="701" y="1468"/>
                      <a:pt x="697" y="1465"/>
                      <a:pt x="696" y="1464"/>
                    </a:cubicBezTo>
                    <a:cubicBezTo>
                      <a:pt x="695" y="1463"/>
                      <a:pt x="694" y="1464"/>
                      <a:pt x="693" y="1464"/>
                    </a:cubicBezTo>
                    <a:cubicBezTo>
                      <a:pt x="693" y="1465"/>
                      <a:pt x="691" y="1465"/>
                      <a:pt x="691" y="1464"/>
                    </a:cubicBezTo>
                    <a:cubicBezTo>
                      <a:pt x="690" y="1463"/>
                      <a:pt x="692" y="1459"/>
                      <a:pt x="692" y="1459"/>
                    </a:cubicBezTo>
                    <a:cubicBezTo>
                      <a:pt x="692" y="1459"/>
                      <a:pt x="689" y="1457"/>
                      <a:pt x="688" y="1456"/>
                    </a:cubicBezTo>
                    <a:cubicBezTo>
                      <a:pt x="687" y="1456"/>
                      <a:pt x="686" y="1454"/>
                      <a:pt x="686" y="1453"/>
                    </a:cubicBezTo>
                    <a:cubicBezTo>
                      <a:pt x="685" y="1451"/>
                      <a:pt x="685" y="1451"/>
                      <a:pt x="683" y="1451"/>
                    </a:cubicBezTo>
                    <a:cubicBezTo>
                      <a:pt x="682" y="1450"/>
                      <a:pt x="681" y="1450"/>
                      <a:pt x="679" y="1449"/>
                    </a:cubicBezTo>
                    <a:cubicBezTo>
                      <a:pt x="676" y="1448"/>
                      <a:pt x="675" y="1447"/>
                      <a:pt x="675" y="1446"/>
                    </a:cubicBezTo>
                    <a:cubicBezTo>
                      <a:pt x="674" y="1445"/>
                      <a:pt x="672" y="1445"/>
                      <a:pt x="671" y="1445"/>
                    </a:cubicBezTo>
                    <a:cubicBezTo>
                      <a:pt x="670" y="1445"/>
                      <a:pt x="670" y="1446"/>
                      <a:pt x="670" y="1446"/>
                    </a:cubicBezTo>
                    <a:cubicBezTo>
                      <a:pt x="670" y="1446"/>
                      <a:pt x="666" y="1447"/>
                      <a:pt x="665" y="1448"/>
                    </a:cubicBezTo>
                    <a:cubicBezTo>
                      <a:pt x="663" y="1448"/>
                      <a:pt x="663" y="1449"/>
                      <a:pt x="663" y="1449"/>
                    </a:cubicBezTo>
                    <a:cubicBezTo>
                      <a:pt x="663" y="1449"/>
                      <a:pt x="656" y="1448"/>
                      <a:pt x="655" y="1447"/>
                    </a:cubicBezTo>
                    <a:cubicBezTo>
                      <a:pt x="654" y="1447"/>
                      <a:pt x="648" y="1445"/>
                      <a:pt x="646" y="1444"/>
                    </a:cubicBezTo>
                    <a:cubicBezTo>
                      <a:pt x="644" y="1444"/>
                      <a:pt x="644" y="1443"/>
                      <a:pt x="642" y="1442"/>
                    </a:cubicBezTo>
                    <a:cubicBezTo>
                      <a:pt x="641" y="1441"/>
                      <a:pt x="632" y="1438"/>
                      <a:pt x="631" y="1437"/>
                    </a:cubicBezTo>
                    <a:cubicBezTo>
                      <a:pt x="630" y="1437"/>
                      <a:pt x="627" y="1434"/>
                      <a:pt x="627" y="1434"/>
                    </a:cubicBezTo>
                    <a:cubicBezTo>
                      <a:pt x="626" y="1433"/>
                      <a:pt x="624" y="1432"/>
                      <a:pt x="624" y="1432"/>
                    </a:cubicBezTo>
                    <a:cubicBezTo>
                      <a:pt x="632" y="1425"/>
                      <a:pt x="632" y="1425"/>
                      <a:pt x="632" y="1425"/>
                    </a:cubicBezTo>
                    <a:cubicBezTo>
                      <a:pt x="635" y="1418"/>
                      <a:pt x="635" y="1418"/>
                      <a:pt x="635" y="1418"/>
                    </a:cubicBezTo>
                    <a:cubicBezTo>
                      <a:pt x="635" y="1418"/>
                      <a:pt x="636" y="1406"/>
                      <a:pt x="636" y="1406"/>
                    </a:cubicBezTo>
                    <a:cubicBezTo>
                      <a:pt x="637" y="1406"/>
                      <a:pt x="639" y="1396"/>
                      <a:pt x="639" y="1396"/>
                    </a:cubicBezTo>
                    <a:cubicBezTo>
                      <a:pt x="643" y="1392"/>
                      <a:pt x="643" y="1392"/>
                      <a:pt x="643" y="1392"/>
                    </a:cubicBezTo>
                    <a:cubicBezTo>
                      <a:pt x="647" y="1384"/>
                      <a:pt x="647" y="1384"/>
                      <a:pt x="647" y="1384"/>
                    </a:cubicBezTo>
                    <a:cubicBezTo>
                      <a:pt x="657" y="1375"/>
                      <a:pt x="657" y="1375"/>
                      <a:pt x="657" y="1375"/>
                    </a:cubicBezTo>
                    <a:cubicBezTo>
                      <a:pt x="657" y="1375"/>
                      <a:pt x="657" y="1369"/>
                      <a:pt x="657" y="1368"/>
                    </a:cubicBezTo>
                    <a:cubicBezTo>
                      <a:pt x="658" y="1367"/>
                      <a:pt x="656" y="1364"/>
                      <a:pt x="655" y="1363"/>
                    </a:cubicBezTo>
                    <a:cubicBezTo>
                      <a:pt x="655" y="1363"/>
                      <a:pt x="650" y="1362"/>
                      <a:pt x="650" y="1362"/>
                    </a:cubicBezTo>
                    <a:cubicBezTo>
                      <a:pt x="649" y="1360"/>
                      <a:pt x="649" y="1360"/>
                      <a:pt x="649" y="1360"/>
                    </a:cubicBezTo>
                    <a:cubicBezTo>
                      <a:pt x="649" y="1359"/>
                      <a:pt x="649" y="1357"/>
                      <a:pt x="648" y="1356"/>
                    </a:cubicBezTo>
                    <a:cubicBezTo>
                      <a:pt x="648" y="1355"/>
                      <a:pt x="647" y="1353"/>
                      <a:pt x="646" y="1352"/>
                    </a:cubicBezTo>
                    <a:cubicBezTo>
                      <a:pt x="645" y="1351"/>
                      <a:pt x="644" y="1349"/>
                      <a:pt x="644" y="1348"/>
                    </a:cubicBezTo>
                    <a:cubicBezTo>
                      <a:pt x="644" y="1347"/>
                      <a:pt x="646" y="1345"/>
                      <a:pt x="645" y="1343"/>
                    </a:cubicBezTo>
                    <a:cubicBezTo>
                      <a:pt x="645" y="1340"/>
                      <a:pt x="645" y="1339"/>
                      <a:pt x="644" y="1338"/>
                    </a:cubicBezTo>
                    <a:cubicBezTo>
                      <a:pt x="644" y="1337"/>
                      <a:pt x="643" y="1336"/>
                      <a:pt x="642" y="1336"/>
                    </a:cubicBezTo>
                    <a:cubicBezTo>
                      <a:pt x="642" y="1336"/>
                      <a:pt x="642" y="1336"/>
                      <a:pt x="641" y="1335"/>
                    </a:cubicBezTo>
                    <a:cubicBezTo>
                      <a:pt x="641" y="1335"/>
                      <a:pt x="641" y="1335"/>
                      <a:pt x="641" y="1335"/>
                    </a:cubicBezTo>
                    <a:cubicBezTo>
                      <a:pt x="641" y="1335"/>
                      <a:pt x="639" y="1337"/>
                      <a:pt x="638" y="1337"/>
                    </a:cubicBezTo>
                    <a:cubicBezTo>
                      <a:pt x="637" y="1337"/>
                      <a:pt x="636" y="1338"/>
                      <a:pt x="635" y="1338"/>
                    </a:cubicBezTo>
                    <a:cubicBezTo>
                      <a:pt x="634" y="1338"/>
                      <a:pt x="631" y="1337"/>
                      <a:pt x="631" y="1337"/>
                    </a:cubicBezTo>
                    <a:cubicBezTo>
                      <a:pt x="631" y="1337"/>
                      <a:pt x="630" y="1337"/>
                      <a:pt x="630" y="1338"/>
                    </a:cubicBezTo>
                    <a:cubicBezTo>
                      <a:pt x="630" y="1339"/>
                      <a:pt x="629" y="1340"/>
                      <a:pt x="628" y="1341"/>
                    </a:cubicBezTo>
                    <a:cubicBezTo>
                      <a:pt x="628" y="1341"/>
                      <a:pt x="625" y="1345"/>
                      <a:pt x="625" y="1345"/>
                    </a:cubicBezTo>
                    <a:cubicBezTo>
                      <a:pt x="620" y="1345"/>
                      <a:pt x="620" y="1345"/>
                      <a:pt x="620" y="1345"/>
                    </a:cubicBezTo>
                    <a:cubicBezTo>
                      <a:pt x="620" y="1345"/>
                      <a:pt x="617" y="1345"/>
                      <a:pt x="616" y="1345"/>
                    </a:cubicBezTo>
                    <a:cubicBezTo>
                      <a:pt x="616" y="1345"/>
                      <a:pt x="610" y="1346"/>
                      <a:pt x="609" y="1346"/>
                    </a:cubicBezTo>
                    <a:cubicBezTo>
                      <a:pt x="608" y="1346"/>
                      <a:pt x="608" y="1348"/>
                      <a:pt x="609" y="1349"/>
                    </a:cubicBezTo>
                    <a:cubicBezTo>
                      <a:pt x="609" y="1350"/>
                      <a:pt x="609" y="1351"/>
                      <a:pt x="609" y="1352"/>
                    </a:cubicBezTo>
                    <a:cubicBezTo>
                      <a:pt x="609" y="1353"/>
                      <a:pt x="610" y="1354"/>
                      <a:pt x="610" y="1355"/>
                    </a:cubicBezTo>
                    <a:cubicBezTo>
                      <a:pt x="610" y="1357"/>
                      <a:pt x="608" y="1358"/>
                      <a:pt x="608" y="1359"/>
                    </a:cubicBezTo>
                    <a:cubicBezTo>
                      <a:pt x="607" y="1359"/>
                      <a:pt x="605" y="1358"/>
                      <a:pt x="605" y="1358"/>
                    </a:cubicBezTo>
                    <a:cubicBezTo>
                      <a:pt x="604" y="1359"/>
                      <a:pt x="602" y="1357"/>
                      <a:pt x="601" y="1356"/>
                    </a:cubicBezTo>
                    <a:cubicBezTo>
                      <a:pt x="600" y="1355"/>
                      <a:pt x="599" y="1358"/>
                      <a:pt x="599" y="1359"/>
                    </a:cubicBezTo>
                    <a:cubicBezTo>
                      <a:pt x="598" y="1359"/>
                      <a:pt x="597" y="1360"/>
                      <a:pt x="597" y="1361"/>
                    </a:cubicBezTo>
                    <a:cubicBezTo>
                      <a:pt x="597" y="1362"/>
                      <a:pt x="596" y="1364"/>
                      <a:pt x="596" y="1365"/>
                    </a:cubicBezTo>
                    <a:cubicBezTo>
                      <a:pt x="596" y="1366"/>
                      <a:pt x="595" y="1368"/>
                      <a:pt x="595" y="1369"/>
                    </a:cubicBezTo>
                    <a:cubicBezTo>
                      <a:pt x="596" y="1369"/>
                      <a:pt x="595" y="1371"/>
                      <a:pt x="595" y="1371"/>
                    </a:cubicBezTo>
                    <a:cubicBezTo>
                      <a:pt x="594" y="1372"/>
                      <a:pt x="594" y="1373"/>
                      <a:pt x="593" y="1374"/>
                    </a:cubicBezTo>
                    <a:cubicBezTo>
                      <a:pt x="593" y="1374"/>
                      <a:pt x="592" y="1374"/>
                      <a:pt x="591" y="1375"/>
                    </a:cubicBezTo>
                    <a:cubicBezTo>
                      <a:pt x="590" y="1376"/>
                      <a:pt x="590" y="1377"/>
                      <a:pt x="590" y="1377"/>
                    </a:cubicBezTo>
                    <a:cubicBezTo>
                      <a:pt x="590" y="1378"/>
                      <a:pt x="588" y="1379"/>
                      <a:pt x="588" y="1380"/>
                    </a:cubicBezTo>
                    <a:cubicBezTo>
                      <a:pt x="587" y="1380"/>
                      <a:pt x="588" y="1382"/>
                      <a:pt x="589" y="1382"/>
                    </a:cubicBezTo>
                    <a:cubicBezTo>
                      <a:pt x="590" y="1382"/>
                      <a:pt x="589" y="1383"/>
                      <a:pt x="589" y="1384"/>
                    </a:cubicBezTo>
                    <a:cubicBezTo>
                      <a:pt x="588" y="1384"/>
                      <a:pt x="588" y="1385"/>
                      <a:pt x="587" y="1385"/>
                    </a:cubicBezTo>
                    <a:cubicBezTo>
                      <a:pt x="586" y="1386"/>
                      <a:pt x="585" y="1388"/>
                      <a:pt x="585" y="1388"/>
                    </a:cubicBezTo>
                    <a:cubicBezTo>
                      <a:pt x="585" y="1389"/>
                      <a:pt x="584" y="1389"/>
                      <a:pt x="583" y="1390"/>
                    </a:cubicBezTo>
                    <a:cubicBezTo>
                      <a:pt x="582" y="1390"/>
                      <a:pt x="582" y="1392"/>
                      <a:pt x="583" y="1394"/>
                    </a:cubicBezTo>
                    <a:cubicBezTo>
                      <a:pt x="583" y="1395"/>
                      <a:pt x="582" y="1395"/>
                      <a:pt x="582" y="1395"/>
                    </a:cubicBezTo>
                    <a:cubicBezTo>
                      <a:pt x="581" y="1396"/>
                      <a:pt x="582" y="1397"/>
                      <a:pt x="582" y="1397"/>
                    </a:cubicBezTo>
                    <a:cubicBezTo>
                      <a:pt x="582" y="1398"/>
                      <a:pt x="582" y="1399"/>
                      <a:pt x="582" y="1399"/>
                    </a:cubicBezTo>
                    <a:cubicBezTo>
                      <a:pt x="582" y="1400"/>
                      <a:pt x="581" y="1401"/>
                      <a:pt x="580" y="1402"/>
                    </a:cubicBezTo>
                    <a:cubicBezTo>
                      <a:pt x="579" y="1403"/>
                      <a:pt x="580" y="1405"/>
                      <a:pt x="580" y="1407"/>
                    </a:cubicBezTo>
                    <a:cubicBezTo>
                      <a:pt x="581" y="1408"/>
                      <a:pt x="581" y="1408"/>
                      <a:pt x="580" y="1409"/>
                    </a:cubicBezTo>
                    <a:cubicBezTo>
                      <a:pt x="579" y="1409"/>
                      <a:pt x="580" y="1410"/>
                      <a:pt x="580" y="1411"/>
                    </a:cubicBezTo>
                    <a:cubicBezTo>
                      <a:pt x="581" y="1412"/>
                      <a:pt x="580" y="1414"/>
                      <a:pt x="579" y="1414"/>
                    </a:cubicBezTo>
                    <a:cubicBezTo>
                      <a:pt x="579" y="1415"/>
                      <a:pt x="579" y="1416"/>
                      <a:pt x="579" y="1417"/>
                    </a:cubicBezTo>
                    <a:cubicBezTo>
                      <a:pt x="578" y="1418"/>
                      <a:pt x="578" y="1421"/>
                      <a:pt x="578" y="1421"/>
                    </a:cubicBezTo>
                    <a:cubicBezTo>
                      <a:pt x="578" y="1422"/>
                      <a:pt x="578" y="1424"/>
                      <a:pt x="578" y="1425"/>
                    </a:cubicBezTo>
                    <a:cubicBezTo>
                      <a:pt x="578" y="1425"/>
                      <a:pt x="578" y="1427"/>
                      <a:pt x="578" y="1428"/>
                    </a:cubicBezTo>
                    <a:cubicBezTo>
                      <a:pt x="577" y="1428"/>
                      <a:pt x="580" y="1433"/>
                      <a:pt x="580" y="1434"/>
                    </a:cubicBezTo>
                    <a:cubicBezTo>
                      <a:pt x="580" y="1434"/>
                      <a:pt x="579" y="1439"/>
                      <a:pt x="579" y="1440"/>
                    </a:cubicBezTo>
                    <a:cubicBezTo>
                      <a:pt x="578" y="1440"/>
                      <a:pt x="576" y="1441"/>
                      <a:pt x="575" y="1442"/>
                    </a:cubicBezTo>
                    <a:cubicBezTo>
                      <a:pt x="574" y="1443"/>
                      <a:pt x="574" y="1449"/>
                      <a:pt x="574" y="1452"/>
                    </a:cubicBezTo>
                    <a:cubicBezTo>
                      <a:pt x="575" y="1455"/>
                      <a:pt x="578" y="1459"/>
                      <a:pt x="579" y="1460"/>
                    </a:cubicBezTo>
                    <a:cubicBezTo>
                      <a:pt x="580" y="1460"/>
                      <a:pt x="577" y="1463"/>
                      <a:pt x="577" y="1464"/>
                    </a:cubicBezTo>
                    <a:cubicBezTo>
                      <a:pt x="576" y="1465"/>
                      <a:pt x="576" y="1468"/>
                      <a:pt x="576" y="1470"/>
                    </a:cubicBezTo>
                    <a:cubicBezTo>
                      <a:pt x="577" y="1473"/>
                      <a:pt x="576" y="1475"/>
                      <a:pt x="575" y="1475"/>
                    </a:cubicBezTo>
                    <a:cubicBezTo>
                      <a:pt x="574" y="1476"/>
                      <a:pt x="575" y="1477"/>
                      <a:pt x="574" y="1478"/>
                    </a:cubicBezTo>
                    <a:cubicBezTo>
                      <a:pt x="574" y="1480"/>
                      <a:pt x="573" y="1479"/>
                      <a:pt x="573" y="1479"/>
                    </a:cubicBezTo>
                    <a:cubicBezTo>
                      <a:pt x="572" y="1479"/>
                      <a:pt x="569" y="1480"/>
                      <a:pt x="568" y="1481"/>
                    </a:cubicBezTo>
                    <a:cubicBezTo>
                      <a:pt x="566" y="1482"/>
                      <a:pt x="566" y="1481"/>
                      <a:pt x="566" y="1481"/>
                    </a:cubicBezTo>
                    <a:cubicBezTo>
                      <a:pt x="565" y="1480"/>
                      <a:pt x="564" y="1480"/>
                      <a:pt x="564" y="1480"/>
                    </a:cubicBezTo>
                    <a:cubicBezTo>
                      <a:pt x="563" y="1480"/>
                      <a:pt x="563" y="1486"/>
                      <a:pt x="563" y="1486"/>
                    </a:cubicBezTo>
                    <a:cubicBezTo>
                      <a:pt x="563" y="1486"/>
                      <a:pt x="563" y="1486"/>
                      <a:pt x="562" y="1487"/>
                    </a:cubicBezTo>
                    <a:cubicBezTo>
                      <a:pt x="561" y="1488"/>
                      <a:pt x="553" y="1488"/>
                      <a:pt x="552" y="1488"/>
                    </a:cubicBezTo>
                    <a:cubicBezTo>
                      <a:pt x="551" y="1488"/>
                      <a:pt x="546" y="1486"/>
                      <a:pt x="546" y="1486"/>
                    </a:cubicBezTo>
                    <a:cubicBezTo>
                      <a:pt x="546" y="1486"/>
                      <a:pt x="538" y="1489"/>
                      <a:pt x="537" y="1490"/>
                    </a:cubicBezTo>
                    <a:cubicBezTo>
                      <a:pt x="536" y="1490"/>
                      <a:pt x="533" y="1491"/>
                      <a:pt x="532" y="1491"/>
                    </a:cubicBezTo>
                    <a:cubicBezTo>
                      <a:pt x="531" y="1492"/>
                      <a:pt x="524" y="1497"/>
                      <a:pt x="523" y="1497"/>
                    </a:cubicBezTo>
                    <a:cubicBezTo>
                      <a:pt x="522" y="1498"/>
                      <a:pt x="520" y="1499"/>
                      <a:pt x="517" y="1499"/>
                    </a:cubicBezTo>
                    <a:cubicBezTo>
                      <a:pt x="514" y="1499"/>
                      <a:pt x="514" y="1500"/>
                      <a:pt x="512" y="1500"/>
                    </a:cubicBezTo>
                    <a:cubicBezTo>
                      <a:pt x="509" y="1500"/>
                      <a:pt x="506" y="1502"/>
                      <a:pt x="505" y="1502"/>
                    </a:cubicBezTo>
                    <a:cubicBezTo>
                      <a:pt x="505" y="1502"/>
                      <a:pt x="493" y="1504"/>
                      <a:pt x="493" y="1504"/>
                    </a:cubicBezTo>
                    <a:cubicBezTo>
                      <a:pt x="478" y="1504"/>
                      <a:pt x="478" y="1504"/>
                      <a:pt x="478" y="1504"/>
                    </a:cubicBezTo>
                    <a:cubicBezTo>
                      <a:pt x="478" y="1504"/>
                      <a:pt x="477" y="1507"/>
                      <a:pt x="477" y="1508"/>
                    </a:cubicBezTo>
                    <a:cubicBezTo>
                      <a:pt x="477" y="1509"/>
                      <a:pt x="477" y="1509"/>
                      <a:pt x="475" y="1509"/>
                    </a:cubicBezTo>
                    <a:cubicBezTo>
                      <a:pt x="473" y="1510"/>
                      <a:pt x="473" y="1511"/>
                      <a:pt x="472" y="1511"/>
                    </a:cubicBezTo>
                    <a:cubicBezTo>
                      <a:pt x="470" y="1511"/>
                      <a:pt x="468" y="1512"/>
                      <a:pt x="468" y="1512"/>
                    </a:cubicBezTo>
                    <a:cubicBezTo>
                      <a:pt x="468" y="1512"/>
                      <a:pt x="468" y="1512"/>
                      <a:pt x="468" y="1512"/>
                    </a:cubicBezTo>
                    <a:cubicBezTo>
                      <a:pt x="465" y="1513"/>
                      <a:pt x="465" y="1513"/>
                      <a:pt x="465" y="1513"/>
                    </a:cubicBezTo>
                    <a:cubicBezTo>
                      <a:pt x="461" y="1514"/>
                      <a:pt x="461" y="1514"/>
                      <a:pt x="461" y="1514"/>
                    </a:cubicBezTo>
                    <a:cubicBezTo>
                      <a:pt x="461" y="1514"/>
                      <a:pt x="459" y="1512"/>
                      <a:pt x="454" y="1509"/>
                    </a:cubicBezTo>
                    <a:cubicBezTo>
                      <a:pt x="450" y="1505"/>
                      <a:pt x="444" y="1499"/>
                      <a:pt x="444" y="1499"/>
                    </a:cubicBezTo>
                    <a:cubicBezTo>
                      <a:pt x="439" y="1496"/>
                      <a:pt x="439" y="1496"/>
                      <a:pt x="439" y="1496"/>
                    </a:cubicBezTo>
                    <a:cubicBezTo>
                      <a:pt x="437" y="1492"/>
                      <a:pt x="437" y="1492"/>
                      <a:pt x="437" y="1492"/>
                    </a:cubicBezTo>
                    <a:cubicBezTo>
                      <a:pt x="425" y="1479"/>
                      <a:pt x="425" y="1479"/>
                      <a:pt x="425" y="1479"/>
                    </a:cubicBezTo>
                    <a:cubicBezTo>
                      <a:pt x="406" y="1472"/>
                      <a:pt x="406" y="1472"/>
                      <a:pt x="406" y="1472"/>
                    </a:cubicBezTo>
                    <a:cubicBezTo>
                      <a:pt x="405" y="1465"/>
                      <a:pt x="405" y="1465"/>
                      <a:pt x="405" y="1465"/>
                    </a:cubicBezTo>
                    <a:cubicBezTo>
                      <a:pt x="405" y="1465"/>
                      <a:pt x="403" y="1459"/>
                      <a:pt x="403" y="1458"/>
                    </a:cubicBezTo>
                    <a:cubicBezTo>
                      <a:pt x="403" y="1457"/>
                      <a:pt x="403" y="1454"/>
                      <a:pt x="403" y="1454"/>
                    </a:cubicBezTo>
                    <a:cubicBezTo>
                      <a:pt x="404" y="1452"/>
                      <a:pt x="404" y="1452"/>
                      <a:pt x="404" y="1452"/>
                    </a:cubicBezTo>
                    <a:cubicBezTo>
                      <a:pt x="417" y="1446"/>
                      <a:pt x="417" y="1446"/>
                      <a:pt x="417" y="1446"/>
                    </a:cubicBezTo>
                    <a:cubicBezTo>
                      <a:pt x="411" y="1429"/>
                      <a:pt x="411" y="1429"/>
                      <a:pt x="411" y="1429"/>
                    </a:cubicBezTo>
                    <a:cubicBezTo>
                      <a:pt x="409" y="1425"/>
                      <a:pt x="409" y="1425"/>
                      <a:pt x="409" y="1425"/>
                    </a:cubicBezTo>
                    <a:cubicBezTo>
                      <a:pt x="408" y="1424"/>
                      <a:pt x="408" y="1424"/>
                      <a:pt x="408" y="1424"/>
                    </a:cubicBezTo>
                    <a:cubicBezTo>
                      <a:pt x="414" y="1419"/>
                      <a:pt x="414" y="1419"/>
                      <a:pt x="414" y="1419"/>
                    </a:cubicBezTo>
                    <a:cubicBezTo>
                      <a:pt x="439" y="1402"/>
                      <a:pt x="439" y="1402"/>
                      <a:pt x="439" y="1402"/>
                    </a:cubicBezTo>
                    <a:cubicBezTo>
                      <a:pt x="452" y="1380"/>
                      <a:pt x="452" y="1380"/>
                      <a:pt x="452" y="1380"/>
                    </a:cubicBezTo>
                    <a:cubicBezTo>
                      <a:pt x="461" y="1376"/>
                      <a:pt x="461" y="1376"/>
                      <a:pt x="461" y="1376"/>
                    </a:cubicBezTo>
                    <a:cubicBezTo>
                      <a:pt x="463" y="1372"/>
                      <a:pt x="463" y="1372"/>
                      <a:pt x="463" y="1372"/>
                    </a:cubicBezTo>
                    <a:cubicBezTo>
                      <a:pt x="463" y="1367"/>
                      <a:pt x="463" y="1367"/>
                      <a:pt x="463" y="1367"/>
                    </a:cubicBezTo>
                    <a:cubicBezTo>
                      <a:pt x="464" y="1363"/>
                      <a:pt x="464" y="1363"/>
                      <a:pt x="464" y="1363"/>
                    </a:cubicBezTo>
                    <a:cubicBezTo>
                      <a:pt x="462" y="1357"/>
                      <a:pt x="462" y="1357"/>
                      <a:pt x="462" y="1357"/>
                    </a:cubicBezTo>
                    <a:cubicBezTo>
                      <a:pt x="453" y="1344"/>
                      <a:pt x="453" y="1344"/>
                      <a:pt x="453" y="1344"/>
                    </a:cubicBezTo>
                    <a:cubicBezTo>
                      <a:pt x="456" y="1333"/>
                      <a:pt x="456" y="1333"/>
                      <a:pt x="456" y="1333"/>
                    </a:cubicBezTo>
                    <a:cubicBezTo>
                      <a:pt x="447" y="1329"/>
                      <a:pt x="447" y="1329"/>
                      <a:pt x="447" y="1329"/>
                    </a:cubicBezTo>
                    <a:cubicBezTo>
                      <a:pt x="440" y="1329"/>
                      <a:pt x="440" y="1329"/>
                      <a:pt x="440" y="1329"/>
                    </a:cubicBezTo>
                    <a:cubicBezTo>
                      <a:pt x="420" y="1335"/>
                      <a:pt x="420" y="1335"/>
                      <a:pt x="420" y="1335"/>
                    </a:cubicBezTo>
                    <a:cubicBezTo>
                      <a:pt x="404" y="1340"/>
                      <a:pt x="404" y="1340"/>
                      <a:pt x="404" y="1340"/>
                    </a:cubicBezTo>
                    <a:cubicBezTo>
                      <a:pt x="398" y="1346"/>
                      <a:pt x="398" y="1346"/>
                      <a:pt x="398" y="1346"/>
                    </a:cubicBezTo>
                    <a:cubicBezTo>
                      <a:pt x="392" y="1351"/>
                      <a:pt x="392" y="1351"/>
                      <a:pt x="392" y="1351"/>
                    </a:cubicBezTo>
                    <a:cubicBezTo>
                      <a:pt x="390" y="1352"/>
                      <a:pt x="390" y="1352"/>
                      <a:pt x="390" y="1352"/>
                    </a:cubicBezTo>
                    <a:cubicBezTo>
                      <a:pt x="380" y="1361"/>
                      <a:pt x="380" y="1361"/>
                      <a:pt x="380" y="1361"/>
                    </a:cubicBezTo>
                    <a:cubicBezTo>
                      <a:pt x="366" y="1357"/>
                      <a:pt x="366" y="1357"/>
                      <a:pt x="366" y="1357"/>
                    </a:cubicBezTo>
                    <a:cubicBezTo>
                      <a:pt x="352" y="1353"/>
                      <a:pt x="352" y="1353"/>
                      <a:pt x="352" y="1353"/>
                    </a:cubicBezTo>
                    <a:cubicBezTo>
                      <a:pt x="342" y="1346"/>
                      <a:pt x="342" y="1346"/>
                      <a:pt x="342" y="1346"/>
                    </a:cubicBezTo>
                    <a:cubicBezTo>
                      <a:pt x="335" y="1348"/>
                      <a:pt x="335" y="1348"/>
                      <a:pt x="335" y="1348"/>
                    </a:cubicBezTo>
                    <a:cubicBezTo>
                      <a:pt x="330" y="1351"/>
                      <a:pt x="330" y="1351"/>
                      <a:pt x="330" y="1351"/>
                    </a:cubicBezTo>
                    <a:cubicBezTo>
                      <a:pt x="320" y="1353"/>
                      <a:pt x="320" y="1353"/>
                      <a:pt x="320" y="1353"/>
                    </a:cubicBezTo>
                    <a:cubicBezTo>
                      <a:pt x="300" y="1359"/>
                      <a:pt x="300" y="1359"/>
                      <a:pt x="300" y="1359"/>
                    </a:cubicBezTo>
                    <a:cubicBezTo>
                      <a:pt x="298" y="1359"/>
                      <a:pt x="298" y="1359"/>
                      <a:pt x="298" y="1359"/>
                    </a:cubicBezTo>
                    <a:cubicBezTo>
                      <a:pt x="299" y="1360"/>
                      <a:pt x="299" y="1360"/>
                      <a:pt x="299" y="1360"/>
                    </a:cubicBezTo>
                    <a:cubicBezTo>
                      <a:pt x="307" y="1370"/>
                      <a:pt x="307" y="1370"/>
                      <a:pt x="307" y="1370"/>
                    </a:cubicBezTo>
                    <a:cubicBezTo>
                      <a:pt x="314" y="1378"/>
                      <a:pt x="314" y="1378"/>
                      <a:pt x="314" y="1378"/>
                    </a:cubicBezTo>
                    <a:cubicBezTo>
                      <a:pt x="314" y="1378"/>
                      <a:pt x="306" y="1384"/>
                      <a:pt x="305" y="1384"/>
                    </a:cubicBezTo>
                    <a:cubicBezTo>
                      <a:pt x="304" y="1384"/>
                      <a:pt x="299" y="1393"/>
                      <a:pt x="299" y="1393"/>
                    </a:cubicBezTo>
                    <a:cubicBezTo>
                      <a:pt x="293" y="1398"/>
                      <a:pt x="293" y="1398"/>
                      <a:pt x="293" y="1398"/>
                    </a:cubicBezTo>
                    <a:cubicBezTo>
                      <a:pt x="293" y="1398"/>
                      <a:pt x="292" y="1397"/>
                      <a:pt x="292" y="1397"/>
                    </a:cubicBezTo>
                    <a:cubicBezTo>
                      <a:pt x="291" y="1397"/>
                      <a:pt x="291" y="1396"/>
                      <a:pt x="290" y="1396"/>
                    </a:cubicBezTo>
                    <a:cubicBezTo>
                      <a:pt x="288" y="1396"/>
                      <a:pt x="287" y="1395"/>
                      <a:pt x="286" y="1395"/>
                    </a:cubicBezTo>
                    <a:cubicBezTo>
                      <a:pt x="284" y="1395"/>
                      <a:pt x="283" y="1396"/>
                      <a:pt x="283" y="1397"/>
                    </a:cubicBezTo>
                    <a:cubicBezTo>
                      <a:pt x="282" y="1397"/>
                      <a:pt x="281" y="1399"/>
                      <a:pt x="281" y="1399"/>
                    </a:cubicBezTo>
                    <a:cubicBezTo>
                      <a:pt x="278" y="1393"/>
                      <a:pt x="278" y="1393"/>
                      <a:pt x="278" y="1393"/>
                    </a:cubicBezTo>
                    <a:cubicBezTo>
                      <a:pt x="278" y="1393"/>
                      <a:pt x="274" y="1391"/>
                      <a:pt x="273" y="1391"/>
                    </a:cubicBezTo>
                    <a:cubicBezTo>
                      <a:pt x="273" y="1391"/>
                      <a:pt x="268" y="1388"/>
                      <a:pt x="267" y="1387"/>
                    </a:cubicBezTo>
                    <a:cubicBezTo>
                      <a:pt x="266" y="1387"/>
                      <a:pt x="265" y="1387"/>
                      <a:pt x="264" y="1387"/>
                    </a:cubicBezTo>
                    <a:cubicBezTo>
                      <a:pt x="263" y="1387"/>
                      <a:pt x="262" y="1386"/>
                      <a:pt x="261" y="1386"/>
                    </a:cubicBezTo>
                    <a:cubicBezTo>
                      <a:pt x="260" y="1385"/>
                      <a:pt x="260" y="1384"/>
                      <a:pt x="261" y="1384"/>
                    </a:cubicBezTo>
                    <a:cubicBezTo>
                      <a:pt x="261" y="1384"/>
                      <a:pt x="262" y="1383"/>
                      <a:pt x="262" y="1383"/>
                    </a:cubicBezTo>
                    <a:cubicBezTo>
                      <a:pt x="263" y="1382"/>
                      <a:pt x="263" y="1381"/>
                      <a:pt x="263" y="1381"/>
                    </a:cubicBezTo>
                    <a:cubicBezTo>
                      <a:pt x="262" y="1380"/>
                      <a:pt x="260" y="1380"/>
                      <a:pt x="259" y="1380"/>
                    </a:cubicBezTo>
                    <a:cubicBezTo>
                      <a:pt x="259" y="1380"/>
                      <a:pt x="256" y="1379"/>
                      <a:pt x="256" y="1379"/>
                    </a:cubicBezTo>
                    <a:cubicBezTo>
                      <a:pt x="256" y="1374"/>
                      <a:pt x="256" y="1374"/>
                      <a:pt x="256" y="1374"/>
                    </a:cubicBezTo>
                    <a:cubicBezTo>
                      <a:pt x="253" y="1371"/>
                      <a:pt x="253" y="1371"/>
                      <a:pt x="253" y="1371"/>
                    </a:cubicBezTo>
                    <a:cubicBezTo>
                      <a:pt x="255" y="1364"/>
                      <a:pt x="255" y="1364"/>
                      <a:pt x="255" y="1364"/>
                    </a:cubicBezTo>
                    <a:cubicBezTo>
                      <a:pt x="255" y="1364"/>
                      <a:pt x="250" y="1367"/>
                      <a:pt x="249" y="1368"/>
                    </a:cubicBezTo>
                    <a:cubicBezTo>
                      <a:pt x="248" y="1368"/>
                      <a:pt x="237" y="1370"/>
                      <a:pt x="237" y="1370"/>
                    </a:cubicBezTo>
                    <a:cubicBezTo>
                      <a:pt x="237" y="1370"/>
                      <a:pt x="237" y="1369"/>
                      <a:pt x="237" y="1369"/>
                    </a:cubicBezTo>
                    <a:cubicBezTo>
                      <a:pt x="237" y="1368"/>
                      <a:pt x="237" y="1365"/>
                      <a:pt x="237" y="1365"/>
                    </a:cubicBezTo>
                    <a:cubicBezTo>
                      <a:pt x="233" y="1362"/>
                      <a:pt x="233" y="1362"/>
                      <a:pt x="233" y="1362"/>
                    </a:cubicBezTo>
                    <a:cubicBezTo>
                      <a:pt x="231" y="1365"/>
                      <a:pt x="231" y="1365"/>
                      <a:pt x="231" y="1365"/>
                    </a:cubicBezTo>
                    <a:cubicBezTo>
                      <a:pt x="228" y="1363"/>
                      <a:pt x="228" y="1363"/>
                      <a:pt x="228" y="1363"/>
                    </a:cubicBezTo>
                    <a:cubicBezTo>
                      <a:pt x="228" y="1358"/>
                      <a:pt x="228" y="1358"/>
                      <a:pt x="228" y="1358"/>
                    </a:cubicBezTo>
                    <a:cubicBezTo>
                      <a:pt x="231" y="1355"/>
                      <a:pt x="231" y="1355"/>
                      <a:pt x="231" y="1355"/>
                    </a:cubicBezTo>
                    <a:cubicBezTo>
                      <a:pt x="231" y="1355"/>
                      <a:pt x="230" y="1353"/>
                      <a:pt x="230" y="1352"/>
                    </a:cubicBezTo>
                    <a:cubicBezTo>
                      <a:pt x="230" y="1352"/>
                      <a:pt x="229" y="1349"/>
                      <a:pt x="229" y="1347"/>
                    </a:cubicBezTo>
                    <a:cubicBezTo>
                      <a:pt x="229" y="1345"/>
                      <a:pt x="229" y="1328"/>
                      <a:pt x="229" y="1328"/>
                    </a:cubicBezTo>
                    <a:cubicBezTo>
                      <a:pt x="229" y="1328"/>
                      <a:pt x="222" y="1328"/>
                      <a:pt x="221" y="1328"/>
                    </a:cubicBezTo>
                    <a:cubicBezTo>
                      <a:pt x="220" y="1328"/>
                      <a:pt x="218" y="1329"/>
                      <a:pt x="216" y="1329"/>
                    </a:cubicBezTo>
                    <a:cubicBezTo>
                      <a:pt x="214" y="1330"/>
                      <a:pt x="212" y="1329"/>
                      <a:pt x="211" y="1329"/>
                    </a:cubicBezTo>
                    <a:cubicBezTo>
                      <a:pt x="210" y="1328"/>
                      <a:pt x="206" y="1328"/>
                      <a:pt x="206" y="1328"/>
                    </a:cubicBezTo>
                    <a:cubicBezTo>
                      <a:pt x="206" y="1321"/>
                      <a:pt x="206" y="1321"/>
                      <a:pt x="206" y="1321"/>
                    </a:cubicBezTo>
                    <a:cubicBezTo>
                      <a:pt x="203" y="1320"/>
                      <a:pt x="203" y="1320"/>
                      <a:pt x="203" y="1320"/>
                    </a:cubicBezTo>
                    <a:cubicBezTo>
                      <a:pt x="195" y="1318"/>
                      <a:pt x="195" y="1318"/>
                      <a:pt x="195" y="1318"/>
                    </a:cubicBezTo>
                    <a:cubicBezTo>
                      <a:pt x="193" y="1312"/>
                      <a:pt x="193" y="1312"/>
                      <a:pt x="193" y="1312"/>
                    </a:cubicBezTo>
                    <a:cubicBezTo>
                      <a:pt x="194" y="1309"/>
                      <a:pt x="194" y="1309"/>
                      <a:pt x="194" y="1309"/>
                    </a:cubicBezTo>
                    <a:cubicBezTo>
                      <a:pt x="191" y="1302"/>
                      <a:pt x="191" y="1302"/>
                      <a:pt x="191" y="1302"/>
                    </a:cubicBezTo>
                    <a:cubicBezTo>
                      <a:pt x="181" y="1299"/>
                      <a:pt x="181" y="1299"/>
                      <a:pt x="181" y="1299"/>
                    </a:cubicBezTo>
                    <a:cubicBezTo>
                      <a:pt x="175" y="1294"/>
                      <a:pt x="175" y="1294"/>
                      <a:pt x="175" y="1294"/>
                    </a:cubicBezTo>
                    <a:cubicBezTo>
                      <a:pt x="175" y="1294"/>
                      <a:pt x="173" y="1294"/>
                      <a:pt x="171" y="1293"/>
                    </a:cubicBezTo>
                    <a:cubicBezTo>
                      <a:pt x="170" y="1293"/>
                      <a:pt x="167" y="1291"/>
                      <a:pt x="167" y="1291"/>
                    </a:cubicBezTo>
                    <a:cubicBezTo>
                      <a:pt x="167" y="1291"/>
                      <a:pt x="162" y="1286"/>
                      <a:pt x="162" y="1285"/>
                    </a:cubicBezTo>
                    <a:cubicBezTo>
                      <a:pt x="161" y="1284"/>
                      <a:pt x="159" y="1283"/>
                      <a:pt x="158" y="1283"/>
                    </a:cubicBezTo>
                    <a:cubicBezTo>
                      <a:pt x="157" y="1283"/>
                      <a:pt x="155" y="1282"/>
                      <a:pt x="153" y="1282"/>
                    </a:cubicBezTo>
                    <a:cubicBezTo>
                      <a:pt x="151" y="1281"/>
                      <a:pt x="144" y="1281"/>
                      <a:pt x="143" y="1281"/>
                    </a:cubicBezTo>
                    <a:cubicBezTo>
                      <a:pt x="142" y="1281"/>
                      <a:pt x="138" y="1282"/>
                      <a:pt x="137" y="1282"/>
                    </a:cubicBezTo>
                    <a:cubicBezTo>
                      <a:pt x="136" y="1282"/>
                      <a:pt x="135" y="1280"/>
                      <a:pt x="136" y="1280"/>
                    </a:cubicBezTo>
                    <a:cubicBezTo>
                      <a:pt x="137" y="1279"/>
                      <a:pt x="137" y="1280"/>
                      <a:pt x="139" y="1281"/>
                    </a:cubicBezTo>
                    <a:cubicBezTo>
                      <a:pt x="140" y="1281"/>
                      <a:pt x="141" y="1280"/>
                      <a:pt x="142" y="1280"/>
                    </a:cubicBezTo>
                    <a:cubicBezTo>
                      <a:pt x="143" y="1280"/>
                      <a:pt x="144" y="1279"/>
                      <a:pt x="145" y="1279"/>
                    </a:cubicBezTo>
                    <a:cubicBezTo>
                      <a:pt x="146" y="1278"/>
                      <a:pt x="149" y="1277"/>
                      <a:pt x="149" y="1277"/>
                    </a:cubicBezTo>
                    <a:cubicBezTo>
                      <a:pt x="150" y="1276"/>
                      <a:pt x="152" y="1276"/>
                      <a:pt x="154" y="1274"/>
                    </a:cubicBezTo>
                    <a:cubicBezTo>
                      <a:pt x="156" y="1273"/>
                      <a:pt x="157" y="1271"/>
                      <a:pt x="157" y="1271"/>
                    </a:cubicBezTo>
                    <a:cubicBezTo>
                      <a:pt x="157" y="1271"/>
                      <a:pt x="161" y="1271"/>
                      <a:pt x="163" y="1271"/>
                    </a:cubicBezTo>
                    <a:cubicBezTo>
                      <a:pt x="165" y="1271"/>
                      <a:pt x="169" y="1267"/>
                      <a:pt x="169" y="1267"/>
                    </a:cubicBezTo>
                    <a:cubicBezTo>
                      <a:pt x="170" y="1267"/>
                      <a:pt x="171" y="1263"/>
                      <a:pt x="171" y="1261"/>
                    </a:cubicBezTo>
                    <a:cubicBezTo>
                      <a:pt x="172" y="1259"/>
                      <a:pt x="172" y="1257"/>
                      <a:pt x="175" y="1255"/>
                    </a:cubicBezTo>
                    <a:cubicBezTo>
                      <a:pt x="177" y="1254"/>
                      <a:pt x="187" y="1248"/>
                      <a:pt x="187" y="1248"/>
                    </a:cubicBezTo>
                    <a:cubicBezTo>
                      <a:pt x="188" y="1226"/>
                      <a:pt x="188" y="1226"/>
                      <a:pt x="188" y="1226"/>
                    </a:cubicBezTo>
                    <a:cubicBezTo>
                      <a:pt x="194" y="1219"/>
                      <a:pt x="194" y="1219"/>
                      <a:pt x="194" y="1219"/>
                    </a:cubicBezTo>
                    <a:cubicBezTo>
                      <a:pt x="194" y="1208"/>
                      <a:pt x="194" y="1208"/>
                      <a:pt x="194" y="1208"/>
                    </a:cubicBezTo>
                    <a:cubicBezTo>
                      <a:pt x="186" y="1194"/>
                      <a:pt x="186" y="1194"/>
                      <a:pt x="186" y="1194"/>
                    </a:cubicBezTo>
                    <a:cubicBezTo>
                      <a:pt x="179" y="1191"/>
                      <a:pt x="179" y="1191"/>
                      <a:pt x="179" y="1191"/>
                    </a:cubicBezTo>
                    <a:cubicBezTo>
                      <a:pt x="168" y="1189"/>
                      <a:pt x="168" y="1189"/>
                      <a:pt x="168" y="1189"/>
                    </a:cubicBezTo>
                    <a:cubicBezTo>
                      <a:pt x="157" y="1188"/>
                      <a:pt x="157" y="1188"/>
                      <a:pt x="157" y="1188"/>
                    </a:cubicBezTo>
                    <a:cubicBezTo>
                      <a:pt x="149" y="1195"/>
                      <a:pt x="149" y="1195"/>
                      <a:pt x="149" y="1195"/>
                    </a:cubicBezTo>
                    <a:cubicBezTo>
                      <a:pt x="142" y="1194"/>
                      <a:pt x="142" y="1194"/>
                      <a:pt x="142" y="1194"/>
                    </a:cubicBezTo>
                    <a:cubicBezTo>
                      <a:pt x="124" y="1192"/>
                      <a:pt x="124" y="1192"/>
                      <a:pt x="124" y="1192"/>
                    </a:cubicBezTo>
                    <a:cubicBezTo>
                      <a:pt x="122" y="1192"/>
                      <a:pt x="122" y="1192"/>
                      <a:pt x="122" y="1192"/>
                    </a:cubicBezTo>
                    <a:cubicBezTo>
                      <a:pt x="122" y="1193"/>
                      <a:pt x="122" y="1193"/>
                      <a:pt x="122" y="1193"/>
                    </a:cubicBezTo>
                    <a:cubicBezTo>
                      <a:pt x="122" y="1202"/>
                      <a:pt x="122" y="1202"/>
                      <a:pt x="122" y="1202"/>
                    </a:cubicBezTo>
                    <a:cubicBezTo>
                      <a:pt x="118" y="1205"/>
                      <a:pt x="118" y="1205"/>
                      <a:pt x="118" y="1205"/>
                    </a:cubicBezTo>
                    <a:cubicBezTo>
                      <a:pt x="116" y="1208"/>
                      <a:pt x="116" y="1208"/>
                      <a:pt x="116" y="1208"/>
                    </a:cubicBezTo>
                    <a:cubicBezTo>
                      <a:pt x="112" y="1206"/>
                      <a:pt x="112" y="1206"/>
                      <a:pt x="112" y="1206"/>
                    </a:cubicBezTo>
                    <a:cubicBezTo>
                      <a:pt x="109" y="1198"/>
                      <a:pt x="109" y="1198"/>
                      <a:pt x="109" y="1198"/>
                    </a:cubicBezTo>
                    <a:cubicBezTo>
                      <a:pt x="95" y="1204"/>
                      <a:pt x="95" y="1204"/>
                      <a:pt x="95" y="1204"/>
                    </a:cubicBezTo>
                    <a:cubicBezTo>
                      <a:pt x="95" y="1204"/>
                      <a:pt x="95" y="1205"/>
                      <a:pt x="95" y="1207"/>
                    </a:cubicBezTo>
                    <a:cubicBezTo>
                      <a:pt x="95" y="1208"/>
                      <a:pt x="96" y="1208"/>
                      <a:pt x="96" y="1209"/>
                    </a:cubicBezTo>
                    <a:cubicBezTo>
                      <a:pt x="95" y="1211"/>
                      <a:pt x="95" y="1213"/>
                      <a:pt x="95" y="1213"/>
                    </a:cubicBezTo>
                    <a:cubicBezTo>
                      <a:pt x="95" y="1213"/>
                      <a:pt x="94" y="1212"/>
                      <a:pt x="93" y="1211"/>
                    </a:cubicBezTo>
                    <a:cubicBezTo>
                      <a:pt x="92" y="1209"/>
                      <a:pt x="90" y="1208"/>
                      <a:pt x="89" y="1208"/>
                    </a:cubicBezTo>
                    <a:cubicBezTo>
                      <a:pt x="88" y="1206"/>
                      <a:pt x="88" y="1204"/>
                      <a:pt x="88" y="1202"/>
                    </a:cubicBezTo>
                    <a:cubicBezTo>
                      <a:pt x="87" y="1200"/>
                      <a:pt x="87" y="1198"/>
                      <a:pt x="87" y="1198"/>
                    </a:cubicBezTo>
                    <a:cubicBezTo>
                      <a:pt x="80" y="1200"/>
                      <a:pt x="80" y="1200"/>
                      <a:pt x="80" y="1200"/>
                    </a:cubicBezTo>
                    <a:cubicBezTo>
                      <a:pt x="84" y="1206"/>
                      <a:pt x="84" y="1206"/>
                      <a:pt x="84" y="1206"/>
                    </a:cubicBezTo>
                    <a:cubicBezTo>
                      <a:pt x="64" y="1215"/>
                      <a:pt x="64" y="1215"/>
                      <a:pt x="64" y="1215"/>
                    </a:cubicBezTo>
                    <a:cubicBezTo>
                      <a:pt x="65" y="1183"/>
                      <a:pt x="65" y="1183"/>
                      <a:pt x="65" y="1183"/>
                    </a:cubicBezTo>
                    <a:cubicBezTo>
                      <a:pt x="63" y="1182"/>
                      <a:pt x="63" y="1182"/>
                      <a:pt x="63" y="1182"/>
                    </a:cubicBezTo>
                    <a:cubicBezTo>
                      <a:pt x="60" y="1181"/>
                      <a:pt x="60" y="1181"/>
                      <a:pt x="60" y="1181"/>
                    </a:cubicBezTo>
                    <a:cubicBezTo>
                      <a:pt x="56" y="1177"/>
                      <a:pt x="56" y="1177"/>
                      <a:pt x="56" y="1177"/>
                    </a:cubicBezTo>
                    <a:cubicBezTo>
                      <a:pt x="53" y="1175"/>
                      <a:pt x="53" y="1175"/>
                      <a:pt x="53" y="1175"/>
                    </a:cubicBezTo>
                    <a:cubicBezTo>
                      <a:pt x="42" y="1166"/>
                      <a:pt x="42" y="1166"/>
                      <a:pt x="42" y="1166"/>
                    </a:cubicBezTo>
                    <a:cubicBezTo>
                      <a:pt x="21" y="1133"/>
                      <a:pt x="21" y="1133"/>
                      <a:pt x="21" y="1133"/>
                    </a:cubicBezTo>
                    <a:cubicBezTo>
                      <a:pt x="22" y="1132"/>
                      <a:pt x="22" y="1132"/>
                      <a:pt x="22" y="1132"/>
                    </a:cubicBezTo>
                    <a:cubicBezTo>
                      <a:pt x="21" y="1131"/>
                      <a:pt x="21" y="1131"/>
                      <a:pt x="21" y="1131"/>
                    </a:cubicBezTo>
                    <a:cubicBezTo>
                      <a:pt x="20" y="1130"/>
                      <a:pt x="20" y="1130"/>
                      <a:pt x="20" y="1130"/>
                    </a:cubicBezTo>
                    <a:cubicBezTo>
                      <a:pt x="37" y="1115"/>
                      <a:pt x="37" y="1115"/>
                      <a:pt x="37" y="1115"/>
                    </a:cubicBezTo>
                    <a:cubicBezTo>
                      <a:pt x="12" y="1041"/>
                      <a:pt x="12" y="1041"/>
                      <a:pt x="12" y="1041"/>
                    </a:cubicBezTo>
                    <a:cubicBezTo>
                      <a:pt x="2" y="1012"/>
                      <a:pt x="2" y="1012"/>
                      <a:pt x="2" y="1012"/>
                    </a:cubicBezTo>
                    <a:cubicBezTo>
                      <a:pt x="1" y="1009"/>
                      <a:pt x="0" y="1009"/>
                      <a:pt x="2" y="1009"/>
                    </a:cubicBezTo>
                    <a:cubicBezTo>
                      <a:pt x="47" y="1022"/>
                      <a:pt x="47" y="1022"/>
                      <a:pt x="47" y="1022"/>
                    </a:cubicBezTo>
                    <a:cubicBezTo>
                      <a:pt x="67" y="1027"/>
                      <a:pt x="67" y="1027"/>
                      <a:pt x="67" y="1027"/>
                    </a:cubicBezTo>
                    <a:cubicBezTo>
                      <a:pt x="91" y="1030"/>
                      <a:pt x="91" y="1030"/>
                      <a:pt x="91" y="1030"/>
                    </a:cubicBezTo>
                    <a:cubicBezTo>
                      <a:pt x="98" y="1031"/>
                      <a:pt x="98" y="1031"/>
                      <a:pt x="98" y="1031"/>
                    </a:cubicBezTo>
                    <a:cubicBezTo>
                      <a:pt x="113" y="1034"/>
                      <a:pt x="113" y="1034"/>
                      <a:pt x="113" y="1034"/>
                    </a:cubicBezTo>
                    <a:cubicBezTo>
                      <a:pt x="121" y="1035"/>
                      <a:pt x="121" y="1035"/>
                      <a:pt x="121" y="1035"/>
                    </a:cubicBezTo>
                    <a:cubicBezTo>
                      <a:pt x="144" y="1038"/>
                      <a:pt x="144" y="1038"/>
                      <a:pt x="144" y="1038"/>
                    </a:cubicBezTo>
                    <a:cubicBezTo>
                      <a:pt x="154" y="1040"/>
                      <a:pt x="154" y="1040"/>
                      <a:pt x="154" y="1040"/>
                    </a:cubicBezTo>
                    <a:cubicBezTo>
                      <a:pt x="185" y="1034"/>
                      <a:pt x="185" y="1034"/>
                      <a:pt x="185" y="1034"/>
                    </a:cubicBezTo>
                    <a:cubicBezTo>
                      <a:pt x="205" y="1036"/>
                      <a:pt x="205" y="1036"/>
                      <a:pt x="205" y="1036"/>
                    </a:cubicBezTo>
                    <a:cubicBezTo>
                      <a:pt x="209" y="1031"/>
                      <a:pt x="209" y="1031"/>
                      <a:pt x="209" y="1031"/>
                    </a:cubicBezTo>
                    <a:cubicBezTo>
                      <a:pt x="235" y="1033"/>
                      <a:pt x="235" y="1033"/>
                      <a:pt x="235" y="1033"/>
                    </a:cubicBezTo>
                    <a:cubicBezTo>
                      <a:pt x="235" y="1033"/>
                      <a:pt x="235" y="1033"/>
                      <a:pt x="235" y="1033"/>
                    </a:cubicBezTo>
                    <a:cubicBezTo>
                      <a:pt x="244" y="1034"/>
                      <a:pt x="244" y="1034"/>
                      <a:pt x="244" y="1034"/>
                    </a:cubicBezTo>
                    <a:cubicBezTo>
                      <a:pt x="291" y="1049"/>
                      <a:pt x="291" y="1049"/>
                      <a:pt x="291" y="1049"/>
                    </a:cubicBezTo>
                    <a:cubicBezTo>
                      <a:pt x="307" y="1052"/>
                      <a:pt x="307" y="1052"/>
                      <a:pt x="307" y="1052"/>
                    </a:cubicBezTo>
                    <a:cubicBezTo>
                      <a:pt x="324" y="1078"/>
                      <a:pt x="324" y="1078"/>
                      <a:pt x="324" y="1078"/>
                    </a:cubicBezTo>
                    <a:cubicBezTo>
                      <a:pt x="349" y="1086"/>
                      <a:pt x="349" y="1086"/>
                      <a:pt x="349" y="1086"/>
                    </a:cubicBezTo>
                    <a:cubicBezTo>
                      <a:pt x="355" y="1084"/>
                      <a:pt x="355" y="1084"/>
                      <a:pt x="355" y="1084"/>
                    </a:cubicBezTo>
                    <a:cubicBezTo>
                      <a:pt x="362" y="1085"/>
                      <a:pt x="362" y="1085"/>
                      <a:pt x="362" y="1085"/>
                    </a:cubicBezTo>
                    <a:cubicBezTo>
                      <a:pt x="367" y="1085"/>
                      <a:pt x="367" y="1085"/>
                      <a:pt x="367" y="1085"/>
                    </a:cubicBezTo>
                    <a:cubicBezTo>
                      <a:pt x="385" y="1097"/>
                      <a:pt x="385" y="1097"/>
                      <a:pt x="385" y="1097"/>
                    </a:cubicBezTo>
                    <a:cubicBezTo>
                      <a:pt x="413" y="1111"/>
                      <a:pt x="413" y="1111"/>
                      <a:pt x="413" y="1111"/>
                    </a:cubicBezTo>
                    <a:cubicBezTo>
                      <a:pt x="436" y="1116"/>
                      <a:pt x="436" y="1116"/>
                      <a:pt x="436" y="1116"/>
                    </a:cubicBezTo>
                    <a:cubicBezTo>
                      <a:pt x="443" y="1118"/>
                      <a:pt x="443" y="1118"/>
                      <a:pt x="443" y="1118"/>
                    </a:cubicBezTo>
                    <a:cubicBezTo>
                      <a:pt x="458" y="1118"/>
                      <a:pt x="458" y="1118"/>
                      <a:pt x="458" y="1118"/>
                    </a:cubicBezTo>
                    <a:cubicBezTo>
                      <a:pt x="473" y="1115"/>
                      <a:pt x="473" y="1115"/>
                      <a:pt x="473" y="1115"/>
                    </a:cubicBezTo>
                    <a:cubicBezTo>
                      <a:pt x="488" y="1112"/>
                      <a:pt x="488" y="1112"/>
                      <a:pt x="488" y="1112"/>
                    </a:cubicBezTo>
                    <a:cubicBezTo>
                      <a:pt x="487" y="1132"/>
                      <a:pt x="487" y="1132"/>
                      <a:pt x="487" y="1132"/>
                    </a:cubicBezTo>
                    <a:cubicBezTo>
                      <a:pt x="499" y="1133"/>
                      <a:pt x="499" y="1133"/>
                      <a:pt x="499" y="1133"/>
                    </a:cubicBezTo>
                    <a:cubicBezTo>
                      <a:pt x="514" y="1132"/>
                      <a:pt x="514" y="1132"/>
                      <a:pt x="514" y="1132"/>
                    </a:cubicBezTo>
                    <a:cubicBezTo>
                      <a:pt x="520" y="1139"/>
                      <a:pt x="520" y="1139"/>
                      <a:pt x="520" y="1139"/>
                    </a:cubicBezTo>
                    <a:cubicBezTo>
                      <a:pt x="535" y="1124"/>
                      <a:pt x="535" y="1124"/>
                      <a:pt x="535" y="1124"/>
                    </a:cubicBezTo>
                    <a:cubicBezTo>
                      <a:pt x="539" y="1124"/>
                      <a:pt x="539" y="1124"/>
                      <a:pt x="539" y="1124"/>
                    </a:cubicBezTo>
                    <a:cubicBezTo>
                      <a:pt x="544" y="1121"/>
                      <a:pt x="544" y="1121"/>
                      <a:pt x="544" y="1121"/>
                    </a:cubicBezTo>
                    <a:cubicBezTo>
                      <a:pt x="546" y="1120"/>
                      <a:pt x="546" y="1120"/>
                      <a:pt x="546" y="1120"/>
                    </a:cubicBezTo>
                    <a:cubicBezTo>
                      <a:pt x="552" y="1116"/>
                      <a:pt x="552" y="1116"/>
                      <a:pt x="552" y="1116"/>
                    </a:cubicBezTo>
                    <a:cubicBezTo>
                      <a:pt x="559" y="1111"/>
                      <a:pt x="559" y="1111"/>
                      <a:pt x="559" y="1111"/>
                    </a:cubicBezTo>
                    <a:cubicBezTo>
                      <a:pt x="568" y="1107"/>
                      <a:pt x="568" y="1107"/>
                      <a:pt x="568" y="1107"/>
                    </a:cubicBezTo>
                    <a:cubicBezTo>
                      <a:pt x="579" y="1102"/>
                      <a:pt x="579" y="1102"/>
                      <a:pt x="579" y="1102"/>
                    </a:cubicBezTo>
                    <a:cubicBezTo>
                      <a:pt x="592" y="1096"/>
                      <a:pt x="592" y="1096"/>
                      <a:pt x="592" y="1096"/>
                    </a:cubicBezTo>
                    <a:cubicBezTo>
                      <a:pt x="612" y="1087"/>
                      <a:pt x="612" y="1087"/>
                      <a:pt x="612" y="1087"/>
                    </a:cubicBezTo>
                    <a:cubicBezTo>
                      <a:pt x="628" y="1079"/>
                      <a:pt x="628" y="1079"/>
                      <a:pt x="628" y="1079"/>
                    </a:cubicBezTo>
                    <a:cubicBezTo>
                      <a:pt x="640" y="1074"/>
                      <a:pt x="640" y="1074"/>
                      <a:pt x="640" y="1074"/>
                    </a:cubicBezTo>
                    <a:cubicBezTo>
                      <a:pt x="657" y="1071"/>
                      <a:pt x="657" y="1071"/>
                      <a:pt x="657" y="1071"/>
                    </a:cubicBezTo>
                    <a:cubicBezTo>
                      <a:pt x="672" y="1067"/>
                      <a:pt x="672" y="1067"/>
                      <a:pt x="672" y="1067"/>
                    </a:cubicBezTo>
                    <a:cubicBezTo>
                      <a:pt x="673" y="1063"/>
                      <a:pt x="673" y="1063"/>
                      <a:pt x="673" y="1063"/>
                    </a:cubicBezTo>
                    <a:cubicBezTo>
                      <a:pt x="684" y="1058"/>
                      <a:pt x="684" y="1058"/>
                      <a:pt x="684" y="1058"/>
                    </a:cubicBezTo>
                    <a:cubicBezTo>
                      <a:pt x="687" y="1058"/>
                      <a:pt x="687" y="1058"/>
                      <a:pt x="687" y="1058"/>
                    </a:cubicBezTo>
                    <a:cubicBezTo>
                      <a:pt x="692" y="1062"/>
                      <a:pt x="692" y="1062"/>
                      <a:pt x="692" y="1062"/>
                    </a:cubicBezTo>
                    <a:cubicBezTo>
                      <a:pt x="703" y="1061"/>
                      <a:pt x="703" y="1061"/>
                      <a:pt x="703" y="1061"/>
                    </a:cubicBezTo>
                    <a:cubicBezTo>
                      <a:pt x="716" y="1062"/>
                      <a:pt x="716" y="1062"/>
                      <a:pt x="716" y="1062"/>
                    </a:cubicBezTo>
                    <a:cubicBezTo>
                      <a:pt x="718" y="1061"/>
                      <a:pt x="718" y="1061"/>
                      <a:pt x="718" y="1061"/>
                    </a:cubicBezTo>
                    <a:cubicBezTo>
                      <a:pt x="719" y="1061"/>
                      <a:pt x="719" y="1061"/>
                      <a:pt x="719" y="1061"/>
                    </a:cubicBezTo>
                    <a:cubicBezTo>
                      <a:pt x="722" y="1059"/>
                      <a:pt x="722" y="1059"/>
                      <a:pt x="722" y="1059"/>
                    </a:cubicBezTo>
                    <a:cubicBezTo>
                      <a:pt x="726" y="1059"/>
                      <a:pt x="726" y="1059"/>
                      <a:pt x="726" y="1059"/>
                    </a:cubicBezTo>
                    <a:cubicBezTo>
                      <a:pt x="736" y="1056"/>
                      <a:pt x="736" y="1056"/>
                      <a:pt x="736" y="1056"/>
                    </a:cubicBezTo>
                    <a:cubicBezTo>
                      <a:pt x="740" y="1058"/>
                      <a:pt x="740" y="1058"/>
                      <a:pt x="740" y="1058"/>
                    </a:cubicBezTo>
                    <a:cubicBezTo>
                      <a:pt x="740" y="1058"/>
                      <a:pt x="752" y="1057"/>
                      <a:pt x="753" y="1057"/>
                    </a:cubicBezTo>
                    <a:cubicBezTo>
                      <a:pt x="754" y="1057"/>
                      <a:pt x="755" y="1057"/>
                      <a:pt x="755" y="1057"/>
                    </a:cubicBezTo>
                    <a:cubicBezTo>
                      <a:pt x="767" y="1060"/>
                      <a:pt x="767" y="1060"/>
                      <a:pt x="767" y="1060"/>
                    </a:cubicBezTo>
                    <a:cubicBezTo>
                      <a:pt x="773" y="1059"/>
                      <a:pt x="773" y="1059"/>
                      <a:pt x="773" y="1059"/>
                    </a:cubicBezTo>
                    <a:cubicBezTo>
                      <a:pt x="776" y="1060"/>
                      <a:pt x="776" y="1060"/>
                      <a:pt x="776" y="1060"/>
                    </a:cubicBezTo>
                    <a:cubicBezTo>
                      <a:pt x="776" y="1061"/>
                      <a:pt x="776" y="1061"/>
                      <a:pt x="776" y="1061"/>
                    </a:cubicBezTo>
                    <a:cubicBezTo>
                      <a:pt x="786" y="1055"/>
                      <a:pt x="786" y="1055"/>
                      <a:pt x="786" y="1055"/>
                    </a:cubicBezTo>
                    <a:cubicBezTo>
                      <a:pt x="787" y="1056"/>
                      <a:pt x="787" y="1056"/>
                      <a:pt x="787" y="1056"/>
                    </a:cubicBezTo>
                    <a:cubicBezTo>
                      <a:pt x="788" y="1055"/>
                      <a:pt x="788" y="1055"/>
                      <a:pt x="788" y="1055"/>
                    </a:cubicBezTo>
                    <a:cubicBezTo>
                      <a:pt x="806" y="1056"/>
                      <a:pt x="806" y="1056"/>
                      <a:pt x="806" y="1056"/>
                    </a:cubicBezTo>
                    <a:cubicBezTo>
                      <a:pt x="807" y="1056"/>
                      <a:pt x="807" y="1056"/>
                      <a:pt x="807" y="1056"/>
                    </a:cubicBezTo>
                    <a:cubicBezTo>
                      <a:pt x="818" y="1054"/>
                      <a:pt x="818" y="1054"/>
                      <a:pt x="818" y="1054"/>
                    </a:cubicBezTo>
                    <a:cubicBezTo>
                      <a:pt x="819" y="1053"/>
                      <a:pt x="819" y="1053"/>
                      <a:pt x="819" y="1053"/>
                    </a:cubicBezTo>
                    <a:cubicBezTo>
                      <a:pt x="822" y="1052"/>
                      <a:pt x="822" y="1052"/>
                      <a:pt x="822" y="1052"/>
                    </a:cubicBezTo>
                    <a:cubicBezTo>
                      <a:pt x="831" y="1044"/>
                      <a:pt x="831" y="1044"/>
                      <a:pt x="831" y="1044"/>
                    </a:cubicBezTo>
                    <a:cubicBezTo>
                      <a:pt x="845" y="1036"/>
                      <a:pt x="845" y="1036"/>
                      <a:pt x="845" y="1036"/>
                    </a:cubicBezTo>
                    <a:cubicBezTo>
                      <a:pt x="859" y="1035"/>
                      <a:pt x="859" y="1035"/>
                      <a:pt x="859" y="1035"/>
                    </a:cubicBezTo>
                    <a:cubicBezTo>
                      <a:pt x="861" y="1032"/>
                      <a:pt x="861" y="1032"/>
                      <a:pt x="861" y="1032"/>
                    </a:cubicBezTo>
                    <a:cubicBezTo>
                      <a:pt x="874" y="1026"/>
                      <a:pt x="874" y="1026"/>
                      <a:pt x="874" y="1026"/>
                    </a:cubicBezTo>
                    <a:cubicBezTo>
                      <a:pt x="880" y="1021"/>
                      <a:pt x="880" y="1021"/>
                      <a:pt x="880" y="1021"/>
                    </a:cubicBezTo>
                    <a:cubicBezTo>
                      <a:pt x="882" y="1016"/>
                      <a:pt x="882" y="1016"/>
                      <a:pt x="882" y="1016"/>
                    </a:cubicBezTo>
                    <a:cubicBezTo>
                      <a:pt x="892" y="1006"/>
                      <a:pt x="892" y="1006"/>
                      <a:pt x="892" y="1006"/>
                    </a:cubicBezTo>
                    <a:cubicBezTo>
                      <a:pt x="895" y="999"/>
                      <a:pt x="895" y="999"/>
                      <a:pt x="895" y="999"/>
                    </a:cubicBezTo>
                    <a:cubicBezTo>
                      <a:pt x="895" y="997"/>
                      <a:pt x="895" y="997"/>
                      <a:pt x="895" y="997"/>
                    </a:cubicBezTo>
                    <a:cubicBezTo>
                      <a:pt x="898" y="992"/>
                      <a:pt x="898" y="992"/>
                      <a:pt x="898" y="992"/>
                    </a:cubicBezTo>
                    <a:cubicBezTo>
                      <a:pt x="900" y="991"/>
                      <a:pt x="900" y="991"/>
                      <a:pt x="900" y="991"/>
                    </a:cubicBezTo>
                    <a:cubicBezTo>
                      <a:pt x="905" y="985"/>
                      <a:pt x="905" y="985"/>
                      <a:pt x="905" y="985"/>
                    </a:cubicBezTo>
                    <a:cubicBezTo>
                      <a:pt x="912" y="974"/>
                      <a:pt x="912" y="974"/>
                      <a:pt x="912" y="974"/>
                    </a:cubicBezTo>
                    <a:cubicBezTo>
                      <a:pt x="915" y="970"/>
                      <a:pt x="915" y="970"/>
                      <a:pt x="915" y="970"/>
                    </a:cubicBezTo>
                    <a:cubicBezTo>
                      <a:pt x="918" y="968"/>
                      <a:pt x="918" y="968"/>
                      <a:pt x="918" y="968"/>
                    </a:cubicBezTo>
                    <a:cubicBezTo>
                      <a:pt x="918" y="967"/>
                      <a:pt x="918" y="967"/>
                      <a:pt x="918" y="967"/>
                    </a:cubicBezTo>
                    <a:cubicBezTo>
                      <a:pt x="923" y="965"/>
                      <a:pt x="923" y="965"/>
                      <a:pt x="923" y="965"/>
                    </a:cubicBezTo>
                    <a:cubicBezTo>
                      <a:pt x="925" y="963"/>
                      <a:pt x="925" y="963"/>
                      <a:pt x="925" y="963"/>
                    </a:cubicBezTo>
                    <a:cubicBezTo>
                      <a:pt x="925" y="963"/>
                      <a:pt x="926" y="963"/>
                      <a:pt x="929" y="962"/>
                    </a:cubicBezTo>
                    <a:cubicBezTo>
                      <a:pt x="931" y="961"/>
                      <a:pt x="936" y="959"/>
                      <a:pt x="936" y="959"/>
                    </a:cubicBezTo>
                    <a:cubicBezTo>
                      <a:pt x="939" y="955"/>
                      <a:pt x="939" y="955"/>
                      <a:pt x="939" y="955"/>
                    </a:cubicBezTo>
                    <a:cubicBezTo>
                      <a:pt x="943" y="953"/>
                      <a:pt x="943" y="953"/>
                      <a:pt x="943" y="953"/>
                    </a:cubicBezTo>
                    <a:cubicBezTo>
                      <a:pt x="946" y="954"/>
                      <a:pt x="946" y="954"/>
                      <a:pt x="946" y="954"/>
                    </a:cubicBezTo>
                    <a:cubicBezTo>
                      <a:pt x="950" y="953"/>
                      <a:pt x="950" y="953"/>
                      <a:pt x="950" y="953"/>
                    </a:cubicBezTo>
                    <a:cubicBezTo>
                      <a:pt x="952" y="951"/>
                      <a:pt x="952" y="951"/>
                      <a:pt x="952" y="951"/>
                    </a:cubicBezTo>
                    <a:cubicBezTo>
                      <a:pt x="964" y="936"/>
                      <a:pt x="964" y="936"/>
                      <a:pt x="964" y="936"/>
                    </a:cubicBezTo>
                    <a:cubicBezTo>
                      <a:pt x="970" y="935"/>
                      <a:pt x="970" y="935"/>
                      <a:pt x="970" y="935"/>
                    </a:cubicBezTo>
                    <a:cubicBezTo>
                      <a:pt x="970" y="935"/>
                      <a:pt x="971" y="934"/>
                      <a:pt x="972" y="934"/>
                    </a:cubicBezTo>
                    <a:cubicBezTo>
                      <a:pt x="972" y="933"/>
                      <a:pt x="974" y="933"/>
                      <a:pt x="974" y="933"/>
                    </a:cubicBezTo>
                    <a:cubicBezTo>
                      <a:pt x="975" y="928"/>
                      <a:pt x="975" y="928"/>
                      <a:pt x="975" y="928"/>
                    </a:cubicBezTo>
                    <a:cubicBezTo>
                      <a:pt x="974" y="924"/>
                      <a:pt x="974" y="924"/>
                      <a:pt x="974" y="924"/>
                    </a:cubicBezTo>
                    <a:cubicBezTo>
                      <a:pt x="973" y="921"/>
                      <a:pt x="973" y="921"/>
                      <a:pt x="973" y="921"/>
                    </a:cubicBezTo>
                    <a:cubicBezTo>
                      <a:pt x="967" y="911"/>
                      <a:pt x="967" y="911"/>
                      <a:pt x="967" y="911"/>
                    </a:cubicBezTo>
                    <a:cubicBezTo>
                      <a:pt x="961" y="906"/>
                      <a:pt x="961" y="906"/>
                      <a:pt x="961" y="906"/>
                    </a:cubicBezTo>
                    <a:cubicBezTo>
                      <a:pt x="961" y="906"/>
                      <a:pt x="960" y="906"/>
                      <a:pt x="959" y="905"/>
                    </a:cubicBezTo>
                    <a:cubicBezTo>
                      <a:pt x="958" y="905"/>
                      <a:pt x="955" y="904"/>
                      <a:pt x="954" y="903"/>
                    </a:cubicBezTo>
                    <a:cubicBezTo>
                      <a:pt x="953" y="902"/>
                      <a:pt x="950" y="898"/>
                      <a:pt x="949" y="898"/>
                    </a:cubicBezTo>
                    <a:cubicBezTo>
                      <a:pt x="949" y="898"/>
                      <a:pt x="948" y="897"/>
                      <a:pt x="948" y="896"/>
                    </a:cubicBezTo>
                    <a:cubicBezTo>
                      <a:pt x="948" y="895"/>
                      <a:pt x="947" y="894"/>
                      <a:pt x="946" y="894"/>
                    </a:cubicBezTo>
                    <a:cubicBezTo>
                      <a:pt x="946" y="894"/>
                      <a:pt x="944" y="891"/>
                      <a:pt x="944" y="890"/>
                    </a:cubicBezTo>
                    <a:cubicBezTo>
                      <a:pt x="944" y="890"/>
                      <a:pt x="943" y="887"/>
                      <a:pt x="943" y="886"/>
                    </a:cubicBezTo>
                    <a:cubicBezTo>
                      <a:pt x="942" y="886"/>
                      <a:pt x="943" y="884"/>
                      <a:pt x="942" y="883"/>
                    </a:cubicBezTo>
                    <a:cubicBezTo>
                      <a:pt x="942" y="882"/>
                      <a:pt x="939" y="880"/>
                      <a:pt x="939" y="880"/>
                    </a:cubicBezTo>
                    <a:cubicBezTo>
                      <a:pt x="936" y="879"/>
                      <a:pt x="936" y="879"/>
                      <a:pt x="936" y="879"/>
                    </a:cubicBezTo>
                    <a:cubicBezTo>
                      <a:pt x="934" y="876"/>
                      <a:pt x="934" y="876"/>
                      <a:pt x="934" y="876"/>
                    </a:cubicBezTo>
                    <a:cubicBezTo>
                      <a:pt x="935" y="873"/>
                      <a:pt x="935" y="873"/>
                      <a:pt x="935" y="873"/>
                    </a:cubicBezTo>
                    <a:cubicBezTo>
                      <a:pt x="937" y="864"/>
                      <a:pt x="937" y="864"/>
                      <a:pt x="937" y="864"/>
                    </a:cubicBezTo>
                    <a:cubicBezTo>
                      <a:pt x="940" y="862"/>
                      <a:pt x="940" y="862"/>
                      <a:pt x="940" y="862"/>
                    </a:cubicBezTo>
                    <a:cubicBezTo>
                      <a:pt x="940" y="858"/>
                      <a:pt x="940" y="858"/>
                      <a:pt x="940" y="858"/>
                    </a:cubicBezTo>
                    <a:cubicBezTo>
                      <a:pt x="940" y="858"/>
                      <a:pt x="941" y="857"/>
                      <a:pt x="942" y="857"/>
                    </a:cubicBezTo>
                    <a:cubicBezTo>
                      <a:pt x="943" y="856"/>
                      <a:pt x="943" y="855"/>
                      <a:pt x="943" y="855"/>
                    </a:cubicBezTo>
                    <a:cubicBezTo>
                      <a:pt x="942" y="849"/>
                      <a:pt x="942" y="849"/>
                      <a:pt x="942" y="849"/>
                    </a:cubicBezTo>
                    <a:cubicBezTo>
                      <a:pt x="942" y="849"/>
                      <a:pt x="943" y="846"/>
                      <a:pt x="943" y="844"/>
                    </a:cubicBezTo>
                    <a:cubicBezTo>
                      <a:pt x="943" y="843"/>
                      <a:pt x="943" y="842"/>
                      <a:pt x="944" y="839"/>
                    </a:cubicBezTo>
                    <a:cubicBezTo>
                      <a:pt x="945" y="836"/>
                      <a:pt x="946" y="834"/>
                      <a:pt x="946" y="834"/>
                    </a:cubicBezTo>
                    <a:cubicBezTo>
                      <a:pt x="948" y="832"/>
                      <a:pt x="948" y="832"/>
                      <a:pt x="948" y="832"/>
                    </a:cubicBezTo>
                    <a:cubicBezTo>
                      <a:pt x="948" y="832"/>
                      <a:pt x="948" y="831"/>
                      <a:pt x="949" y="830"/>
                    </a:cubicBezTo>
                    <a:cubicBezTo>
                      <a:pt x="949" y="829"/>
                      <a:pt x="949" y="828"/>
                      <a:pt x="950" y="826"/>
                    </a:cubicBezTo>
                    <a:cubicBezTo>
                      <a:pt x="950" y="825"/>
                      <a:pt x="951" y="824"/>
                      <a:pt x="951" y="823"/>
                    </a:cubicBezTo>
                    <a:cubicBezTo>
                      <a:pt x="951" y="822"/>
                      <a:pt x="953" y="819"/>
                      <a:pt x="953" y="819"/>
                    </a:cubicBezTo>
                    <a:cubicBezTo>
                      <a:pt x="960" y="812"/>
                      <a:pt x="960" y="812"/>
                      <a:pt x="960" y="812"/>
                    </a:cubicBezTo>
                    <a:cubicBezTo>
                      <a:pt x="967" y="807"/>
                      <a:pt x="967" y="807"/>
                      <a:pt x="967" y="807"/>
                    </a:cubicBezTo>
                    <a:cubicBezTo>
                      <a:pt x="972" y="807"/>
                      <a:pt x="972" y="807"/>
                      <a:pt x="972" y="807"/>
                    </a:cubicBezTo>
                    <a:cubicBezTo>
                      <a:pt x="974" y="808"/>
                      <a:pt x="974" y="808"/>
                      <a:pt x="974" y="808"/>
                    </a:cubicBezTo>
                    <a:cubicBezTo>
                      <a:pt x="992" y="808"/>
                      <a:pt x="992" y="808"/>
                      <a:pt x="992" y="808"/>
                    </a:cubicBezTo>
                    <a:cubicBezTo>
                      <a:pt x="994" y="807"/>
                      <a:pt x="994" y="807"/>
                      <a:pt x="994" y="807"/>
                    </a:cubicBezTo>
                    <a:cubicBezTo>
                      <a:pt x="1002" y="813"/>
                      <a:pt x="1002" y="813"/>
                      <a:pt x="1002" y="813"/>
                    </a:cubicBezTo>
                    <a:cubicBezTo>
                      <a:pt x="1006" y="819"/>
                      <a:pt x="1006" y="819"/>
                      <a:pt x="1006" y="819"/>
                    </a:cubicBezTo>
                    <a:cubicBezTo>
                      <a:pt x="1014" y="823"/>
                      <a:pt x="1014" y="823"/>
                      <a:pt x="1014" y="823"/>
                    </a:cubicBezTo>
                    <a:cubicBezTo>
                      <a:pt x="1023" y="826"/>
                      <a:pt x="1023" y="826"/>
                      <a:pt x="1023" y="826"/>
                    </a:cubicBezTo>
                    <a:cubicBezTo>
                      <a:pt x="1028" y="825"/>
                      <a:pt x="1028" y="825"/>
                      <a:pt x="1028" y="825"/>
                    </a:cubicBezTo>
                    <a:cubicBezTo>
                      <a:pt x="1033" y="826"/>
                      <a:pt x="1033" y="826"/>
                      <a:pt x="1033" y="826"/>
                    </a:cubicBezTo>
                    <a:cubicBezTo>
                      <a:pt x="1034" y="826"/>
                      <a:pt x="1034" y="826"/>
                      <a:pt x="1034" y="826"/>
                    </a:cubicBezTo>
                    <a:cubicBezTo>
                      <a:pt x="1041" y="828"/>
                      <a:pt x="1041" y="828"/>
                      <a:pt x="1041" y="828"/>
                    </a:cubicBezTo>
                    <a:cubicBezTo>
                      <a:pt x="1065" y="828"/>
                      <a:pt x="1065" y="828"/>
                      <a:pt x="1065" y="828"/>
                    </a:cubicBezTo>
                    <a:cubicBezTo>
                      <a:pt x="1065" y="828"/>
                      <a:pt x="1066" y="828"/>
                      <a:pt x="1066" y="828"/>
                    </a:cubicBezTo>
                    <a:cubicBezTo>
                      <a:pt x="1067" y="828"/>
                      <a:pt x="1068" y="829"/>
                      <a:pt x="1068" y="829"/>
                    </a:cubicBezTo>
                    <a:cubicBezTo>
                      <a:pt x="1073" y="830"/>
                      <a:pt x="1073" y="830"/>
                      <a:pt x="1073" y="830"/>
                    </a:cubicBezTo>
                    <a:cubicBezTo>
                      <a:pt x="1077" y="826"/>
                      <a:pt x="1077" y="826"/>
                      <a:pt x="1077" y="826"/>
                    </a:cubicBezTo>
                    <a:cubicBezTo>
                      <a:pt x="1083" y="819"/>
                      <a:pt x="1083" y="819"/>
                      <a:pt x="1083" y="819"/>
                    </a:cubicBezTo>
                    <a:cubicBezTo>
                      <a:pt x="1085" y="818"/>
                      <a:pt x="1085" y="818"/>
                      <a:pt x="1085" y="818"/>
                    </a:cubicBezTo>
                    <a:cubicBezTo>
                      <a:pt x="1085" y="818"/>
                      <a:pt x="1086" y="818"/>
                      <a:pt x="1087" y="818"/>
                    </a:cubicBezTo>
                    <a:cubicBezTo>
                      <a:pt x="1087" y="818"/>
                      <a:pt x="1087" y="818"/>
                      <a:pt x="1087" y="817"/>
                    </a:cubicBezTo>
                    <a:cubicBezTo>
                      <a:pt x="1087" y="817"/>
                      <a:pt x="1088" y="816"/>
                      <a:pt x="1088" y="816"/>
                    </a:cubicBezTo>
                    <a:cubicBezTo>
                      <a:pt x="1088" y="816"/>
                      <a:pt x="1088" y="816"/>
                      <a:pt x="1088" y="815"/>
                    </a:cubicBezTo>
                    <a:cubicBezTo>
                      <a:pt x="1088" y="815"/>
                      <a:pt x="1089" y="814"/>
                      <a:pt x="1089" y="814"/>
                    </a:cubicBezTo>
                    <a:cubicBezTo>
                      <a:pt x="1089" y="814"/>
                      <a:pt x="1089" y="813"/>
                      <a:pt x="1089" y="813"/>
                    </a:cubicBezTo>
                    <a:cubicBezTo>
                      <a:pt x="1089" y="813"/>
                      <a:pt x="1091" y="813"/>
                      <a:pt x="1092" y="813"/>
                    </a:cubicBezTo>
                    <a:cubicBezTo>
                      <a:pt x="1092" y="813"/>
                      <a:pt x="1093" y="812"/>
                      <a:pt x="1093" y="812"/>
                    </a:cubicBezTo>
                    <a:cubicBezTo>
                      <a:pt x="1093" y="812"/>
                      <a:pt x="1094" y="812"/>
                      <a:pt x="1095" y="812"/>
                    </a:cubicBezTo>
                    <a:cubicBezTo>
                      <a:pt x="1095" y="812"/>
                      <a:pt x="1096" y="811"/>
                      <a:pt x="1096" y="811"/>
                    </a:cubicBezTo>
                    <a:cubicBezTo>
                      <a:pt x="1099" y="810"/>
                      <a:pt x="1099" y="810"/>
                      <a:pt x="1099" y="810"/>
                    </a:cubicBezTo>
                    <a:cubicBezTo>
                      <a:pt x="1102" y="808"/>
                      <a:pt x="1102" y="808"/>
                      <a:pt x="1102" y="808"/>
                    </a:cubicBezTo>
                    <a:cubicBezTo>
                      <a:pt x="1104" y="804"/>
                      <a:pt x="1104" y="804"/>
                      <a:pt x="1104" y="804"/>
                    </a:cubicBezTo>
                    <a:cubicBezTo>
                      <a:pt x="1105" y="803"/>
                      <a:pt x="1105" y="803"/>
                      <a:pt x="1105" y="803"/>
                    </a:cubicBezTo>
                    <a:cubicBezTo>
                      <a:pt x="1106" y="800"/>
                      <a:pt x="1106" y="800"/>
                      <a:pt x="1106" y="800"/>
                    </a:cubicBezTo>
                    <a:cubicBezTo>
                      <a:pt x="1106" y="800"/>
                      <a:pt x="1106" y="800"/>
                      <a:pt x="1106" y="800"/>
                    </a:cubicBezTo>
                    <a:cubicBezTo>
                      <a:pt x="1114" y="792"/>
                      <a:pt x="1114" y="792"/>
                      <a:pt x="1114" y="792"/>
                    </a:cubicBezTo>
                    <a:cubicBezTo>
                      <a:pt x="1116" y="792"/>
                      <a:pt x="1116" y="792"/>
                      <a:pt x="1116" y="792"/>
                    </a:cubicBezTo>
                    <a:cubicBezTo>
                      <a:pt x="1116" y="792"/>
                      <a:pt x="1116" y="791"/>
                      <a:pt x="1117" y="789"/>
                    </a:cubicBezTo>
                    <a:cubicBezTo>
                      <a:pt x="1118" y="786"/>
                      <a:pt x="1119" y="786"/>
                      <a:pt x="1119" y="786"/>
                    </a:cubicBezTo>
                    <a:cubicBezTo>
                      <a:pt x="1122" y="782"/>
                      <a:pt x="1122" y="782"/>
                      <a:pt x="1122" y="782"/>
                    </a:cubicBezTo>
                    <a:cubicBezTo>
                      <a:pt x="1125" y="775"/>
                      <a:pt x="1125" y="775"/>
                      <a:pt x="1125" y="775"/>
                    </a:cubicBezTo>
                    <a:cubicBezTo>
                      <a:pt x="1126" y="772"/>
                      <a:pt x="1126" y="772"/>
                      <a:pt x="1126" y="772"/>
                    </a:cubicBezTo>
                    <a:cubicBezTo>
                      <a:pt x="1126" y="766"/>
                      <a:pt x="1126" y="766"/>
                      <a:pt x="1126" y="766"/>
                    </a:cubicBezTo>
                    <a:cubicBezTo>
                      <a:pt x="1129" y="764"/>
                      <a:pt x="1129" y="764"/>
                      <a:pt x="1129" y="764"/>
                    </a:cubicBezTo>
                    <a:cubicBezTo>
                      <a:pt x="1132" y="763"/>
                      <a:pt x="1132" y="763"/>
                      <a:pt x="1132" y="763"/>
                    </a:cubicBezTo>
                    <a:cubicBezTo>
                      <a:pt x="1137" y="760"/>
                      <a:pt x="1137" y="760"/>
                      <a:pt x="1137" y="760"/>
                    </a:cubicBezTo>
                    <a:cubicBezTo>
                      <a:pt x="1150" y="764"/>
                      <a:pt x="1150" y="764"/>
                      <a:pt x="1150" y="764"/>
                    </a:cubicBezTo>
                    <a:cubicBezTo>
                      <a:pt x="1153" y="764"/>
                      <a:pt x="1153" y="764"/>
                      <a:pt x="1153" y="764"/>
                    </a:cubicBezTo>
                    <a:cubicBezTo>
                      <a:pt x="1155" y="764"/>
                      <a:pt x="1155" y="764"/>
                      <a:pt x="1155" y="764"/>
                    </a:cubicBezTo>
                    <a:cubicBezTo>
                      <a:pt x="1156" y="763"/>
                      <a:pt x="1156" y="763"/>
                      <a:pt x="1156" y="763"/>
                    </a:cubicBezTo>
                    <a:cubicBezTo>
                      <a:pt x="1164" y="761"/>
                      <a:pt x="1164" y="761"/>
                      <a:pt x="1164" y="761"/>
                    </a:cubicBezTo>
                    <a:cubicBezTo>
                      <a:pt x="1177" y="760"/>
                      <a:pt x="1177" y="760"/>
                      <a:pt x="1177" y="760"/>
                    </a:cubicBezTo>
                    <a:cubicBezTo>
                      <a:pt x="1189" y="755"/>
                      <a:pt x="1189" y="755"/>
                      <a:pt x="1189" y="755"/>
                    </a:cubicBezTo>
                    <a:cubicBezTo>
                      <a:pt x="1197" y="751"/>
                      <a:pt x="1197" y="751"/>
                      <a:pt x="1197" y="751"/>
                    </a:cubicBezTo>
                    <a:cubicBezTo>
                      <a:pt x="1207" y="739"/>
                      <a:pt x="1207" y="739"/>
                      <a:pt x="1207" y="739"/>
                    </a:cubicBezTo>
                    <a:cubicBezTo>
                      <a:pt x="1210" y="734"/>
                      <a:pt x="1210" y="734"/>
                      <a:pt x="1210" y="734"/>
                    </a:cubicBezTo>
                    <a:cubicBezTo>
                      <a:pt x="1214" y="732"/>
                      <a:pt x="1214" y="732"/>
                      <a:pt x="1214" y="732"/>
                    </a:cubicBezTo>
                    <a:cubicBezTo>
                      <a:pt x="1216" y="731"/>
                      <a:pt x="1216" y="731"/>
                      <a:pt x="1216" y="731"/>
                    </a:cubicBezTo>
                    <a:cubicBezTo>
                      <a:pt x="1216" y="731"/>
                      <a:pt x="1216" y="729"/>
                      <a:pt x="1216" y="729"/>
                    </a:cubicBezTo>
                    <a:cubicBezTo>
                      <a:pt x="1216" y="729"/>
                      <a:pt x="1217" y="729"/>
                      <a:pt x="1218" y="728"/>
                    </a:cubicBezTo>
                    <a:cubicBezTo>
                      <a:pt x="1218" y="728"/>
                      <a:pt x="1219" y="728"/>
                      <a:pt x="1220" y="728"/>
                    </a:cubicBezTo>
                    <a:cubicBezTo>
                      <a:pt x="1220" y="728"/>
                      <a:pt x="1220" y="729"/>
                      <a:pt x="1221" y="729"/>
                    </a:cubicBezTo>
                    <a:cubicBezTo>
                      <a:pt x="1221" y="729"/>
                      <a:pt x="1222" y="729"/>
                      <a:pt x="1222" y="729"/>
                    </a:cubicBezTo>
                    <a:cubicBezTo>
                      <a:pt x="1223" y="728"/>
                      <a:pt x="1223" y="728"/>
                      <a:pt x="1223" y="728"/>
                    </a:cubicBezTo>
                    <a:cubicBezTo>
                      <a:pt x="1225" y="727"/>
                      <a:pt x="1225" y="727"/>
                      <a:pt x="1225" y="727"/>
                    </a:cubicBezTo>
                    <a:cubicBezTo>
                      <a:pt x="1227" y="724"/>
                      <a:pt x="1227" y="724"/>
                      <a:pt x="1227" y="724"/>
                    </a:cubicBezTo>
                    <a:cubicBezTo>
                      <a:pt x="1227" y="722"/>
                      <a:pt x="1227" y="722"/>
                      <a:pt x="1227" y="722"/>
                    </a:cubicBezTo>
                    <a:cubicBezTo>
                      <a:pt x="1229" y="719"/>
                      <a:pt x="1229" y="719"/>
                      <a:pt x="1229" y="719"/>
                    </a:cubicBezTo>
                    <a:cubicBezTo>
                      <a:pt x="1231" y="718"/>
                      <a:pt x="1231" y="718"/>
                      <a:pt x="1231" y="718"/>
                    </a:cubicBezTo>
                    <a:cubicBezTo>
                      <a:pt x="1229" y="714"/>
                      <a:pt x="1229" y="714"/>
                      <a:pt x="1229" y="714"/>
                    </a:cubicBezTo>
                    <a:cubicBezTo>
                      <a:pt x="1230" y="713"/>
                      <a:pt x="1230" y="713"/>
                      <a:pt x="1230" y="713"/>
                    </a:cubicBezTo>
                    <a:cubicBezTo>
                      <a:pt x="1228" y="711"/>
                      <a:pt x="1228" y="711"/>
                      <a:pt x="1228" y="711"/>
                    </a:cubicBezTo>
                    <a:cubicBezTo>
                      <a:pt x="1227" y="710"/>
                      <a:pt x="1227" y="710"/>
                      <a:pt x="1227" y="710"/>
                    </a:cubicBezTo>
                    <a:cubicBezTo>
                      <a:pt x="1227" y="709"/>
                      <a:pt x="1227" y="709"/>
                      <a:pt x="1227" y="709"/>
                    </a:cubicBezTo>
                    <a:cubicBezTo>
                      <a:pt x="1227" y="707"/>
                      <a:pt x="1227" y="707"/>
                      <a:pt x="1227" y="707"/>
                    </a:cubicBezTo>
                    <a:cubicBezTo>
                      <a:pt x="1227" y="702"/>
                      <a:pt x="1227" y="702"/>
                      <a:pt x="1227" y="702"/>
                    </a:cubicBezTo>
                    <a:cubicBezTo>
                      <a:pt x="1234" y="686"/>
                      <a:pt x="1234" y="686"/>
                      <a:pt x="1234" y="686"/>
                    </a:cubicBezTo>
                    <a:cubicBezTo>
                      <a:pt x="1236" y="686"/>
                      <a:pt x="1236" y="686"/>
                      <a:pt x="1236" y="686"/>
                    </a:cubicBezTo>
                    <a:cubicBezTo>
                      <a:pt x="1239" y="679"/>
                      <a:pt x="1239" y="679"/>
                      <a:pt x="1239" y="679"/>
                    </a:cubicBezTo>
                    <a:cubicBezTo>
                      <a:pt x="1241" y="677"/>
                      <a:pt x="1241" y="677"/>
                      <a:pt x="1241" y="677"/>
                    </a:cubicBezTo>
                    <a:cubicBezTo>
                      <a:pt x="1241" y="677"/>
                      <a:pt x="1242" y="674"/>
                      <a:pt x="1243" y="674"/>
                    </a:cubicBezTo>
                    <a:cubicBezTo>
                      <a:pt x="1243" y="674"/>
                      <a:pt x="1243" y="673"/>
                      <a:pt x="1243" y="672"/>
                    </a:cubicBezTo>
                    <a:cubicBezTo>
                      <a:pt x="1243" y="672"/>
                      <a:pt x="1243" y="671"/>
                      <a:pt x="1244" y="670"/>
                    </a:cubicBezTo>
                    <a:cubicBezTo>
                      <a:pt x="1244" y="670"/>
                      <a:pt x="1246" y="668"/>
                      <a:pt x="1247" y="668"/>
                    </a:cubicBezTo>
                    <a:cubicBezTo>
                      <a:pt x="1247" y="668"/>
                      <a:pt x="1248" y="668"/>
                      <a:pt x="1248" y="667"/>
                    </a:cubicBezTo>
                    <a:cubicBezTo>
                      <a:pt x="1249" y="667"/>
                      <a:pt x="1251" y="667"/>
                      <a:pt x="1251" y="667"/>
                    </a:cubicBezTo>
                    <a:cubicBezTo>
                      <a:pt x="1252" y="667"/>
                      <a:pt x="1253" y="666"/>
                      <a:pt x="1253" y="666"/>
                    </a:cubicBezTo>
                    <a:cubicBezTo>
                      <a:pt x="1254" y="666"/>
                      <a:pt x="1254" y="665"/>
                      <a:pt x="1254" y="665"/>
                    </a:cubicBezTo>
                    <a:cubicBezTo>
                      <a:pt x="1254" y="664"/>
                      <a:pt x="1255" y="664"/>
                      <a:pt x="1256" y="664"/>
                    </a:cubicBezTo>
                    <a:cubicBezTo>
                      <a:pt x="1256" y="664"/>
                      <a:pt x="1256" y="663"/>
                      <a:pt x="1257" y="663"/>
                    </a:cubicBezTo>
                    <a:cubicBezTo>
                      <a:pt x="1257" y="663"/>
                      <a:pt x="1257" y="661"/>
                      <a:pt x="1257" y="661"/>
                    </a:cubicBezTo>
                    <a:cubicBezTo>
                      <a:pt x="1257" y="661"/>
                      <a:pt x="1259" y="661"/>
                      <a:pt x="1259" y="661"/>
                    </a:cubicBezTo>
                    <a:cubicBezTo>
                      <a:pt x="1260" y="661"/>
                      <a:pt x="1260" y="661"/>
                      <a:pt x="1261" y="661"/>
                    </a:cubicBezTo>
                    <a:cubicBezTo>
                      <a:pt x="1261" y="661"/>
                      <a:pt x="1263" y="661"/>
                      <a:pt x="1263" y="661"/>
                    </a:cubicBezTo>
                    <a:cubicBezTo>
                      <a:pt x="1265" y="661"/>
                      <a:pt x="1267" y="661"/>
                      <a:pt x="1269" y="661"/>
                    </a:cubicBezTo>
                    <a:cubicBezTo>
                      <a:pt x="1274" y="661"/>
                      <a:pt x="1274" y="661"/>
                      <a:pt x="1274" y="661"/>
                    </a:cubicBezTo>
                    <a:cubicBezTo>
                      <a:pt x="1283" y="659"/>
                      <a:pt x="1283" y="659"/>
                      <a:pt x="1283" y="659"/>
                    </a:cubicBezTo>
                    <a:cubicBezTo>
                      <a:pt x="1291" y="658"/>
                      <a:pt x="1291" y="658"/>
                      <a:pt x="1291" y="658"/>
                    </a:cubicBezTo>
                    <a:cubicBezTo>
                      <a:pt x="1291" y="655"/>
                      <a:pt x="1291" y="655"/>
                      <a:pt x="1291" y="655"/>
                    </a:cubicBezTo>
                    <a:cubicBezTo>
                      <a:pt x="1290" y="653"/>
                      <a:pt x="1290" y="653"/>
                      <a:pt x="1290" y="653"/>
                    </a:cubicBezTo>
                    <a:cubicBezTo>
                      <a:pt x="1291" y="648"/>
                      <a:pt x="1291" y="648"/>
                      <a:pt x="1291" y="648"/>
                    </a:cubicBezTo>
                    <a:cubicBezTo>
                      <a:pt x="1292" y="645"/>
                      <a:pt x="1292" y="645"/>
                      <a:pt x="1292" y="645"/>
                    </a:cubicBezTo>
                    <a:cubicBezTo>
                      <a:pt x="1293" y="643"/>
                      <a:pt x="1293" y="643"/>
                      <a:pt x="1293" y="643"/>
                    </a:cubicBezTo>
                    <a:cubicBezTo>
                      <a:pt x="1292" y="641"/>
                      <a:pt x="1290" y="640"/>
                      <a:pt x="1290" y="639"/>
                    </a:cubicBezTo>
                    <a:cubicBezTo>
                      <a:pt x="1290" y="637"/>
                      <a:pt x="1292" y="636"/>
                      <a:pt x="1295" y="636"/>
                    </a:cubicBezTo>
                    <a:cubicBezTo>
                      <a:pt x="1295" y="636"/>
                      <a:pt x="1296" y="636"/>
                      <a:pt x="1296" y="636"/>
                    </a:cubicBezTo>
                    <a:cubicBezTo>
                      <a:pt x="1296" y="636"/>
                      <a:pt x="1296" y="636"/>
                      <a:pt x="1297" y="636"/>
                    </a:cubicBezTo>
                    <a:cubicBezTo>
                      <a:pt x="1297" y="636"/>
                      <a:pt x="1299" y="635"/>
                      <a:pt x="1299" y="635"/>
                    </a:cubicBezTo>
                    <a:cubicBezTo>
                      <a:pt x="1300" y="636"/>
                      <a:pt x="1300" y="636"/>
                      <a:pt x="1300" y="636"/>
                    </a:cubicBezTo>
                    <a:cubicBezTo>
                      <a:pt x="1301" y="634"/>
                      <a:pt x="1301" y="634"/>
                      <a:pt x="1301" y="634"/>
                    </a:cubicBezTo>
                    <a:cubicBezTo>
                      <a:pt x="1301" y="634"/>
                      <a:pt x="1302" y="635"/>
                      <a:pt x="1303" y="635"/>
                    </a:cubicBezTo>
                    <a:cubicBezTo>
                      <a:pt x="1304" y="635"/>
                      <a:pt x="1304" y="636"/>
                      <a:pt x="1304" y="636"/>
                    </a:cubicBezTo>
                    <a:cubicBezTo>
                      <a:pt x="1304" y="637"/>
                      <a:pt x="1304" y="638"/>
                      <a:pt x="1305" y="638"/>
                    </a:cubicBezTo>
                    <a:cubicBezTo>
                      <a:pt x="1305" y="639"/>
                      <a:pt x="1306" y="640"/>
                      <a:pt x="1307" y="640"/>
                    </a:cubicBezTo>
                    <a:cubicBezTo>
                      <a:pt x="1307" y="640"/>
                      <a:pt x="1309" y="641"/>
                      <a:pt x="1309" y="641"/>
                    </a:cubicBezTo>
                    <a:cubicBezTo>
                      <a:pt x="1310" y="641"/>
                      <a:pt x="1311" y="641"/>
                      <a:pt x="1312" y="640"/>
                    </a:cubicBezTo>
                    <a:cubicBezTo>
                      <a:pt x="1312" y="640"/>
                      <a:pt x="1313" y="639"/>
                      <a:pt x="1313" y="639"/>
                    </a:cubicBezTo>
                    <a:cubicBezTo>
                      <a:pt x="1313" y="639"/>
                      <a:pt x="1315" y="639"/>
                      <a:pt x="1315" y="639"/>
                    </a:cubicBezTo>
                    <a:cubicBezTo>
                      <a:pt x="1316" y="639"/>
                      <a:pt x="1317" y="639"/>
                      <a:pt x="1318" y="638"/>
                    </a:cubicBezTo>
                    <a:cubicBezTo>
                      <a:pt x="1318" y="638"/>
                      <a:pt x="1319" y="637"/>
                      <a:pt x="1319" y="637"/>
                    </a:cubicBezTo>
                    <a:cubicBezTo>
                      <a:pt x="1319" y="637"/>
                      <a:pt x="1319" y="637"/>
                      <a:pt x="1318" y="636"/>
                    </a:cubicBezTo>
                    <a:cubicBezTo>
                      <a:pt x="1318" y="636"/>
                      <a:pt x="1318" y="636"/>
                      <a:pt x="1318" y="635"/>
                    </a:cubicBezTo>
                    <a:cubicBezTo>
                      <a:pt x="1318" y="634"/>
                      <a:pt x="1319" y="634"/>
                      <a:pt x="1320" y="634"/>
                    </a:cubicBezTo>
                    <a:cubicBezTo>
                      <a:pt x="1320" y="634"/>
                      <a:pt x="1320" y="633"/>
                      <a:pt x="1320" y="632"/>
                    </a:cubicBezTo>
                    <a:cubicBezTo>
                      <a:pt x="1321" y="631"/>
                      <a:pt x="1321" y="631"/>
                      <a:pt x="1322" y="630"/>
                    </a:cubicBezTo>
                    <a:cubicBezTo>
                      <a:pt x="1322" y="630"/>
                      <a:pt x="1323" y="630"/>
                      <a:pt x="1324" y="630"/>
                    </a:cubicBezTo>
                    <a:cubicBezTo>
                      <a:pt x="1324" y="630"/>
                      <a:pt x="1325" y="630"/>
                      <a:pt x="1325" y="630"/>
                    </a:cubicBezTo>
                    <a:cubicBezTo>
                      <a:pt x="1325" y="629"/>
                      <a:pt x="1325" y="629"/>
                      <a:pt x="1325" y="628"/>
                    </a:cubicBezTo>
                    <a:cubicBezTo>
                      <a:pt x="1325" y="628"/>
                      <a:pt x="1326" y="628"/>
                      <a:pt x="1326" y="628"/>
                    </a:cubicBezTo>
                    <a:cubicBezTo>
                      <a:pt x="1326" y="628"/>
                      <a:pt x="1328" y="628"/>
                      <a:pt x="1329" y="628"/>
                    </a:cubicBezTo>
                    <a:cubicBezTo>
                      <a:pt x="1330" y="628"/>
                      <a:pt x="1329" y="627"/>
                      <a:pt x="1330" y="627"/>
                    </a:cubicBezTo>
                    <a:cubicBezTo>
                      <a:pt x="1331" y="626"/>
                      <a:pt x="1332" y="624"/>
                      <a:pt x="1333" y="623"/>
                    </a:cubicBezTo>
                    <a:cubicBezTo>
                      <a:pt x="1333" y="623"/>
                      <a:pt x="1334" y="622"/>
                      <a:pt x="1335" y="622"/>
                    </a:cubicBezTo>
                    <a:cubicBezTo>
                      <a:pt x="1336" y="622"/>
                      <a:pt x="1337" y="622"/>
                      <a:pt x="1338" y="621"/>
                    </a:cubicBezTo>
                    <a:cubicBezTo>
                      <a:pt x="1338" y="621"/>
                      <a:pt x="1339" y="620"/>
                      <a:pt x="1339" y="620"/>
                    </a:cubicBezTo>
                    <a:cubicBezTo>
                      <a:pt x="1339" y="619"/>
                      <a:pt x="1340" y="619"/>
                      <a:pt x="1340" y="619"/>
                    </a:cubicBezTo>
                    <a:cubicBezTo>
                      <a:pt x="1340" y="619"/>
                      <a:pt x="1341" y="618"/>
                      <a:pt x="1342" y="618"/>
                    </a:cubicBezTo>
                    <a:cubicBezTo>
                      <a:pt x="1342" y="617"/>
                      <a:pt x="1343" y="616"/>
                      <a:pt x="1343" y="616"/>
                    </a:cubicBezTo>
                    <a:cubicBezTo>
                      <a:pt x="1349" y="616"/>
                      <a:pt x="1349" y="616"/>
                      <a:pt x="1349" y="616"/>
                    </a:cubicBezTo>
                    <a:cubicBezTo>
                      <a:pt x="1352" y="618"/>
                      <a:pt x="1352" y="618"/>
                      <a:pt x="1352" y="618"/>
                    </a:cubicBezTo>
                    <a:cubicBezTo>
                      <a:pt x="1356" y="618"/>
                      <a:pt x="1356" y="618"/>
                      <a:pt x="1356" y="618"/>
                    </a:cubicBezTo>
                    <a:cubicBezTo>
                      <a:pt x="1356" y="618"/>
                      <a:pt x="1361" y="618"/>
                      <a:pt x="1361" y="618"/>
                    </a:cubicBezTo>
                    <a:cubicBezTo>
                      <a:pt x="1361" y="618"/>
                      <a:pt x="1362" y="616"/>
                      <a:pt x="1363" y="615"/>
                    </a:cubicBezTo>
                    <a:cubicBezTo>
                      <a:pt x="1364" y="614"/>
                      <a:pt x="1364" y="614"/>
                      <a:pt x="1365" y="615"/>
                    </a:cubicBezTo>
                    <a:cubicBezTo>
                      <a:pt x="1365" y="615"/>
                      <a:pt x="1366" y="616"/>
                      <a:pt x="1366" y="616"/>
                    </a:cubicBezTo>
                    <a:cubicBezTo>
                      <a:pt x="1366" y="616"/>
                      <a:pt x="1368" y="616"/>
                      <a:pt x="1369" y="616"/>
                    </a:cubicBezTo>
                    <a:cubicBezTo>
                      <a:pt x="1369" y="616"/>
                      <a:pt x="1372" y="616"/>
                      <a:pt x="1373" y="616"/>
                    </a:cubicBezTo>
                    <a:cubicBezTo>
                      <a:pt x="1373" y="616"/>
                      <a:pt x="1373" y="616"/>
                      <a:pt x="1374" y="616"/>
                    </a:cubicBezTo>
                    <a:cubicBezTo>
                      <a:pt x="1374" y="615"/>
                      <a:pt x="1374" y="615"/>
                      <a:pt x="1373" y="615"/>
                    </a:cubicBezTo>
                    <a:cubicBezTo>
                      <a:pt x="1373" y="614"/>
                      <a:pt x="1373" y="614"/>
                      <a:pt x="1373" y="614"/>
                    </a:cubicBezTo>
                    <a:cubicBezTo>
                      <a:pt x="1373" y="613"/>
                      <a:pt x="1373" y="612"/>
                      <a:pt x="1374" y="611"/>
                    </a:cubicBezTo>
                    <a:cubicBezTo>
                      <a:pt x="1374" y="611"/>
                      <a:pt x="1375" y="608"/>
                      <a:pt x="1375" y="608"/>
                    </a:cubicBezTo>
                    <a:cubicBezTo>
                      <a:pt x="1377" y="608"/>
                      <a:pt x="1377" y="608"/>
                      <a:pt x="1377" y="608"/>
                    </a:cubicBezTo>
                    <a:cubicBezTo>
                      <a:pt x="1377" y="608"/>
                      <a:pt x="1377" y="608"/>
                      <a:pt x="1378" y="607"/>
                    </a:cubicBezTo>
                    <a:cubicBezTo>
                      <a:pt x="1379" y="607"/>
                      <a:pt x="1379" y="607"/>
                      <a:pt x="1379" y="607"/>
                    </a:cubicBezTo>
                    <a:cubicBezTo>
                      <a:pt x="1379" y="607"/>
                      <a:pt x="1380" y="607"/>
                      <a:pt x="1380" y="607"/>
                    </a:cubicBezTo>
                    <a:cubicBezTo>
                      <a:pt x="1380" y="608"/>
                      <a:pt x="1380" y="609"/>
                      <a:pt x="1380" y="610"/>
                    </a:cubicBezTo>
                    <a:cubicBezTo>
                      <a:pt x="1380" y="610"/>
                      <a:pt x="1380" y="611"/>
                      <a:pt x="1380" y="611"/>
                    </a:cubicBezTo>
                    <a:cubicBezTo>
                      <a:pt x="1380" y="611"/>
                      <a:pt x="1381" y="611"/>
                      <a:pt x="1381" y="611"/>
                    </a:cubicBezTo>
                    <a:cubicBezTo>
                      <a:pt x="1381" y="611"/>
                      <a:pt x="1381" y="611"/>
                      <a:pt x="1382" y="611"/>
                    </a:cubicBezTo>
                    <a:cubicBezTo>
                      <a:pt x="1382" y="611"/>
                      <a:pt x="1383" y="611"/>
                      <a:pt x="1383" y="611"/>
                    </a:cubicBezTo>
                    <a:cubicBezTo>
                      <a:pt x="1383" y="611"/>
                      <a:pt x="1383" y="611"/>
                      <a:pt x="1383" y="610"/>
                    </a:cubicBezTo>
                    <a:cubicBezTo>
                      <a:pt x="1384" y="610"/>
                      <a:pt x="1384" y="610"/>
                      <a:pt x="1385" y="609"/>
                    </a:cubicBezTo>
                    <a:cubicBezTo>
                      <a:pt x="1385" y="609"/>
                      <a:pt x="1386" y="609"/>
                      <a:pt x="1386" y="609"/>
                    </a:cubicBezTo>
                    <a:cubicBezTo>
                      <a:pt x="1386" y="609"/>
                      <a:pt x="1387" y="610"/>
                      <a:pt x="1387" y="610"/>
                    </a:cubicBezTo>
                    <a:cubicBezTo>
                      <a:pt x="1388" y="611"/>
                      <a:pt x="1390" y="613"/>
                      <a:pt x="1390" y="614"/>
                    </a:cubicBezTo>
                    <a:cubicBezTo>
                      <a:pt x="1391" y="615"/>
                      <a:pt x="1393" y="616"/>
                      <a:pt x="1393" y="616"/>
                    </a:cubicBezTo>
                    <a:cubicBezTo>
                      <a:pt x="1393" y="617"/>
                      <a:pt x="1393" y="617"/>
                      <a:pt x="1393" y="617"/>
                    </a:cubicBezTo>
                    <a:cubicBezTo>
                      <a:pt x="1393" y="617"/>
                      <a:pt x="1394" y="617"/>
                      <a:pt x="1394" y="617"/>
                    </a:cubicBezTo>
                    <a:cubicBezTo>
                      <a:pt x="1394" y="617"/>
                      <a:pt x="1394" y="617"/>
                      <a:pt x="1395" y="616"/>
                    </a:cubicBezTo>
                    <a:cubicBezTo>
                      <a:pt x="1395" y="616"/>
                      <a:pt x="1395" y="616"/>
                      <a:pt x="1395" y="616"/>
                    </a:cubicBezTo>
                    <a:cubicBezTo>
                      <a:pt x="1395" y="616"/>
                      <a:pt x="1396" y="615"/>
                      <a:pt x="1396" y="615"/>
                    </a:cubicBezTo>
                    <a:cubicBezTo>
                      <a:pt x="1396" y="615"/>
                      <a:pt x="1396" y="615"/>
                      <a:pt x="1397" y="615"/>
                    </a:cubicBezTo>
                    <a:cubicBezTo>
                      <a:pt x="1398" y="615"/>
                      <a:pt x="1399" y="616"/>
                      <a:pt x="1399" y="616"/>
                    </a:cubicBezTo>
                    <a:cubicBezTo>
                      <a:pt x="1400" y="616"/>
                      <a:pt x="1401" y="615"/>
                      <a:pt x="1401" y="615"/>
                    </a:cubicBezTo>
                    <a:cubicBezTo>
                      <a:pt x="1401" y="615"/>
                      <a:pt x="1403" y="615"/>
                      <a:pt x="1403" y="615"/>
                    </a:cubicBezTo>
                    <a:cubicBezTo>
                      <a:pt x="1403" y="616"/>
                      <a:pt x="1403" y="616"/>
                      <a:pt x="1403" y="616"/>
                    </a:cubicBezTo>
                    <a:cubicBezTo>
                      <a:pt x="1403" y="616"/>
                      <a:pt x="1404" y="616"/>
                      <a:pt x="1404" y="616"/>
                    </a:cubicBezTo>
                    <a:cubicBezTo>
                      <a:pt x="1405" y="616"/>
                      <a:pt x="1407" y="618"/>
                      <a:pt x="1407" y="618"/>
                    </a:cubicBezTo>
                    <a:cubicBezTo>
                      <a:pt x="1407" y="618"/>
                      <a:pt x="1407" y="618"/>
                      <a:pt x="1407" y="618"/>
                    </a:cubicBezTo>
                    <a:cubicBezTo>
                      <a:pt x="1409" y="616"/>
                      <a:pt x="1409" y="616"/>
                      <a:pt x="1409" y="616"/>
                    </a:cubicBezTo>
                    <a:cubicBezTo>
                      <a:pt x="1410" y="618"/>
                      <a:pt x="1410" y="618"/>
                      <a:pt x="1410" y="618"/>
                    </a:cubicBezTo>
                    <a:cubicBezTo>
                      <a:pt x="1413" y="614"/>
                      <a:pt x="1413" y="614"/>
                      <a:pt x="1413" y="614"/>
                    </a:cubicBezTo>
                    <a:cubicBezTo>
                      <a:pt x="1413" y="614"/>
                      <a:pt x="1417" y="614"/>
                      <a:pt x="1417" y="614"/>
                    </a:cubicBezTo>
                    <a:cubicBezTo>
                      <a:pt x="1417" y="614"/>
                      <a:pt x="1418" y="614"/>
                      <a:pt x="1418" y="614"/>
                    </a:cubicBezTo>
                    <a:cubicBezTo>
                      <a:pt x="1418" y="614"/>
                      <a:pt x="1418" y="613"/>
                      <a:pt x="1420" y="613"/>
                    </a:cubicBezTo>
                    <a:cubicBezTo>
                      <a:pt x="1421" y="613"/>
                      <a:pt x="1421" y="613"/>
                      <a:pt x="1422" y="614"/>
                    </a:cubicBezTo>
                    <a:cubicBezTo>
                      <a:pt x="1423" y="614"/>
                      <a:pt x="1424" y="614"/>
                      <a:pt x="1425" y="613"/>
                    </a:cubicBezTo>
                    <a:cubicBezTo>
                      <a:pt x="1426" y="613"/>
                      <a:pt x="1427" y="613"/>
                      <a:pt x="1427" y="613"/>
                    </a:cubicBezTo>
                    <a:cubicBezTo>
                      <a:pt x="1428" y="613"/>
                      <a:pt x="1429" y="613"/>
                      <a:pt x="1429" y="614"/>
                    </a:cubicBezTo>
                    <a:cubicBezTo>
                      <a:pt x="1430" y="615"/>
                      <a:pt x="1429" y="616"/>
                      <a:pt x="1429" y="616"/>
                    </a:cubicBezTo>
                    <a:cubicBezTo>
                      <a:pt x="1429" y="616"/>
                      <a:pt x="1430" y="616"/>
                      <a:pt x="1430" y="616"/>
                    </a:cubicBezTo>
                    <a:cubicBezTo>
                      <a:pt x="1430" y="615"/>
                      <a:pt x="1431" y="615"/>
                      <a:pt x="1431" y="615"/>
                    </a:cubicBezTo>
                    <a:cubicBezTo>
                      <a:pt x="1432" y="614"/>
                      <a:pt x="1432" y="614"/>
                      <a:pt x="1432" y="613"/>
                    </a:cubicBezTo>
                    <a:cubicBezTo>
                      <a:pt x="1432" y="613"/>
                      <a:pt x="1433" y="613"/>
                      <a:pt x="1433" y="613"/>
                    </a:cubicBezTo>
                    <a:cubicBezTo>
                      <a:pt x="1433" y="612"/>
                      <a:pt x="1434" y="612"/>
                      <a:pt x="1435" y="612"/>
                    </a:cubicBezTo>
                    <a:cubicBezTo>
                      <a:pt x="1435" y="611"/>
                      <a:pt x="1436" y="611"/>
                      <a:pt x="1436" y="610"/>
                    </a:cubicBezTo>
                    <a:cubicBezTo>
                      <a:pt x="1436" y="609"/>
                      <a:pt x="1436" y="608"/>
                      <a:pt x="1436" y="608"/>
                    </a:cubicBezTo>
                    <a:cubicBezTo>
                      <a:pt x="1437" y="607"/>
                      <a:pt x="1436" y="606"/>
                      <a:pt x="1436" y="606"/>
                    </a:cubicBezTo>
                    <a:cubicBezTo>
                      <a:pt x="1436" y="606"/>
                      <a:pt x="1438" y="607"/>
                      <a:pt x="1439" y="607"/>
                    </a:cubicBezTo>
                    <a:cubicBezTo>
                      <a:pt x="1439" y="607"/>
                      <a:pt x="1441" y="606"/>
                      <a:pt x="1441" y="606"/>
                    </a:cubicBezTo>
                    <a:cubicBezTo>
                      <a:pt x="1442" y="606"/>
                      <a:pt x="1443" y="606"/>
                      <a:pt x="1443" y="606"/>
                    </a:cubicBezTo>
                    <a:cubicBezTo>
                      <a:pt x="1443" y="606"/>
                      <a:pt x="1442" y="605"/>
                      <a:pt x="1442" y="605"/>
                    </a:cubicBezTo>
                    <a:cubicBezTo>
                      <a:pt x="1442" y="604"/>
                      <a:pt x="1442" y="604"/>
                      <a:pt x="1443" y="604"/>
                    </a:cubicBezTo>
                    <a:cubicBezTo>
                      <a:pt x="1443" y="603"/>
                      <a:pt x="1443" y="602"/>
                      <a:pt x="1443" y="602"/>
                    </a:cubicBezTo>
                    <a:cubicBezTo>
                      <a:pt x="1443" y="602"/>
                      <a:pt x="1442" y="601"/>
                      <a:pt x="1442" y="600"/>
                    </a:cubicBezTo>
                    <a:cubicBezTo>
                      <a:pt x="1442" y="600"/>
                      <a:pt x="1441" y="598"/>
                      <a:pt x="1441" y="598"/>
                    </a:cubicBezTo>
                    <a:cubicBezTo>
                      <a:pt x="1441" y="598"/>
                      <a:pt x="1442" y="596"/>
                      <a:pt x="1442" y="595"/>
                    </a:cubicBezTo>
                    <a:cubicBezTo>
                      <a:pt x="1442" y="594"/>
                      <a:pt x="1442" y="593"/>
                      <a:pt x="1441" y="593"/>
                    </a:cubicBezTo>
                    <a:cubicBezTo>
                      <a:pt x="1441" y="592"/>
                      <a:pt x="1441" y="591"/>
                      <a:pt x="1441" y="591"/>
                    </a:cubicBezTo>
                    <a:cubicBezTo>
                      <a:pt x="1441" y="590"/>
                      <a:pt x="1441" y="590"/>
                      <a:pt x="1441" y="590"/>
                    </a:cubicBezTo>
                    <a:cubicBezTo>
                      <a:pt x="1440" y="590"/>
                      <a:pt x="1440" y="590"/>
                      <a:pt x="1440" y="590"/>
                    </a:cubicBezTo>
                    <a:cubicBezTo>
                      <a:pt x="1439" y="586"/>
                      <a:pt x="1439" y="586"/>
                      <a:pt x="1439" y="586"/>
                    </a:cubicBezTo>
                    <a:cubicBezTo>
                      <a:pt x="1439" y="585"/>
                      <a:pt x="1439" y="585"/>
                      <a:pt x="1439" y="585"/>
                    </a:cubicBezTo>
                    <a:cubicBezTo>
                      <a:pt x="1435" y="585"/>
                      <a:pt x="1435" y="585"/>
                      <a:pt x="1435" y="585"/>
                    </a:cubicBezTo>
                    <a:cubicBezTo>
                      <a:pt x="1433" y="580"/>
                      <a:pt x="1432" y="583"/>
                      <a:pt x="1429" y="578"/>
                    </a:cubicBezTo>
                    <a:cubicBezTo>
                      <a:pt x="1428" y="577"/>
                      <a:pt x="1430" y="576"/>
                      <a:pt x="1430" y="576"/>
                    </a:cubicBezTo>
                    <a:cubicBezTo>
                      <a:pt x="1430" y="576"/>
                      <a:pt x="1429" y="575"/>
                      <a:pt x="1429" y="575"/>
                    </a:cubicBezTo>
                    <a:cubicBezTo>
                      <a:pt x="1429" y="574"/>
                      <a:pt x="1430" y="573"/>
                      <a:pt x="1430" y="573"/>
                    </a:cubicBezTo>
                    <a:cubicBezTo>
                      <a:pt x="1426" y="568"/>
                      <a:pt x="1426" y="568"/>
                      <a:pt x="1426" y="568"/>
                    </a:cubicBezTo>
                    <a:cubicBezTo>
                      <a:pt x="1422" y="563"/>
                      <a:pt x="1422" y="563"/>
                      <a:pt x="1422" y="563"/>
                    </a:cubicBezTo>
                    <a:cubicBezTo>
                      <a:pt x="1422" y="563"/>
                      <a:pt x="1422" y="563"/>
                      <a:pt x="1422" y="563"/>
                    </a:cubicBezTo>
                    <a:cubicBezTo>
                      <a:pt x="1422" y="562"/>
                      <a:pt x="1422" y="562"/>
                      <a:pt x="1422" y="562"/>
                    </a:cubicBezTo>
                    <a:cubicBezTo>
                      <a:pt x="1421" y="562"/>
                      <a:pt x="1420" y="562"/>
                      <a:pt x="1420" y="561"/>
                    </a:cubicBezTo>
                    <a:cubicBezTo>
                      <a:pt x="1419" y="560"/>
                      <a:pt x="1417" y="559"/>
                      <a:pt x="1417" y="558"/>
                    </a:cubicBezTo>
                    <a:cubicBezTo>
                      <a:pt x="1416" y="558"/>
                      <a:pt x="1414" y="559"/>
                      <a:pt x="1414" y="559"/>
                    </a:cubicBezTo>
                    <a:cubicBezTo>
                      <a:pt x="1413" y="559"/>
                      <a:pt x="1413" y="559"/>
                      <a:pt x="1413" y="559"/>
                    </a:cubicBezTo>
                    <a:cubicBezTo>
                      <a:pt x="1413" y="559"/>
                      <a:pt x="1412" y="559"/>
                      <a:pt x="1412" y="558"/>
                    </a:cubicBezTo>
                    <a:cubicBezTo>
                      <a:pt x="1412" y="558"/>
                      <a:pt x="1412" y="557"/>
                      <a:pt x="1412" y="557"/>
                    </a:cubicBezTo>
                    <a:cubicBezTo>
                      <a:pt x="1412" y="556"/>
                      <a:pt x="1412" y="556"/>
                      <a:pt x="1412" y="556"/>
                    </a:cubicBezTo>
                    <a:cubicBezTo>
                      <a:pt x="1411" y="556"/>
                      <a:pt x="1411" y="556"/>
                      <a:pt x="1411" y="556"/>
                    </a:cubicBezTo>
                    <a:cubicBezTo>
                      <a:pt x="1411" y="556"/>
                      <a:pt x="1412" y="555"/>
                      <a:pt x="1411" y="555"/>
                    </a:cubicBezTo>
                    <a:cubicBezTo>
                      <a:pt x="1411" y="555"/>
                      <a:pt x="1411" y="555"/>
                      <a:pt x="1411" y="555"/>
                    </a:cubicBezTo>
                    <a:cubicBezTo>
                      <a:pt x="1411" y="554"/>
                      <a:pt x="1411" y="554"/>
                      <a:pt x="1410" y="554"/>
                    </a:cubicBezTo>
                    <a:cubicBezTo>
                      <a:pt x="1410" y="554"/>
                      <a:pt x="1410" y="554"/>
                      <a:pt x="1409" y="554"/>
                    </a:cubicBezTo>
                    <a:cubicBezTo>
                      <a:pt x="1409" y="554"/>
                      <a:pt x="1409" y="553"/>
                      <a:pt x="1409" y="553"/>
                    </a:cubicBezTo>
                    <a:cubicBezTo>
                      <a:pt x="1408" y="553"/>
                      <a:pt x="1408" y="553"/>
                      <a:pt x="1408" y="553"/>
                    </a:cubicBezTo>
                    <a:cubicBezTo>
                      <a:pt x="1408" y="553"/>
                      <a:pt x="1408" y="552"/>
                      <a:pt x="1408" y="552"/>
                    </a:cubicBezTo>
                    <a:cubicBezTo>
                      <a:pt x="1408" y="552"/>
                      <a:pt x="1407" y="552"/>
                      <a:pt x="1407" y="553"/>
                    </a:cubicBezTo>
                    <a:cubicBezTo>
                      <a:pt x="1407" y="553"/>
                      <a:pt x="1407" y="553"/>
                      <a:pt x="1406" y="553"/>
                    </a:cubicBezTo>
                    <a:cubicBezTo>
                      <a:pt x="1406" y="553"/>
                      <a:pt x="1406" y="552"/>
                      <a:pt x="1406" y="552"/>
                    </a:cubicBezTo>
                    <a:cubicBezTo>
                      <a:pt x="1406" y="552"/>
                      <a:pt x="1406" y="552"/>
                      <a:pt x="1406" y="552"/>
                    </a:cubicBezTo>
                    <a:cubicBezTo>
                      <a:pt x="1406" y="552"/>
                      <a:pt x="1406" y="552"/>
                      <a:pt x="1405" y="552"/>
                    </a:cubicBezTo>
                    <a:cubicBezTo>
                      <a:pt x="1405" y="552"/>
                      <a:pt x="1405" y="551"/>
                      <a:pt x="1405" y="551"/>
                    </a:cubicBezTo>
                    <a:cubicBezTo>
                      <a:pt x="1405" y="551"/>
                      <a:pt x="1404" y="551"/>
                      <a:pt x="1404" y="551"/>
                    </a:cubicBezTo>
                    <a:cubicBezTo>
                      <a:pt x="1404" y="551"/>
                      <a:pt x="1404" y="551"/>
                      <a:pt x="1404" y="550"/>
                    </a:cubicBezTo>
                    <a:cubicBezTo>
                      <a:pt x="1404" y="550"/>
                      <a:pt x="1404" y="550"/>
                      <a:pt x="1403" y="550"/>
                    </a:cubicBezTo>
                    <a:cubicBezTo>
                      <a:pt x="1403" y="550"/>
                      <a:pt x="1403" y="549"/>
                      <a:pt x="1403" y="549"/>
                    </a:cubicBezTo>
                    <a:cubicBezTo>
                      <a:pt x="1403" y="549"/>
                      <a:pt x="1402" y="548"/>
                      <a:pt x="1402" y="548"/>
                    </a:cubicBezTo>
                    <a:cubicBezTo>
                      <a:pt x="1402" y="548"/>
                      <a:pt x="1402" y="548"/>
                      <a:pt x="1401" y="548"/>
                    </a:cubicBezTo>
                    <a:cubicBezTo>
                      <a:pt x="1401" y="548"/>
                      <a:pt x="1401" y="548"/>
                      <a:pt x="1400" y="548"/>
                    </a:cubicBezTo>
                    <a:cubicBezTo>
                      <a:pt x="1400" y="548"/>
                      <a:pt x="1400" y="548"/>
                      <a:pt x="1400" y="547"/>
                    </a:cubicBezTo>
                    <a:cubicBezTo>
                      <a:pt x="1400" y="547"/>
                      <a:pt x="1399" y="547"/>
                      <a:pt x="1399" y="547"/>
                    </a:cubicBezTo>
                    <a:cubicBezTo>
                      <a:pt x="1398" y="547"/>
                      <a:pt x="1398" y="546"/>
                      <a:pt x="1398" y="546"/>
                    </a:cubicBezTo>
                    <a:cubicBezTo>
                      <a:pt x="1397" y="545"/>
                      <a:pt x="1397" y="545"/>
                      <a:pt x="1397" y="545"/>
                    </a:cubicBezTo>
                    <a:cubicBezTo>
                      <a:pt x="1397" y="545"/>
                      <a:pt x="1396" y="545"/>
                      <a:pt x="1396" y="544"/>
                    </a:cubicBezTo>
                    <a:cubicBezTo>
                      <a:pt x="1396" y="544"/>
                      <a:pt x="1396" y="545"/>
                      <a:pt x="1396" y="545"/>
                    </a:cubicBezTo>
                    <a:cubicBezTo>
                      <a:pt x="1396" y="545"/>
                      <a:pt x="1395" y="545"/>
                      <a:pt x="1395" y="545"/>
                    </a:cubicBezTo>
                    <a:cubicBezTo>
                      <a:pt x="1395" y="545"/>
                      <a:pt x="1395" y="545"/>
                      <a:pt x="1395" y="545"/>
                    </a:cubicBezTo>
                    <a:cubicBezTo>
                      <a:pt x="1397" y="540"/>
                      <a:pt x="1397" y="540"/>
                      <a:pt x="1397" y="540"/>
                    </a:cubicBezTo>
                    <a:cubicBezTo>
                      <a:pt x="1386" y="538"/>
                      <a:pt x="1386" y="538"/>
                      <a:pt x="1386" y="538"/>
                    </a:cubicBezTo>
                    <a:cubicBezTo>
                      <a:pt x="1383" y="536"/>
                      <a:pt x="1383" y="536"/>
                      <a:pt x="1383" y="536"/>
                    </a:cubicBezTo>
                    <a:cubicBezTo>
                      <a:pt x="1380" y="526"/>
                      <a:pt x="1380" y="526"/>
                      <a:pt x="1380" y="526"/>
                    </a:cubicBezTo>
                    <a:cubicBezTo>
                      <a:pt x="1357" y="520"/>
                      <a:pt x="1357" y="520"/>
                      <a:pt x="1357" y="520"/>
                    </a:cubicBezTo>
                    <a:cubicBezTo>
                      <a:pt x="1342" y="502"/>
                      <a:pt x="1342" y="502"/>
                      <a:pt x="1342" y="502"/>
                    </a:cubicBezTo>
                    <a:cubicBezTo>
                      <a:pt x="1335" y="503"/>
                      <a:pt x="1335" y="503"/>
                      <a:pt x="1335" y="503"/>
                    </a:cubicBezTo>
                    <a:cubicBezTo>
                      <a:pt x="1334" y="503"/>
                      <a:pt x="1334" y="503"/>
                      <a:pt x="1334" y="503"/>
                    </a:cubicBezTo>
                    <a:cubicBezTo>
                      <a:pt x="1334" y="503"/>
                      <a:pt x="1334" y="502"/>
                      <a:pt x="1334" y="502"/>
                    </a:cubicBezTo>
                    <a:cubicBezTo>
                      <a:pt x="1334" y="502"/>
                      <a:pt x="1333" y="502"/>
                      <a:pt x="1333" y="501"/>
                    </a:cubicBezTo>
                    <a:cubicBezTo>
                      <a:pt x="1333" y="501"/>
                      <a:pt x="1332" y="501"/>
                      <a:pt x="1331" y="502"/>
                    </a:cubicBezTo>
                    <a:cubicBezTo>
                      <a:pt x="1331" y="502"/>
                      <a:pt x="1331" y="502"/>
                      <a:pt x="1330" y="502"/>
                    </a:cubicBezTo>
                    <a:cubicBezTo>
                      <a:pt x="1329" y="501"/>
                      <a:pt x="1329" y="502"/>
                      <a:pt x="1328" y="503"/>
                    </a:cubicBezTo>
                    <a:cubicBezTo>
                      <a:pt x="1328" y="503"/>
                      <a:pt x="1327" y="503"/>
                      <a:pt x="1327" y="502"/>
                    </a:cubicBezTo>
                    <a:cubicBezTo>
                      <a:pt x="1326" y="502"/>
                      <a:pt x="1326" y="503"/>
                      <a:pt x="1326" y="503"/>
                    </a:cubicBezTo>
                    <a:cubicBezTo>
                      <a:pt x="1325" y="503"/>
                      <a:pt x="1325" y="503"/>
                      <a:pt x="1324" y="503"/>
                    </a:cubicBezTo>
                    <a:cubicBezTo>
                      <a:pt x="1324" y="503"/>
                      <a:pt x="1324" y="503"/>
                      <a:pt x="1324" y="502"/>
                    </a:cubicBezTo>
                    <a:cubicBezTo>
                      <a:pt x="1323" y="502"/>
                      <a:pt x="1323" y="502"/>
                      <a:pt x="1322" y="502"/>
                    </a:cubicBezTo>
                    <a:cubicBezTo>
                      <a:pt x="1322" y="502"/>
                      <a:pt x="1321" y="501"/>
                      <a:pt x="1321" y="501"/>
                    </a:cubicBezTo>
                    <a:cubicBezTo>
                      <a:pt x="1321" y="500"/>
                      <a:pt x="1319" y="501"/>
                      <a:pt x="1319" y="501"/>
                    </a:cubicBezTo>
                    <a:cubicBezTo>
                      <a:pt x="1318" y="501"/>
                      <a:pt x="1318" y="501"/>
                      <a:pt x="1318" y="501"/>
                    </a:cubicBezTo>
                    <a:cubicBezTo>
                      <a:pt x="1317" y="501"/>
                      <a:pt x="1316" y="502"/>
                      <a:pt x="1316" y="502"/>
                    </a:cubicBezTo>
                    <a:cubicBezTo>
                      <a:pt x="1315" y="502"/>
                      <a:pt x="1315" y="502"/>
                      <a:pt x="1314" y="501"/>
                    </a:cubicBezTo>
                    <a:cubicBezTo>
                      <a:pt x="1314" y="501"/>
                      <a:pt x="1313" y="502"/>
                      <a:pt x="1313" y="502"/>
                    </a:cubicBezTo>
                    <a:cubicBezTo>
                      <a:pt x="1313" y="502"/>
                      <a:pt x="1313" y="503"/>
                      <a:pt x="1312" y="503"/>
                    </a:cubicBezTo>
                    <a:cubicBezTo>
                      <a:pt x="1312" y="503"/>
                      <a:pt x="1311" y="504"/>
                      <a:pt x="1311" y="504"/>
                    </a:cubicBezTo>
                    <a:cubicBezTo>
                      <a:pt x="1310" y="504"/>
                      <a:pt x="1310" y="504"/>
                      <a:pt x="1310" y="504"/>
                    </a:cubicBezTo>
                    <a:cubicBezTo>
                      <a:pt x="1310" y="505"/>
                      <a:pt x="1310" y="505"/>
                      <a:pt x="1309" y="505"/>
                    </a:cubicBezTo>
                    <a:cubicBezTo>
                      <a:pt x="1308" y="505"/>
                      <a:pt x="1308" y="505"/>
                      <a:pt x="1308" y="505"/>
                    </a:cubicBezTo>
                    <a:cubicBezTo>
                      <a:pt x="1308" y="505"/>
                      <a:pt x="1307" y="505"/>
                      <a:pt x="1307" y="505"/>
                    </a:cubicBezTo>
                    <a:cubicBezTo>
                      <a:pt x="1306" y="505"/>
                      <a:pt x="1305" y="505"/>
                      <a:pt x="1305" y="505"/>
                    </a:cubicBezTo>
                    <a:cubicBezTo>
                      <a:pt x="1304" y="506"/>
                      <a:pt x="1304" y="506"/>
                      <a:pt x="1304" y="505"/>
                    </a:cubicBezTo>
                    <a:cubicBezTo>
                      <a:pt x="1303" y="505"/>
                      <a:pt x="1303" y="505"/>
                      <a:pt x="1302" y="505"/>
                    </a:cubicBezTo>
                    <a:cubicBezTo>
                      <a:pt x="1302" y="505"/>
                      <a:pt x="1303" y="507"/>
                      <a:pt x="1302" y="507"/>
                    </a:cubicBezTo>
                    <a:cubicBezTo>
                      <a:pt x="1302" y="507"/>
                      <a:pt x="1302" y="507"/>
                      <a:pt x="1301" y="507"/>
                    </a:cubicBezTo>
                    <a:cubicBezTo>
                      <a:pt x="1297" y="508"/>
                      <a:pt x="1297" y="508"/>
                      <a:pt x="1297" y="508"/>
                    </a:cubicBezTo>
                    <a:cubicBezTo>
                      <a:pt x="1292" y="512"/>
                      <a:pt x="1292" y="512"/>
                      <a:pt x="1292" y="512"/>
                    </a:cubicBezTo>
                    <a:cubicBezTo>
                      <a:pt x="1282" y="526"/>
                      <a:pt x="1282" y="526"/>
                      <a:pt x="1282" y="526"/>
                    </a:cubicBezTo>
                    <a:cubicBezTo>
                      <a:pt x="1282" y="530"/>
                      <a:pt x="1282" y="530"/>
                      <a:pt x="1282" y="530"/>
                    </a:cubicBezTo>
                    <a:cubicBezTo>
                      <a:pt x="1282" y="530"/>
                      <a:pt x="1282" y="531"/>
                      <a:pt x="1282" y="531"/>
                    </a:cubicBezTo>
                    <a:cubicBezTo>
                      <a:pt x="1282" y="532"/>
                      <a:pt x="1280" y="532"/>
                      <a:pt x="1280" y="532"/>
                    </a:cubicBezTo>
                    <a:cubicBezTo>
                      <a:pt x="1275" y="544"/>
                      <a:pt x="1275" y="544"/>
                      <a:pt x="1275" y="544"/>
                    </a:cubicBezTo>
                    <a:cubicBezTo>
                      <a:pt x="1256" y="530"/>
                      <a:pt x="1256" y="530"/>
                      <a:pt x="1256" y="530"/>
                    </a:cubicBezTo>
                    <a:cubicBezTo>
                      <a:pt x="1241" y="525"/>
                      <a:pt x="1241" y="525"/>
                      <a:pt x="1241" y="525"/>
                    </a:cubicBezTo>
                    <a:cubicBezTo>
                      <a:pt x="1236" y="526"/>
                      <a:pt x="1236" y="526"/>
                      <a:pt x="1236" y="526"/>
                    </a:cubicBezTo>
                    <a:cubicBezTo>
                      <a:pt x="1229" y="527"/>
                      <a:pt x="1229" y="527"/>
                      <a:pt x="1229" y="527"/>
                    </a:cubicBezTo>
                    <a:cubicBezTo>
                      <a:pt x="1217" y="534"/>
                      <a:pt x="1217" y="534"/>
                      <a:pt x="1217" y="534"/>
                    </a:cubicBezTo>
                    <a:cubicBezTo>
                      <a:pt x="1205" y="532"/>
                      <a:pt x="1205" y="532"/>
                      <a:pt x="1205" y="532"/>
                    </a:cubicBezTo>
                    <a:cubicBezTo>
                      <a:pt x="1197" y="538"/>
                      <a:pt x="1197" y="538"/>
                      <a:pt x="1197" y="538"/>
                    </a:cubicBezTo>
                    <a:cubicBezTo>
                      <a:pt x="1189" y="551"/>
                      <a:pt x="1189" y="551"/>
                      <a:pt x="1189" y="551"/>
                    </a:cubicBezTo>
                    <a:cubicBezTo>
                      <a:pt x="1187" y="551"/>
                      <a:pt x="1187" y="551"/>
                      <a:pt x="1187" y="551"/>
                    </a:cubicBezTo>
                    <a:cubicBezTo>
                      <a:pt x="1164" y="533"/>
                      <a:pt x="1164" y="533"/>
                      <a:pt x="1164" y="533"/>
                    </a:cubicBezTo>
                    <a:cubicBezTo>
                      <a:pt x="1159" y="517"/>
                      <a:pt x="1159" y="517"/>
                      <a:pt x="1159" y="517"/>
                    </a:cubicBezTo>
                    <a:cubicBezTo>
                      <a:pt x="1159" y="517"/>
                      <a:pt x="1159" y="517"/>
                      <a:pt x="1159" y="517"/>
                    </a:cubicBezTo>
                    <a:cubicBezTo>
                      <a:pt x="1158" y="516"/>
                      <a:pt x="1159" y="515"/>
                      <a:pt x="1159" y="515"/>
                    </a:cubicBezTo>
                    <a:cubicBezTo>
                      <a:pt x="1160" y="515"/>
                      <a:pt x="1159" y="514"/>
                      <a:pt x="1159" y="514"/>
                    </a:cubicBezTo>
                    <a:cubicBezTo>
                      <a:pt x="1159" y="514"/>
                      <a:pt x="1159" y="514"/>
                      <a:pt x="1159" y="514"/>
                    </a:cubicBezTo>
                    <a:cubicBezTo>
                      <a:pt x="1158" y="513"/>
                      <a:pt x="1158" y="513"/>
                      <a:pt x="1158" y="513"/>
                    </a:cubicBezTo>
                    <a:cubicBezTo>
                      <a:pt x="1174" y="500"/>
                      <a:pt x="1174" y="500"/>
                      <a:pt x="1174" y="500"/>
                    </a:cubicBezTo>
                    <a:cubicBezTo>
                      <a:pt x="1170" y="478"/>
                      <a:pt x="1170" y="478"/>
                      <a:pt x="1170" y="478"/>
                    </a:cubicBezTo>
                    <a:cubicBezTo>
                      <a:pt x="1183" y="449"/>
                      <a:pt x="1183" y="449"/>
                      <a:pt x="1183" y="449"/>
                    </a:cubicBezTo>
                    <a:cubicBezTo>
                      <a:pt x="1181" y="445"/>
                      <a:pt x="1181" y="445"/>
                      <a:pt x="1181" y="445"/>
                    </a:cubicBezTo>
                    <a:cubicBezTo>
                      <a:pt x="1184" y="432"/>
                      <a:pt x="1184" y="432"/>
                      <a:pt x="1184" y="432"/>
                    </a:cubicBezTo>
                    <a:cubicBezTo>
                      <a:pt x="1200" y="382"/>
                      <a:pt x="1200" y="382"/>
                      <a:pt x="1200" y="382"/>
                    </a:cubicBezTo>
                    <a:cubicBezTo>
                      <a:pt x="1208" y="352"/>
                      <a:pt x="1208" y="352"/>
                      <a:pt x="1208" y="352"/>
                    </a:cubicBezTo>
                    <a:cubicBezTo>
                      <a:pt x="1230" y="363"/>
                      <a:pt x="1230" y="363"/>
                      <a:pt x="1230" y="363"/>
                    </a:cubicBezTo>
                    <a:cubicBezTo>
                      <a:pt x="1243" y="367"/>
                      <a:pt x="1243" y="367"/>
                      <a:pt x="1243" y="367"/>
                    </a:cubicBezTo>
                    <a:cubicBezTo>
                      <a:pt x="1255" y="365"/>
                      <a:pt x="1255" y="365"/>
                      <a:pt x="1255" y="365"/>
                    </a:cubicBezTo>
                    <a:cubicBezTo>
                      <a:pt x="1265" y="369"/>
                      <a:pt x="1265" y="369"/>
                      <a:pt x="1265" y="369"/>
                    </a:cubicBezTo>
                    <a:cubicBezTo>
                      <a:pt x="1276" y="373"/>
                      <a:pt x="1276" y="373"/>
                      <a:pt x="1276" y="373"/>
                    </a:cubicBezTo>
                    <a:cubicBezTo>
                      <a:pt x="1276" y="373"/>
                      <a:pt x="1276" y="372"/>
                      <a:pt x="1276" y="372"/>
                    </a:cubicBezTo>
                    <a:cubicBezTo>
                      <a:pt x="1276" y="371"/>
                      <a:pt x="1277" y="370"/>
                      <a:pt x="1277" y="369"/>
                    </a:cubicBezTo>
                    <a:cubicBezTo>
                      <a:pt x="1277" y="368"/>
                      <a:pt x="1278" y="366"/>
                      <a:pt x="1279" y="365"/>
                    </a:cubicBezTo>
                    <a:cubicBezTo>
                      <a:pt x="1279" y="365"/>
                      <a:pt x="1281" y="365"/>
                      <a:pt x="1282" y="364"/>
                    </a:cubicBezTo>
                    <a:cubicBezTo>
                      <a:pt x="1283" y="364"/>
                      <a:pt x="1284" y="362"/>
                      <a:pt x="1285" y="362"/>
                    </a:cubicBezTo>
                    <a:cubicBezTo>
                      <a:pt x="1286" y="362"/>
                      <a:pt x="1290" y="362"/>
                      <a:pt x="1290" y="361"/>
                    </a:cubicBezTo>
                    <a:cubicBezTo>
                      <a:pt x="1291" y="360"/>
                      <a:pt x="1291" y="357"/>
                      <a:pt x="1292" y="357"/>
                    </a:cubicBezTo>
                    <a:cubicBezTo>
                      <a:pt x="1292" y="357"/>
                      <a:pt x="1294" y="357"/>
                      <a:pt x="1294" y="357"/>
                    </a:cubicBezTo>
                    <a:cubicBezTo>
                      <a:pt x="1295" y="356"/>
                      <a:pt x="1295" y="355"/>
                      <a:pt x="1296" y="354"/>
                    </a:cubicBezTo>
                    <a:cubicBezTo>
                      <a:pt x="1296" y="354"/>
                      <a:pt x="1297" y="351"/>
                      <a:pt x="1298" y="350"/>
                    </a:cubicBezTo>
                    <a:cubicBezTo>
                      <a:pt x="1299" y="348"/>
                      <a:pt x="1302" y="346"/>
                      <a:pt x="1302" y="346"/>
                    </a:cubicBezTo>
                    <a:cubicBezTo>
                      <a:pt x="1303" y="345"/>
                      <a:pt x="1305" y="344"/>
                      <a:pt x="1305" y="343"/>
                    </a:cubicBezTo>
                    <a:cubicBezTo>
                      <a:pt x="1305" y="342"/>
                      <a:pt x="1306" y="342"/>
                      <a:pt x="1305" y="341"/>
                    </a:cubicBezTo>
                    <a:cubicBezTo>
                      <a:pt x="1305" y="340"/>
                      <a:pt x="1306" y="340"/>
                      <a:pt x="1307" y="340"/>
                    </a:cubicBezTo>
                    <a:cubicBezTo>
                      <a:pt x="1308" y="340"/>
                      <a:pt x="1308" y="339"/>
                      <a:pt x="1308" y="339"/>
                    </a:cubicBezTo>
                    <a:cubicBezTo>
                      <a:pt x="1309" y="339"/>
                      <a:pt x="1310" y="339"/>
                      <a:pt x="1310" y="339"/>
                    </a:cubicBezTo>
                    <a:cubicBezTo>
                      <a:pt x="1311" y="338"/>
                      <a:pt x="1310" y="337"/>
                      <a:pt x="1310" y="336"/>
                    </a:cubicBezTo>
                    <a:cubicBezTo>
                      <a:pt x="1310" y="336"/>
                      <a:pt x="1310" y="335"/>
                      <a:pt x="1311" y="334"/>
                    </a:cubicBezTo>
                    <a:cubicBezTo>
                      <a:pt x="1313" y="334"/>
                      <a:pt x="1313" y="332"/>
                      <a:pt x="1313" y="332"/>
                    </a:cubicBezTo>
                    <a:cubicBezTo>
                      <a:pt x="1313" y="331"/>
                      <a:pt x="1313" y="329"/>
                      <a:pt x="1314" y="329"/>
                    </a:cubicBezTo>
                    <a:cubicBezTo>
                      <a:pt x="1315" y="329"/>
                      <a:pt x="1316" y="329"/>
                      <a:pt x="1316" y="328"/>
                    </a:cubicBezTo>
                    <a:cubicBezTo>
                      <a:pt x="1317" y="328"/>
                      <a:pt x="1318" y="326"/>
                      <a:pt x="1319" y="326"/>
                    </a:cubicBezTo>
                    <a:cubicBezTo>
                      <a:pt x="1320" y="326"/>
                      <a:pt x="1323" y="326"/>
                      <a:pt x="1323" y="326"/>
                    </a:cubicBezTo>
                    <a:cubicBezTo>
                      <a:pt x="1324" y="326"/>
                      <a:pt x="1325" y="326"/>
                      <a:pt x="1325" y="325"/>
                    </a:cubicBezTo>
                    <a:cubicBezTo>
                      <a:pt x="1326" y="324"/>
                      <a:pt x="1327" y="324"/>
                      <a:pt x="1328" y="324"/>
                    </a:cubicBezTo>
                    <a:cubicBezTo>
                      <a:pt x="1329" y="324"/>
                      <a:pt x="1330" y="323"/>
                      <a:pt x="1331" y="323"/>
                    </a:cubicBezTo>
                    <a:cubicBezTo>
                      <a:pt x="1331" y="322"/>
                      <a:pt x="1332" y="322"/>
                      <a:pt x="1332" y="322"/>
                    </a:cubicBezTo>
                    <a:cubicBezTo>
                      <a:pt x="1333" y="321"/>
                      <a:pt x="1334" y="321"/>
                      <a:pt x="1335" y="321"/>
                    </a:cubicBezTo>
                    <a:cubicBezTo>
                      <a:pt x="1336" y="321"/>
                      <a:pt x="1337" y="321"/>
                      <a:pt x="1337" y="321"/>
                    </a:cubicBezTo>
                    <a:cubicBezTo>
                      <a:pt x="1338" y="321"/>
                      <a:pt x="1341" y="320"/>
                      <a:pt x="1342" y="320"/>
                    </a:cubicBezTo>
                    <a:cubicBezTo>
                      <a:pt x="1342" y="319"/>
                      <a:pt x="1343" y="318"/>
                      <a:pt x="1344" y="318"/>
                    </a:cubicBezTo>
                    <a:cubicBezTo>
                      <a:pt x="1345" y="317"/>
                      <a:pt x="1345" y="316"/>
                      <a:pt x="1346" y="315"/>
                    </a:cubicBezTo>
                    <a:cubicBezTo>
                      <a:pt x="1346" y="315"/>
                      <a:pt x="1346" y="314"/>
                      <a:pt x="1347" y="313"/>
                    </a:cubicBezTo>
                    <a:cubicBezTo>
                      <a:pt x="1347" y="312"/>
                      <a:pt x="1347" y="312"/>
                      <a:pt x="1347" y="311"/>
                    </a:cubicBezTo>
                    <a:cubicBezTo>
                      <a:pt x="1347" y="310"/>
                      <a:pt x="1348" y="310"/>
                      <a:pt x="1349" y="310"/>
                    </a:cubicBezTo>
                    <a:cubicBezTo>
                      <a:pt x="1349" y="310"/>
                      <a:pt x="1350" y="311"/>
                      <a:pt x="1350" y="310"/>
                    </a:cubicBezTo>
                    <a:cubicBezTo>
                      <a:pt x="1350" y="309"/>
                      <a:pt x="1351" y="308"/>
                      <a:pt x="1351" y="308"/>
                    </a:cubicBezTo>
                    <a:cubicBezTo>
                      <a:pt x="1351" y="307"/>
                      <a:pt x="1353" y="307"/>
                      <a:pt x="1353" y="306"/>
                    </a:cubicBezTo>
                    <a:cubicBezTo>
                      <a:pt x="1353" y="305"/>
                      <a:pt x="1352" y="305"/>
                      <a:pt x="1353" y="304"/>
                    </a:cubicBezTo>
                    <a:cubicBezTo>
                      <a:pt x="1354" y="303"/>
                      <a:pt x="1354" y="302"/>
                      <a:pt x="1355" y="302"/>
                    </a:cubicBezTo>
                    <a:cubicBezTo>
                      <a:pt x="1355" y="301"/>
                      <a:pt x="1354" y="301"/>
                      <a:pt x="1354" y="300"/>
                    </a:cubicBezTo>
                    <a:cubicBezTo>
                      <a:pt x="1355" y="299"/>
                      <a:pt x="1355" y="299"/>
                      <a:pt x="1354" y="298"/>
                    </a:cubicBezTo>
                    <a:cubicBezTo>
                      <a:pt x="1354" y="298"/>
                      <a:pt x="1352" y="297"/>
                      <a:pt x="1352" y="296"/>
                    </a:cubicBezTo>
                    <a:cubicBezTo>
                      <a:pt x="1352" y="295"/>
                      <a:pt x="1353" y="294"/>
                      <a:pt x="1353" y="293"/>
                    </a:cubicBezTo>
                    <a:cubicBezTo>
                      <a:pt x="1353" y="292"/>
                      <a:pt x="1352" y="292"/>
                      <a:pt x="1352" y="291"/>
                    </a:cubicBezTo>
                    <a:cubicBezTo>
                      <a:pt x="1353" y="290"/>
                      <a:pt x="1353" y="289"/>
                      <a:pt x="1354" y="289"/>
                    </a:cubicBezTo>
                    <a:cubicBezTo>
                      <a:pt x="1354" y="288"/>
                      <a:pt x="1355" y="288"/>
                      <a:pt x="1354" y="287"/>
                    </a:cubicBezTo>
                    <a:cubicBezTo>
                      <a:pt x="1353" y="287"/>
                      <a:pt x="1353" y="285"/>
                      <a:pt x="1353" y="285"/>
                    </a:cubicBezTo>
                    <a:cubicBezTo>
                      <a:pt x="1352" y="284"/>
                      <a:pt x="1351" y="285"/>
                      <a:pt x="1350" y="285"/>
                    </a:cubicBezTo>
                    <a:cubicBezTo>
                      <a:pt x="1350" y="285"/>
                      <a:pt x="1348" y="285"/>
                      <a:pt x="1348" y="285"/>
                    </a:cubicBezTo>
                    <a:cubicBezTo>
                      <a:pt x="1348" y="285"/>
                      <a:pt x="1347" y="286"/>
                      <a:pt x="1347" y="286"/>
                    </a:cubicBezTo>
                    <a:cubicBezTo>
                      <a:pt x="1347" y="287"/>
                      <a:pt x="1346" y="287"/>
                      <a:pt x="1346" y="287"/>
                    </a:cubicBezTo>
                    <a:cubicBezTo>
                      <a:pt x="1345" y="286"/>
                      <a:pt x="1346" y="285"/>
                      <a:pt x="1344" y="285"/>
                    </a:cubicBezTo>
                    <a:cubicBezTo>
                      <a:pt x="1343" y="286"/>
                      <a:pt x="1342" y="286"/>
                      <a:pt x="1341" y="286"/>
                    </a:cubicBezTo>
                    <a:cubicBezTo>
                      <a:pt x="1341" y="286"/>
                      <a:pt x="1341" y="284"/>
                      <a:pt x="1340" y="284"/>
                    </a:cubicBezTo>
                    <a:cubicBezTo>
                      <a:pt x="1340" y="284"/>
                      <a:pt x="1339" y="283"/>
                      <a:pt x="1340" y="282"/>
                    </a:cubicBezTo>
                    <a:cubicBezTo>
                      <a:pt x="1340" y="281"/>
                      <a:pt x="1341" y="281"/>
                      <a:pt x="1342" y="281"/>
                    </a:cubicBezTo>
                    <a:cubicBezTo>
                      <a:pt x="1343" y="281"/>
                      <a:pt x="1343" y="280"/>
                      <a:pt x="1343" y="280"/>
                    </a:cubicBezTo>
                    <a:cubicBezTo>
                      <a:pt x="1344" y="279"/>
                      <a:pt x="1343" y="278"/>
                      <a:pt x="1344" y="277"/>
                    </a:cubicBezTo>
                    <a:cubicBezTo>
                      <a:pt x="1345" y="276"/>
                      <a:pt x="1346" y="275"/>
                      <a:pt x="1345" y="274"/>
                    </a:cubicBezTo>
                    <a:cubicBezTo>
                      <a:pt x="1345" y="274"/>
                      <a:pt x="1344" y="273"/>
                      <a:pt x="1344" y="272"/>
                    </a:cubicBezTo>
                    <a:cubicBezTo>
                      <a:pt x="1345" y="272"/>
                      <a:pt x="1345" y="269"/>
                      <a:pt x="1345" y="268"/>
                    </a:cubicBezTo>
                    <a:cubicBezTo>
                      <a:pt x="1345" y="267"/>
                      <a:pt x="1346" y="266"/>
                      <a:pt x="1346" y="266"/>
                    </a:cubicBezTo>
                    <a:cubicBezTo>
                      <a:pt x="1345" y="265"/>
                      <a:pt x="1344" y="263"/>
                      <a:pt x="1345" y="262"/>
                    </a:cubicBezTo>
                    <a:cubicBezTo>
                      <a:pt x="1346" y="262"/>
                      <a:pt x="1346" y="261"/>
                      <a:pt x="1347" y="260"/>
                    </a:cubicBezTo>
                    <a:cubicBezTo>
                      <a:pt x="1348" y="260"/>
                      <a:pt x="1348" y="259"/>
                      <a:pt x="1349" y="258"/>
                    </a:cubicBezTo>
                    <a:cubicBezTo>
                      <a:pt x="1349" y="258"/>
                      <a:pt x="1350" y="257"/>
                      <a:pt x="1349" y="256"/>
                    </a:cubicBezTo>
                    <a:cubicBezTo>
                      <a:pt x="1349" y="255"/>
                      <a:pt x="1350" y="255"/>
                      <a:pt x="1350" y="255"/>
                    </a:cubicBezTo>
                    <a:cubicBezTo>
                      <a:pt x="1351" y="255"/>
                      <a:pt x="1353" y="254"/>
                      <a:pt x="1353" y="253"/>
                    </a:cubicBezTo>
                    <a:cubicBezTo>
                      <a:pt x="1353" y="253"/>
                      <a:pt x="1353" y="250"/>
                      <a:pt x="1353" y="250"/>
                    </a:cubicBezTo>
                    <a:cubicBezTo>
                      <a:pt x="1354" y="249"/>
                      <a:pt x="1355" y="248"/>
                      <a:pt x="1355" y="247"/>
                    </a:cubicBezTo>
                    <a:cubicBezTo>
                      <a:pt x="1354" y="245"/>
                      <a:pt x="1355" y="243"/>
                      <a:pt x="1354" y="242"/>
                    </a:cubicBezTo>
                    <a:cubicBezTo>
                      <a:pt x="1354" y="242"/>
                      <a:pt x="1353" y="241"/>
                      <a:pt x="1353" y="240"/>
                    </a:cubicBezTo>
                    <a:cubicBezTo>
                      <a:pt x="1353" y="239"/>
                      <a:pt x="1352" y="237"/>
                      <a:pt x="1353" y="236"/>
                    </a:cubicBezTo>
                    <a:cubicBezTo>
                      <a:pt x="1353" y="235"/>
                      <a:pt x="1355" y="233"/>
                      <a:pt x="1355" y="232"/>
                    </a:cubicBezTo>
                    <a:cubicBezTo>
                      <a:pt x="1356" y="231"/>
                      <a:pt x="1356" y="229"/>
                      <a:pt x="1356" y="228"/>
                    </a:cubicBezTo>
                    <a:cubicBezTo>
                      <a:pt x="1356" y="227"/>
                      <a:pt x="1357" y="226"/>
                      <a:pt x="1357" y="226"/>
                    </a:cubicBezTo>
                    <a:cubicBezTo>
                      <a:pt x="1358" y="225"/>
                      <a:pt x="1358" y="224"/>
                      <a:pt x="1358" y="224"/>
                    </a:cubicBezTo>
                    <a:cubicBezTo>
                      <a:pt x="1359" y="224"/>
                      <a:pt x="1361" y="223"/>
                      <a:pt x="1361" y="222"/>
                    </a:cubicBezTo>
                    <a:cubicBezTo>
                      <a:pt x="1361" y="221"/>
                      <a:pt x="1361" y="221"/>
                      <a:pt x="1362" y="220"/>
                    </a:cubicBezTo>
                    <a:cubicBezTo>
                      <a:pt x="1362" y="220"/>
                      <a:pt x="1362" y="219"/>
                      <a:pt x="1362" y="219"/>
                    </a:cubicBezTo>
                    <a:cubicBezTo>
                      <a:pt x="1362" y="218"/>
                      <a:pt x="1363" y="217"/>
                      <a:pt x="1363" y="216"/>
                    </a:cubicBezTo>
                    <a:cubicBezTo>
                      <a:pt x="1364" y="216"/>
                      <a:pt x="1364" y="215"/>
                      <a:pt x="1363" y="214"/>
                    </a:cubicBezTo>
                    <a:cubicBezTo>
                      <a:pt x="1363" y="214"/>
                      <a:pt x="1363" y="213"/>
                      <a:pt x="1363" y="213"/>
                    </a:cubicBezTo>
                    <a:cubicBezTo>
                      <a:pt x="1363" y="212"/>
                      <a:pt x="1364" y="211"/>
                      <a:pt x="1364" y="210"/>
                    </a:cubicBezTo>
                    <a:cubicBezTo>
                      <a:pt x="1364" y="209"/>
                      <a:pt x="1364" y="209"/>
                      <a:pt x="1364" y="207"/>
                    </a:cubicBezTo>
                    <a:cubicBezTo>
                      <a:pt x="1363" y="206"/>
                      <a:pt x="1362" y="205"/>
                      <a:pt x="1363" y="204"/>
                    </a:cubicBezTo>
                    <a:cubicBezTo>
                      <a:pt x="1363" y="203"/>
                      <a:pt x="1364" y="204"/>
                      <a:pt x="1365" y="204"/>
                    </a:cubicBezTo>
                    <a:cubicBezTo>
                      <a:pt x="1365" y="204"/>
                      <a:pt x="1365" y="203"/>
                      <a:pt x="1365" y="203"/>
                    </a:cubicBezTo>
                    <a:cubicBezTo>
                      <a:pt x="1365" y="202"/>
                      <a:pt x="1364" y="202"/>
                      <a:pt x="1364" y="201"/>
                    </a:cubicBezTo>
                    <a:cubicBezTo>
                      <a:pt x="1364" y="200"/>
                      <a:pt x="1364" y="200"/>
                      <a:pt x="1364" y="199"/>
                    </a:cubicBezTo>
                    <a:cubicBezTo>
                      <a:pt x="1364" y="198"/>
                      <a:pt x="1364" y="197"/>
                      <a:pt x="1365" y="197"/>
                    </a:cubicBezTo>
                    <a:cubicBezTo>
                      <a:pt x="1365" y="197"/>
                      <a:pt x="1368" y="196"/>
                      <a:pt x="1367" y="195"/>
                    </a:cubicBezTo>
                    <a:cubicBezTo>
                      <a:pt x="1367" y="194"/>
                      <a:pt x="1367" y="193"/>
                      <a:pt x="1367" y="192"/>
                    </a:cubicBezTo>
                    <a:cubicBezTo>
                      <a:pt x="1368" y="191"/>
                      <a:pt x="1370" y="190"/>
                      <a:pt x="1369" y="189"/>
                    </a:cubicBezTo>
                    <a:cubicBezTo>
                      <a:pt x="1367" y="189"/>
                      <a:pt x="1367" y="188"/>
                      <a:pt x="1368" y="187"/>
                    </a:cubicBezTo>
                    <a:cubicBezTo>
                      <a:pt x="1369" y="186"/>
                      <a:pt x="1370" y="187"/>
                      <a:pt x="1371" y="186"/>
                    </a:cubicBezTo>
                    <a:cubicBezTo>
                      <a:pt x="1371" y="185"/>
                      <a:pt x="1370" y="184"/>
                      <a:pt x="1370" y="183"/>
                    </a:cubicBezTo>
                    <a:cubicBezTo>
                      <a:pt x="1370" y="182"/>
                      <a:pt x="1371" y="181"/>
                      <a:pt x="1371" y="180"/>
                    </a:cubicBezTo>
                    <a:cubicBezTo>
                      <a:pt x="1370" y="180"/>
                      <a:pt x="1370" y="178"/>
                      <a:pt x="1370" y="177"/>
                    </a:cubicBezTo>
                    <a:cubicBezTo>
                      <a:pt x="1370" y="176"/>
                      <a:pt x="1372" y="175"/>
                      <a:pt x="1372" y="174"/>
                    </a:cubicBezTo>
                    <a:cubicBezTo>
                      <a:pt x="1372" y="173"/>
                      <a:pt x="1373" y="170"/>
                      <a:pt x="1372" y="169"/>
                    </a:cubicBezTo>
                    <a:cubicBezTo>
                      <a:pt x="1372" y="168"/>
                      <a:pt x="1372" y="167"/>
                      <a:pt x="1372" y="166"/>
                    </a:cubicBezTo>
                    <a:cubicBezTo>
                      <a:pt x="1372" y="164"/>
                      <a:pt x="1372" y="163"/>
                      <a:pt x="1373" y="163"/>
                    </a:cubicBezTo>
                    <a:cubicBezTo>
                      <a:pt x="1374" y="162"/>
                      <a:pt x="1373" y="162"/>
                      <a:pt x="1373" y="161"/>
                    </a:cubicBezTo>
                    <a:cubicBezTo>
                      <a:pt x="1373" y="160"/>
                      <a:pt x="1372" y="160"/>
                      <a:pt x="1374" y="160"/>
                    </a:cubicBezTo>
                    <a:cubicBezTo>
                      <a:pt x="1375" y="160"/>
                      <a:pt x="1377" y="160"/>
                      <a:pt x="1378" y="159"/>
                    </a:cubicBezTo>
                    <a:cubicBezTo>
                      <a:pt x="1379" y="158"/>
                      <a:pt x="1379" y="157"/>
                      <a:pt x="1379" y="156"/>
                    </a:cubicBezTo>
                    <a:cubicBezTo>
                      <a:pt x="1379" y="156"/>
                      <a:pt x="1380" y="155"/>
                      <a:pt x="1381" y="154"/>
                    </a:cubicBezTo>
                    <a:cubicBezTo>
                      <a:pt x="1381" y="153"/>
                      <a:pt x="1382" y="152"/>
                      <a:pt x="1382" y="152"/>
                    </a:cubicBezTo>
                    <a:cubicBezTo>
                      <a:pt x="1383" y="152"/>
                      <a:pt x="1383" y="151"/>
                      <a:pt x="1383" y="150"/>
                    </a:cubicBezTo>
                    <a:cubicBezTo>
                      <a:pt x="1383" y="150"/>
                      <a:pt x="1383" y="149"/>
                      <a:pt x="1384" y="148"/>
                    </a:cubicBezTo>
                    <a:cubicBezTo>
                      <a:pt x="1385" y="148"/>
                      <a:pt x="1386" y="147"/>
                      <a:pt x="1386" y="147"/>
                    </a:cubicBezTo>
                    <a:cubicBezTo>
                      <a:pt x="1387" y="146"/>
                      <a:pt x="1388" y="145"/>
                      <a:pt x="1388" y="145"/>
                    </a:cubicBezTo>
                    <a:cubicBezTo>
                      <a:pt x="1388" y="144"/>
                      <a:pt x="1387" y="143"/>
                      <a:pt x="1388" y="143"/>
                    </a:cubicBezTo>
                    <a:cubicBezTo>
                      <a:pt x="1389" y="142"/>
                      <a:pt x="1391" y="142"/>
                      <a:pt x="1391" y="140"/>
                    </a:cubicBezTo>
                    <a:cubicBezTo>
                      <a:pt x="1391" y="139"/>
                      <a:pt x="1390" y="138"/>
                      <a:pt x="1392" y="138"/>
                    </a:cubicBezTo>
                    <a:cubicBezTo>
                      <a:pt x="1394" y="137"/>
                      <a:pt x="1395" y="138"/>
                      <a:pt x="1395" y="137"/>
                    </a:cubicBezTo>
                    <a:cubicBezTo>
                      <a:pt x="1395" y="136"/>
                      <a:pt x="1394" y="135"/>
                      <a:pt x="1395" y="135"/>
                    </a:cubicBezTo>
                    <a:cubicBezTo>
                      <a:pt x="1397" y="135"/>
                      <a:pt x="1400" y="133"/>
                      <a:pt x="1400" y="132"/>
                    </a:cubicBezTo>
                    <a:cubicBezTo>
                      <a:pt x="1400" y="131"/>
                      <a:pt x="1399" y="130"/>
                      <a:pt x="1401" y="129"/>
                    </a:cubicBezTo>
                    <a:cubicBezTo>
                      <a:pt x="1402" y="127"/>
                      <a:pt x="1402" y="126"/>
                      <a:pt x="1401" y="124"/>
                    </a:cubicBezTo>
                    <a:cubicBezTo>
                      <a:pt x="1400" y="122"/>
                      <a:pt x="1399" y="121"/>
                      <a:pt x="1400" y="120"/>
                    </a:cubicBezTo>
                    <a:cubicBezTo>
                      <a:pt x="1401" y="119"/>
                      <a:pt x="1401" y="117"/>
                      <a:pt x="1402" y="116"/>
                    </a:cubicBezTo>
                    <a:cubicBezTo>
                      <a:pt x="1402" y="115"/>
                      <a:pt x="1403" y="114"/>
                      <a:pt x="1402" y="113"/>
                    </a:cubicBezTo>
                    <a:cubicBezTo>
                      <a:pt x="1402" y="112"/>
                      <a:pt x="1402" y="112"/>
                      <a:pt x="1402" y="111"/>
                    </a:cubicBezTo>
                    <a:cubicBezTo>
                      <a:pt x="1402" y="111"/>
                      <a:pt x="1403" y="110"/>
                      <a:pt x="1402" y="109"/>
                    </a:cubicBezTo>
                    <a:cubicBezTo>
                      <a:pt x="1401" y="108"/>
                      <a:pt x="1399" y="106"/>
                      <a:pt x="1399" y="104"/>
                    </a:cubicBezTo>
                    <a:cubicBezTo>
                      <a:pt x="1400" y="103"/>
                      <a:pt x="1399" y="102"/>
                      <a:pt x="1399" y="102"/>
                    </a:cubicBezTo>
                    <a:cubicBezTo>
                      <a:pt x="1398" y="102"/>
                      <a:pt x="1396" y="102"/>
                      <a:pt x="1396" y="101"/>
                    </a:cubicBezTo>
                    <a:cubicBezTo>
                      <a:pt x="1396" y="100"/>
                      <a:pt x="1394" y="100"/>
                      <a:pt x="1393" y="99"/>
                    </a:cubicBezTo>
                    <a:cubicBezTo>
                      <a:pt x="1393" y="99"/>
                      <a:pt x="1391" y="97"/>
                      <a:pt x="1391" y="96"/>
                    </a:cubicBezTo>
                    <a:cubicBezTo>
                      <a:pt x="1391" y="95"/>
                      <a:pt x="1391" y="95"/>
                      <a:pt x="1391" y="94"/>
                    </a:cubicBezTo>
                    <a:cubicBezTo>
                      <a:pt x="1391" y="94"/>
                      <a:pt x="1392" y="92"/>
                      <a:pt x="1392" y="91"/>
                    </a:cubicBezTo>
                    <a:cubicBezTo>
                      <a:pt x="1392" y="91"/>
                      <a:pt x="1393" y="88"/>
                      <a:pt x="1392" y="86"/>
                    </a:cubicBezTo>
                    <a:cubicBezTo>
                      <a:pt x="1391" y="84"/>
                      <a:pt x="1392" y="84"/>
                      <a:pt x="1392" y="83"/>
                    </a:cubicBezTo>
                    <a:cubicBezTo>
                      <a:pt x="1393" y="83"/>
                      <a:pt x="1393" y="82"/>
                      <a:pt x="1392" y="81"/>
                    </a:cubicBezTo>
                    <a:cubicBezTo>
                      <a:pt x="1392" y="81"/>
                      <a:pt x="1391" y="81"/>
                      <a:pt x="1392" y="80"/>
                    </a:cubicBezTo>
                    <a:cubicBezTo>
                      <a:pt x="1393" y="79"/>
                      <a:pt x="1394" y="78"/>
                      <a:pt x="1393" y="77"/>
                    </a:cubicBezTo>
                    <a:cubicBezTo>
                      <a:pt x="1393" y="76"/>
                      <a:pt x="1392" y="77"/>
                      <a:pt x="1391" y="77"/>
                    </a:cubicBezTo>
                    <a:cubicBezTo>
                      <a:pt x="1391" y="77"/>
                      <a:pt x="1390" y="76"/>
                      <a:pt x="1389" y="76"/>
                    </a:cubicBezTo>
                    <a:cubicBezTo>
                      <a:pt x="1388" y="76"/>
                      <a:pt x="1387" y="75"/>
                      <a:pt x="1386" y="75"/>
                    </a:cubicBezTo>
                    <a:cubicBezTo>
                      <a:pt x="1386" y="74"/>
                      <a:pt x="1385" y="74"/>
                      <a:pt x="1385" y="74"/>
                    </a:cubicBezTo>
                    <a:cubicBezTo>
                      <a:pt x="1384" y="74"/>
                      <a:pt x="1382" y="74"/>
                      <a:pt x="1381" y="73"/>
                    </a:cubicBezTo>
                    <a:cubicBezTo>
                      <a:pt x="1380" y="73"/>
                      <a:pt x="1377" y="70"/>
                      <a:pt x="1376" y="71"/>
                    </a:cubicBezTo>
                    <a:cubicBezTo>
                      <a:pt x="1375" y="72"/>
                      <a:pt x="1374" y="74"/>
                      <a:pt x="1373" y="74"/>
                    </a:cubicBezTo>
                    <a:cubicBezTo>
                      <a:pt x="1372" y="74"/>
                      <a:pt x="1368" y="74"/>
                      <a:pt x="1367" y="75"/>
                    </a:cubicBezTo>
                    <a:cubicBezTo>
                      <a:pt x="1366" y="77"/>
                      <a:pt x="1364" y="79"/>
                      <a:pt x="1363" y="79"/>
                    </a:cubicBezTo>
                    <a:cubicBezTo>
                      <a:pt x="1362" y="79"/>
                      <a:pt x="1361" y="79"/>
                      <a:pt x="1359" y="79"/>
                    </a:cubicBezTo>
                    <a:cubicBezTo>
                      <a:pt x="1357" y="79"/>
                      <a:pt x="1356" y="80"/>
                      <a:pt x="1355" y="78"/>
                    </a:cubicBezTo>
                    <a:cubicBezTo>
                      <a:pt x="1355" y="76"/>
                      <a:pt x="1354" y="73"/>
                      <a:pt x="1354" y="72"/>
                    </a:cubicBezTo>
                    <a:cubicBezTo>
                      <a:pt x="1354" y="71"/>
                      <a:pt x="1355" y="69"/>
                      <a:pt x="1354" y="67"/>
                    </a:cubicBezTo>
                    <a:cubicBezTo>
                      <a:pt x="1353" y="66"/>
                      <a:pt x="1351" y="64"/>
                      <a:pt x="1352" y="63"/>
                    </a:cubicBezTo>
                    <a:cubicBezTo>
                      <a:pt x="1353" y="62"/>
                      <a:pt x="1355" y="62"/>
                      <a:pt x="1355" y="62"/>
                    </a:cubicBezTo>
                    <a:cubicBezTo>
                      <a:pt x="1355" y="61"/>
                      <a:pt x="1357" y="59"/>
                      <a:pt x="1358" y="59"/>
                    </a:cubicBezTo>
                    <a:cubicBezTo>
                      <a:pt x="1359" y="59"/>
                      <a:pt x="1359" y="59"/>
                      <a:pt x="1360" y="58"/>
                    </a:cubicBezTo>
                    <a:cubicBezTo>
                      <a:pt x="1360" y="57"/>
                      <a:pt x="1361" y="55"/>
                      <a:pt x="1362" y="54"/>
                    </a:cubicBezTo>
                    <a:cubicBezTo>
                      <a:pt x="1363" y="54"/>
                      <a:pt x="1364" y="53"/>
                      <a:pt x="1364" y="52"/>
                    </a:cubicBezTo>
                    <a:cubicBezTo>
                      <a:pt x="1364" y="51"/>
                      <a:pt x="1363" y="50"/>
                      <a:pt x="1365" y="50"/>
                    </a:cubicBezTo>
                    <a:cubicBezTo>
                      <a:pt x="1366" y="50"/>
                      <a:pt x="1366" y="49"/>
                      <a:pt x="1366" y="48"/>
                    </a:cubicBezTo>
                    <a:cubicBezTo>
                      <a:pt x="1366" y="47"/>
                      <a:pt x="1366" y="46"/>
                      <a:pt x="1367" y="45"/>
                    </a:cubicBezTo>
                    <a:cubicBezTo>
                      <a:pt x="1368" y="45"/>
                      <a:pt x="1368" y="44"/>
                      <a:pt x="1369" y="42"/>
                    </a:cubicBezTo>
                    <a:cubicBezTo>
                      <a:pt x="1370" y="40"/>
                      <a:pt x="1371" y="39"/>
                      <a:pt x="1372" y="38"/>
                    </a:cubicBezTo>
                    <a:cubicBezTo>
                      <a:pt x="1372" y="37"/>
                      <a:pt x="1374" y="35"/>
                      <a:pt x="1374" y="34"/>
                    </a:cubicBezTo>
                    <a:cubicBezTo>
                      <a:pt x="1374" y="33"/>
                      <a:pt x="1375" y="31"/>
                      <a:pt x="1376" y="30"/>
                    </a:cubicBezTo>
                    <a:cubicBezTo>
                      <a:pt x="1377" y="29"/>
                      <a:pt x="1379" y="29"/>
                      <a:pt x="1379" y="28"/>
                    </a:cubicBezTo>
                    <a:cubicBezTo>
                      <a:pt x="1379" y="27"/>
                      <a:pt x="1379" y="26"/>
                      <a:pt x="1380" y="25"/>
                    </a:cubicBezTo>
                    <a:cubicBezTo>
                      <a:pt x="1381" y="24"/>
                      <a:pt x="1381" y="24"/>
                      <a:pt x="1381" y="23"/>
                    </a:cubicBezTo>
                    <a:cubicBezTo>
                      <a:pt x="1381" y="22"/>
                      <a:pt x="1380" y="22"/>
                      <a:pt x="1381" y="20"/>
                    </a:cubicBezTo>
                    <a:cubicBezTo>
                      <a:pt x="1382" y="19"/>
                      <a:pt x="1382" y="18"/>
                      <a:pt x="1383" y="18"/>
                    </a:cubicBezTo>
                    <a:cubicBezTo>
                      <a:pt x="1384" y="17"/>
                      <a:pt x="1385" y="17"/>
                      <a:pt x="1385" y="16"/>
                    </a:cubicBezTo>
                    <a:cubicBezTo>
                      <a:pt x="1385" y="15"/>
                      <a:pt x="1386" y="14"/>
                      <a:pt x="1386" y="13"/>
                    </a:cubicBezTo>
                    <a:cubicBezTo>
                      <a:pt x="1386" y="12"/>
                      <a:pt x="1386" y="12"/>
                      <a:pt x="1387" y="12"/>
                    </a:cubicBezTo>
                    <a:cubicBezTo>
                      <a:pt x="1388" y="11"/>
                      <a:pt x="1388" y="10"/>
                      <a:pt x="1389" y="10"/>
                    </a:cubicBezTo>
                    <a:cubicBezTo>
                      <a:pt x="1391" y="10"/>
                      <a:pt x="1392" y="9"/>
                      <a:pt x="1393" y="8"/>
                    </a:cubicBezTo>
                    <a:cubicBezTo>
                      <a:pt x="1394" y="8"/>
                      <a:pt x="1396" y="9"/>
                      <a:pt x="1397" y="8"/>
                    </a:cubicBezTo>
                    <a:cubicBezTo>
                      <a:pt x="1398" y="7"/>
                      <a:pt x="1398" y="6"/>
                      <a:pt x="1399" y="6"/>
                    </a:cubicBezTo>
                    <a:cubicBezTo>
                      <a:pt x="1400" y="6"/>
                      <a:pt x="1401" y="7"/>
                      <a:pt x="1401" y="8"/>
                    </a:cubicBezTo>
                    <a:cubicBezTo>
                      <a:pt x="1402" y="8"/>
                      <a:pt x="1402" y="8"/>
                      <a:pt x="1403" y="8"/>
                    </a:cubicBezTo>
                    <a:cubicBezTo>
                      <a:pt x="1403" y="8"/>
                      <a:pt x="1405" y="7"/>
                      <a:pt x="1405" y="7"/>
                    </a:cubicBezTo>
                    <a:cubicBezTo>
                      <a:pt x="1406" y="7"/>
                      <a:pt x="1407" y="7"/>
                      <a:pt x="1408" y="7"/>
                    </a:cubicBezTo>
                    <a:cubicBezTo>
                      <a:pt x="1409" y="6"/>
                      <a:pt x="1409" y="6"/>
                      <a:pt x="1410" y="6"/>
                    </a:cubicBezTo>
                    <a:cubicBezTo>
                      <a:pt x="1411" y="5"/>
                      <a:pt x="1411" y="4"/>
                      <a:pt x="1411" y="4"/>
                    </a:cubicBezTo>
                    <a:cubicBezTo>
                      <a:pt x="1412" y="3"/>
                      <a:pt x="1411" y="2"/>
                      <a:pt x="1414" y="2"/>
                    </a:cubicBezTo>
                    <a:cubicBezTo>
                      <a:pt x="1416" y="2"/>
                      <a:pt x="1417" y="2"/>
                      <a:pt x="1418" y="1"/>
                    </a:cubicBezTo>
                    <a:cubicBezTo>
                      <a:pt x="1419" y="1"/>
                      <a:pt x="1419" y="0"/>
                      <a:pt x="1420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7" name="AutoShape 47"/>
              <p:cNvSpPr/>
              <p:nvPr/>
            </p:nvSpPr>
            <p:spPr>
              <a:xfrm>
                <a:off x="9737707" y="4261160"/>
                <a:ext cx="55077" cy="36718"/>
              </a:xfrm>
              <a:custGeom>
                <a:avLst/>
                <a:gdLst/>
                <a:ahLst/>
                <a:cxnLst/>
                <a:rect l="l" t="t" r="r" b="b"/>
                <a:pathLst>
                  <a:path w="42" h="28">
                    <a:moveTo>
                      <a:pt x="25" y="1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27" y="1"/>
                      <a:pt x="26" y="2"/>
                      <a:pt x="25" y="2"/>
                    </a:cubicBezTo>
                    <a:cubicBezTo>
                      <a:pt x="25" y="3"/>
                      <a:pt x="25" y="4"/>
                      <a:pt x="25" y="4"/>
                    </a:cubicBezTo>
                    <a:cubicBezTo>
                      <a:pt x="26" y="4"/>
                      <a:pt x="27" y="3"/>
                      <a:pt x="27" y="3"/>
                    </a:cubicBezTo>
                    <a:cubicBezTo>
                      <a:pt x="28" y="2"/>
                      <a:pt x="29" y="2"/>
                      <a:pt x="29" y="3"/>
                    </a:cubicBezTo>
                    <a:cubicBezTo>
                      <a:pt x="30" y="4"/>
                      <a:pt x="30" y="4"/>
                      <a:pt x="31" y="5"/>
                    </a:cubicBezTo>
                    <a:cubicBezTo>
                      <a:pt x="32" y="6"/>
                      <a:pt x="32" y="6"/>
                      <a:pt x="33" y="6"/>
                    </a:cubicBezTo>
                    <a:cubicBezTo>
                      <a:pt x="34" y="6"/>
                      <a:pt x="35" y="5"/>
                      <a:pt x="35" y="5"/>
                    </a:cubicBezTo>
                    <a:cubicBezTo>
                      <a:pt x="36" y="5"/>
                      <a:pt x="35" y="6"/>
                      <a:pt x="34" y="6"/>
                    </a:cubicBezTo>
                    <a:cubicBezTo>
                      <a:pt x="34" y="7"/>
                      <a:pt x="32" y="8"/>
                      <a:pt x="31" y="9"/>
                    </a:cubicBezTo>
                    <a:cubicBezTo>
                      <a:pt x="30" y="10"/>
                      <a:pt x="30" y="10"/>
                      <a:pt x="29" y="11"/>
                    </a:cubicBezTo>
                    <a:cubicBezTo>
                      <a:pt x="28" y="11"/>
                      <a:pt x="27" y="10"/>
                      <a:pt x="27" y="9"/>
                    </a:cubicBezTo>
                    <a:cubicBezTo>
                      <a:pt x="26" y="9"/>
                      <a:pt x="25" y="9"/>
                      <a:pt x="25" y="10"/>
                    </a:cubicBezTo>
                    <a:cubicBezTo>
                      <a:pt x="25" y="11"/>
                      <a:pt x="24" y="11"/>
                      <a:pt x="23" y="11"/>
                    </a:cubicBezTo>
                    <a:cubicBezTo>
                      <a:pt x="23" y="11"/>
                      <a:pt x="22" y="11"/>
                      <a:pt x="23" y="12"/>
                    </a:cubicBezTo>
                    <a:cubicBezTo>
                      <a:pt x="24" y="12"/>
                      <a:pt x="25" y="13"/>
                      <a:pt x="25" y="13"/>
                    </a:cubicBezTo>
                    <a:cubicBezTo>
                      <a:pt x="26" y="14"/>
                      <a:pt x="26" y="15"/>
                      <a:pt x="26" y="15"/>
                    </a:cubicBezTo>
                    <a:cubicBezTo>
                      <a:pt x="27" y="15"/>
                      <a:pt x="27" y="13"/>
                      <a:pt x="27" y="13"/>
                    </a:cubicBezTo>
                    <a:cubicBezTo>
                      <a:pt x="27" y="13"/>
                      <a:pt x="28" y="12"/>
                      <a:pt x="29" y="12"/>
                    </a:cubicBezTo>
                    <a:cubicBezTo>
                      <a:pt x="30" y="12"/>
                      <a:pt x="30" y="12"/>
                      <a:pt x="30" y="13"/>
                    </a:cubicBezTo>
                    <a:cubicBezTo>
                      <a:pt x="30" y="14"/>
                      <a:pt x="31" y="14"/>
                      <a:pt x="32" y="13"/>
                    </a:cubicBezTo>
                    <a:cubicBezTo>
                      <a:pt x="32" y="12"/>
                      <a:pt x="31" y="11"/>
                      <a:pt x="31" y="11"/>
                    </a:cubicBezTo>
                    <a:cubicBezTo>
                      <a:pt x="31" y="11"/>
                      <a:pt x="33" y="9"/>
                      <a:pt x="33" y="9"/>
                    </a:cubicBezTo>
                    <a:cubicBezTo>
                      <a:pt x="34" y="8"/>
                      <a:pt x="35" y="8"/>
                      <a:pt x="36" y="8"/>
                    </a:cubicBezTo>
                    <a:cubicBezTo>
                      <a:pt x="37" y="8"/>
                      <a:pt x="36" y="9"/>
                      <a:pt x="36" y="9"/>
                    </a:cubicBezTo>
                    <a:cubicBezTo>
                      <a:pt x="36" y="9"/>
                      <a:pt x="36" y="11"/>
                      <a:pt x="36" y="12"/>
                    </a:cubicBezTo>
                    <a:cubicBezTo>
                      <a:pt x="36" y="13"/>
                      <a:pt x="37" y="13"/>
                      <a:pt x="37" y="13"/>
                    </a:cubicBezTo>
                    <a:cubicBezTo>
                      <a:pt x="38" y="13"/>
                      <a:pt x="37" y="11"/>
                      <a:pt x="37" y="10"/>
                    </a:cubicBezTo>
                    <a:cubicBezTo>
                      <a:pt x="37" y="9"/>
                      <a:pt x="38" y="9"/>
                      <a:pt x="38" y="9"/>
                    </a:cubicBezTo>
                    <a:cubicBezTo>
                      <a:pt x="39" y="9"/>
                      <a:pt x="39" y="11"/>
                      <a:pt x="39" y="11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2" y="12"/>
                      <a:pt x="41" y="13"/>
                      <a:pt x="40" y="13"/>
                    </a:cubicBezTo>
                    <a:cubicBezTo>
                      <a:pt x="40" y="13"/>
                      <a:pt x="39" y="13"/>
                      <a:pt x="39" y="14"/>
                    </a:cubicBezTo>
                    <a:cubicBezTo>
                      <a:pt x="39" y="15"/>
                      <a:pt x="40" y="15"/>
                      <a:pt x="41" y="16"/>
                    </a:cubicBezTo>
                    <a:cubicBezTo>
                      <a:pt x="41" y="16"/>
                      <a:pt x="41" y="17"/>
                      <a:pt x="40" y="17"/>
                    </a:cubicBezTo>
                    <a:cubicBezTo>
                      <a:pt x="39" y="18"/>
                      <a:pt x="39" y="19"/>
                      <a:pt x="39" y="19"/>
                    </a:cubicBezTo>
                    <a:cubicBezTo>
                      <a:pt x="39" y="20"/>
                      <a:pt x="38" y="20"/>
                      <a:pt x="38" y="20"/>
                    </a:cubicBezTo>
                    <a:cubicBezTo>
                      <a:pt x="37" y="20"/>
                      <a:pt x="37" y="19"/>
                      <a:pt x="36" y="18"/>
                    </a:cubicBezTo>
                    <a:cubicBezTo>
                      <a:pt x="36" y="17"/>
                      <a:pt x="35" y="16"/>
                      <a:pt x="34" y="16"/>
                    </a:cubicBezTo>
                    <a:cubicBezTo>
                      <a:pt x="34" y="16"/>
                      <a:pt x="32" y="15"/>
                      <a:pt x="32" y="15"/>
                    </a:cubicBezTo>
                    <a:cubicBezTo>
                      <a:pt x="31" y="15"/>
                      <a:pt x="31" y="17"/>
                      <a:pt x="31" y="17"/>
                    </a:cubicBezTo>
                    <a:cubicBezTo>
                      <a:pt x="31" y="18"/>
                      <a:pt x="30" y="18"/>
                      <a:pt x="30" y="19"/>
                    </a:cubicBezTo>
                    <a:cubicBezTo>
                      <a:pt x="29" y="19"/>
                      <a:pt x="30" y="20"/>
                      <a:pt x="31" y="21"/>
                    </a:cubicBezTo>
                    <a:cubicBezTo>
                      <a:pt x="31" y="21"/>
                      <a:pt x="32" y="22"/>
                      <a:pt x="32" y="22"/>
                    </a:cubicBezTo>
                    <a:cubicBezTo>
                      <a:pt x="33" y="23"/>
                      <a:pt x="34" y="23"/>
                      <a:pt x="35" y="24"/>
                    </a:cubicBezTo>
                    <a:cubicBezTo>
                      <a:pt x="35" y="25"/>
                      <a:pt x="34" y="25"/>
                      <a:pt x="33" y="25"/>
                    </a:cubicBezTo>
                    <a:cubicBezTo>
                      <a:pt x="33" y="26"/>
                      <a:pt x="34" y="26"/>
                      <a:pt x="34" y="27"/>
                    </a:cubicBezTo>
                    <a:cubicBezTo>
                      <a:pt x="35" y="28"/>
                      <a:pt x="32" y="27"/>
                      <a:pt x="32" y="27"/>
                    </a:cubicBezTo>
                    <a:cubicBezTo>
                      <a:pt x="31" y="27"/>
                      <a:pt x="31" y="26"/>
                      <a:pt x="31" y="25"/>
                    </a:cubicBezTo>
                    <a:cubicBezTo>
                      <a:pt x="31" y="24"/>
                      <a:pt x="30" y="24"/>
                      <a:pt x="30" y="25"/>
                    </a:cubicBezTo>
                    <a:cubicBezTo>
                      <a:pt x="30" y="25"/>
                      <a:pt x="29" y="26"/>
                      <a:pt x="29" y="25"/>
                    </a:cubicBezTo>
                    <a:cubicBezTo>
                      <a:pt x="28" y="25"/>
                      <a:pt x="27" y="24"/>
                      <a:pt x="26" y="23"/>
                    </a:cubicBezTo>
                    <a:cubicBezTo>
                      <a:pt x="25" y="22"/>
                      <a:pt x="25" y="25"/>
                      <a:pt x="24" y="25"/>
                    </a:cubicBezTo>
                    <a:cubicBezTo>
                      <a:pt x="23" y="25"/>
                      <a:pt x="23" y="25"/>
                      <a:pt x="22" y="24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19" y="24"/>
                      <a:pt x="19" y="22"/>
                      <a:pt x="19" y="21"/>
                    </a:cubicBezTo>
                    <a:cubicBezTo>
                      <a:pt x="18" y="20"/>
                      <a:pt x="17" y="19"/>
                      <a:pt x="17" y="19"/>
                    </a:cubicBezTo>
                    <a:cubicBezTo>
                      <a:pt x="16" y="19"/>
                      <a:pt x="12" y="20"/>
                      <a:pt x="11" y="21"/>
                    </a:cubicBezTo>
                    <a:cubicBezTo>
                      <a:pt x="10" y="21"/>
                      <a:pt x="8" y="20"/>
                      <a:pt x="7" y="19"/>
                    </a:cubicBezTo>
                    <a:cubicBezTo>
                      <a:pt x="7" y="18"/>
                      <a:pt x="5" y="20"/>
                      <a:pt x="4" y="20"/>
                    </a:cubicBezTo>
                    <a:cubicBezTo>
                      <a:pt x="3" y="21"/>
                      <a:pt x="2" y="20"/>
                      <a:pt x="2" y="20"/>
                    </a:cubicBezTo>
                    <a:cubicBezTo>
                      <a:pt x="1" y="19"/>
                      <a:pt x="0" y="17"/>
                      <a:pt x="1" y="16"/>
                    </a:cubicBezTo>
                    <a:cubicBezTo>
                      <a:pt x="1" y="16"/>
                      <a:pt x="3" y="15"/>
                      <a:pt x="4" y="13"/>
                    </a:cubicBezTo>
                    <a:cubicBezTo>
                      <a:pt x="5" y="12"/>
                      <a:pt x="7" y="10"/>
                      <a:pt x="8" y="9"/>
                    </a:cubicBezTo>
                    <a:cubicBezTo>
                      <a:pt x="8" y="9"/>
                      <a:pt x="10" y="10"/>
                      <a:pt x="10" y="9"/>
                    </a:cubicBezTo>
                    <a:cubicBezTo>
                      <a:pt x="11" y="8"/>
                      <a:pt x="11" y="7"/>
                      <a:pt x="11" y="7"/>
                    </a:cubicBezTo>
                    <a:cubicBezTo>
                      <a:pt x="11" y="6"/>
                      <a:pt x="13" y="6"/>
                      <a:pt x="13" y="6"/>
                    </a:cubicBezTo>
                    <a:cubicBezTo>
                      <a:pt x="14" y="5"/>
                      <a:pt x="17" y="4"/>
                      <a:pt x="17" y="4"/>
                    </a:cubicBezTo>
                    <a:cubicBezTo>
                      <a:pt x="18" y="3"/>
                      <a:pt x="22" y="2"/>
                      <a:pt x="23" y="1"/>
                    </a:cubicBezTo>
                    <a:cubicBezTo>
                      <a:pt x="23" y="1"/>
                      <a:pt x="25" y="1"/>
                      <a:pt x="25" y="1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8" name="AutoShape 48"/>
              <p:cNvSpPr/>
              <p:nvPr/>
            </p:nvSpPr>
            <p:spPr>
              <a:xfrm>
                <a:off x="9732058" y="4289405"/>
                <a:ext cx="24008" cy="18359"/>
              </a:xfrm>
              <a:custGeom>
                <a:avLst/>
                <a:gdLst/>
                <a:ahLst/>
                <a:cxnLst/>
                <a:rect l="l" t="t" r="r" b="b"/>
                <a:pathLst>
                  <a:path w="18" h="14">
                    <a:moveTo>
                      <a:pt x="0" y="13"/>
                    </a:moveTo>
                    <a:cubicBezTo>
                      <a:pt x="0" y="13"/>
                      <a:pt x="0" y="12"/>
                      <a:pt x="0" y="11"/>
                    </a:cubicBezTo>
                    <a:cubicBezTo>
                      <a:pt x="0" y="10"/>
                      <a:pt x="1" y="10"/>
                      <a:pt x="1" y="10"/>
                    </a:cubicBezTo>
                    <a:cubicBezTo>
                      <a:pt x="1" y="9"/>
                      <a:pt x="2" y="8"/>
                      <a:pt x="3" y="7"/>
                    </a:cubicBezTo>
                    <a:cubicBezTo>
                      <a:pt x="3" y="7"/>
                      <a:pt x="4" y="7"/>
                      <a:pt x="4" y="6"/>
                    </a:cubicBezTo>
                    <a:cubicBezTo>
                      <a:pt x="4" y="5"/>
                      <a:pt x="4" y="4"/>
                      <a:pt x="4" y="3"/>
                    </a:cubicBezTo>
                    <a:cubicBezTo>
                      <a:pt x="5" y="3"/>
                      <a:pt x="7" y="2"/>
                      <a:pt x="8" y="2"/>
                    </a:cubicBezTo>
                    <a:cubicBezTo>
                      <a:pt x="8" y="2"/>
                      <a:pt x="8" y="4"/>
                      <a:pt x="8" y="4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10" y="4"/>
                      <a:pt x="11" y="3"/>
                      <a:pt x="13" y="2"/>
                    </a:cubicBezTo>
                    <a:cubicBezTo>
                      <a:pt x="14" y="1"/>
                      <a:pt x="15" y="1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8" y="0"/>
                      <a:pt x="18" y="1"/>
                      <a:pt x="17" y="1"/>
                    </a:cubicBezTo>
                    <a:cubicBezTo>
                      <a:pt x="17" y="2"/>
                      <a:pt x="16" y="3"/>
                      <a:pt x="16" y="3"/>
                    </a:cubicBezTo>
                    <a:cubicBezTo>
                      <a:pt x="15" y="3"/>
                      <a:pt x="14" y="3"/>
                      <a:pt x="14" y="3"/>
                    </a:cubicBezTo>
                    <a:cubicBezTo>
                      <a:pt x="14" y="4"/>
                      <a:pt x="15" y="5"/>
                      <a:pt x="15" y="6"/>
                    </a:cubicBezTo>
                    <a:cubicBezTo>
                      <a:pt x="15" y="6"/>
                      <a:pt x="14" y="7"/>
                      <a:pt x="14" y="7"/>
                    </a:cubicBezTo>
                    <a:cubicBezTo>
                      <a:pt x="13" y="6"/>
                      <a:pt x="12" y="6"/>
                      <a:pt x="13" y="7"/>
                    </a:cubicBezTo>
                    <a:cubicBezTo>
                      <a:pt x="13" y="8"/>
                      <a:pt x="14" y="8"/>
                      <a:pt x="14" y="8"/>
                    </a:cubicBezTo>
                    <a:cubicBezTo>
                      <a:pt x="13" y="9"/>
                      <a:pt x="12" y="9"/>
                      <a:pt x="13" y="9"/>
                    </a:cubicBezTo>
                    <a:cubicBezTo>
                      <a:pt x="13" y="10"/>
                      <a:pt x="15" y="10"/>
                      <a:pt x="15" y="10"/>
                    </a:cubicBezTo>
                    <a:cubicBezTo>
                      <a:pt x="14" y="11"/>
                      <a:pt x="13" y="12"/>
                      <a:pt x="12" y="12"/>
                    </a:cubicBezTo>
                    <a:cubicBezTo>
                      <a:pt x="12" y="12"/>
                      <a:pt x="12" y="11"/>
                      <a:pt x="12" y="11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0" y="9"/>
                      <a:pt x="7" y="11"/>
                      <a:pt x="7" y="11"/>
                    </a:cubicBezTo>
                    <a:cubicBezTo>
                      <a:pt x="7" y="11"/>
                      <a:pt x="6" y="12"/>
                      <a:pt x="7" y="12"/>
                    </a:cubicBezTo>
                    <a:cubicBezTo>
                      <a:pt x="7" y="12"/>
                      <a:pt x="8" y="12"/>
                      <a:pt x="7" y="13"/>
                    </a:cubicBezTo>
                    <a:cubicBezTo>
                      <a:pt x="6" y="13"/>
                      <a:pt x="6" y="13"/>
                      <a:pt x="5" y="13"/>
                    </a:cubicBezTo>
                    <a:cubicBezTo>
                      <a:pt x="5" y="12"/>
                      <a:pt x="5" y="12"/>
                      <a:pt x="4" y="12"/>
                    </a:cubicBezTo>
                    <a:cubicBezTo>
                      <a:pt x="4" y="12"/>
                      <a:pt x="3" y="12"/>
                      <a:pt x="2" y="13"/>
                    </a:cubicBezTo>
                    <a:cubicBezTo>
                      <a:pt x="2" y="14"/>
                      <a:pt x="1" y="14"/>
                      <a:pt x="1" y="14"/>
                    </a:cubicBezTo>
                    <a:cubicBezTo>
                      <a:pt x="0" y="13"/>
                      <a:pt x="0" y="13"/>
                      <a:pt x="0" y="13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49" name="AutoShape 49"/>
              <p:cNvSpPr/>
              <p:nvPr/>
            </p:nvSpPr>
            <p:spPr>
              <a:xfrm>
                <a:off x="10045572" y="2980272"/>
                <a:ext cx="31069" cy="26833"/>
              </a:xfrm>
              <a:custGeom>
                <a:avLst/>
                <a:gdLst/>
                <a:ahLst/>
                <a:cxnLst/>
                <a:rect l="l" t="t" r="r" b="b"/>
                <a:pathLst>
                  <a:path w="24" h="21">
                    <a:moveTo>
                      <a:pt x="2" y="20"/>
                    </a:moveTo>
                    <a:cubicBezTo>
                      <a:pt x="1" y="21"/>
                      <a:pt x="0" y="21"/>
                      <a:pt x="0" y="18"/>
                    </a:cubicBezTo>
                    <a:cubicBezTo>
                      <a:pt x="0" y="15"/>
                      <a:pt x="6" y="10"/>
                      <a:pt x="6" y="8"/>
                    </a:cubicBezTo>
                    <a:cubicBezTo>
                      <a:pt x="6" y="6"/>
                      <a:pt x="6" y="3"/>
                      <a:pt x="9" y="2"/>
                    </a:cubicBezTo>
                    <a:cubicBezTo>
                      <a:pt x="11" y="1"/>
                      <a:pt x="15" y="0"/>
                      <a:pt x="17" y="3"/>
                    </a:cubicBezTo>
                    <a:cubicBezTo>
                      <a:pt x="19" y="6"/>
                      <a:pt x="19" y="7"/>
                      <a:pt x="21" y="7"/>
                    </a:cubicBezTo>
                    <a:cubicBezTo>
                      <a:pt x="24" y="8"/>
                      <a:pt x="24" y="10"/>
                      <a:pt x="23" y="11"/>
                    </a:cubicBezTo>
                    <a:cubicBezTo>
                      <a:pt x="22" y="12"/>
                      <a:pt x="20" y="12"/>
                      <a:pt x="20" y="14"/>
                    </a:cubicBezTo>
                    <a:cubicBezTo>
                      <a:pt x="20" y="16"/>
                      <a:pt x="19" y="17"/>
                      <a:pt x="18" y="15"/>
                    </a:cubicBezTo>
                    <a:cubicBezTo>
                      <a:pt x="17" y="14"/>
                      <a:pt x="17" y="15"/>
                      <a:pt x="17" y="17"/>
                    </a:cubicBezTo>
                    <a:cubicBezTo>
                      <a:pt x="16" y="19"/>
                      <a:pt x="14" y="19"/>
                      <a:pt x="13" y="18"/>
                    </a:cubicBezTo>
                    <a:cubicBezTo>
                      <a:pt x="13" y="16"/>
                      <a:pt x="13" y="14"/>
                      <a:pt x="14" y="12"/>
                    </a:cubicBezTo>
                    <a:cubicBezTo>
                      <a:pt x="16" y="10"/>
                      <a:pt x="17" y="8"/>
                      <a:pt x="16" y="8"/>
                    </a:cubicBezTo>
                    <a:cubicBezTo>
                      <a:pt x="14" y="8"/>
                      <a:pt x="14" y="6"/>
                      <a:pt x="13" y="5"/>
                    </a:cubicBezTo>
                    <a:cubicBezTo>
                      <a:pt x="12" y="3"/>
                      <a:pt x="9" y="4"/>
                      <a:pt x="10" y="6"/>
                    </a:cubicBezTo>
                    <a:cubicBezTo>
                      <a:pt x="10" y="9"/>
                      <a:pt x="9" y="9"/>
                      <a:pt x="7" y="11"/>
                    </a:cubicBezTo>
                    <a:cubicBezTo>
                      <a:pt x="6" y="13"/>
                      <a:pt x="6" y="15"/>
                      <a:pt x="4" y="16"/>
                    </a:cubicBezTo>
                    <a:cubicBezTo>
                      <a:pt x="2" y="18"/>
                      <a:pt x="3" y="19"/>
                      <a:pt x="2" y="2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50" name="AutoShape 50"/>
              <p:cNvSpPr/>
              <p:nvPr/>
            </p:nvSpPr>
            <p:spPr>
              <a:xfrm>
                <a:off x="10075228" y="3601651"/>
                <a:ext cx="7062" cy="1413"/>
              </a:xfrm>
              <a:custGeom>
                <a:avLst/>
                <a:gdLst/>
                <a:ahLst/>
                <a:cxnLst/>
                <a:rect l="l" t="t" r="r" b="b"/>
                <a:pathLst>
                  <a:path w="5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1" name="AutoShape 51"/>
              <p:cNvSpPr/>
              <p:nvPr/>
            </p:nvSpPr>
            <p:spPr>
              <a:xfrm>
                <a:off x="9959426" y="3831844"/>
                <a:ext cx="7062" cy="2824"/>
              </a:xfrm>
              <a:custGeom>
                <a:avLst/>
                <a:gdLst/>
                <a:ahLst/>
                <a:cxnLst/>
                <a:rect l="l" t="t" r="r" b="b"/>
                <a:pathLst>
                  <a:path w="5" h="2">
                    <a:moveTo>
                      <a:pt x="0" y="0"/>
                    </a:moveTo>
                    <a:cubicBezTo>
                      <a:pt x="1" y="0"/>
                      <a:pt x="2" y="0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2" name="AutoShape 52"/>
              <p:cNvSpPr/>
              <p:nvPr/>
            </p:nvSpPr>
            <p:spPr>
              <a:xfrm>
                <a:off x="10205153" y="753193"/>
                <a:ext cx="11298" cy="2824"/>
              </a:xfrm>
              <a:custGeom>
                <a:avLst/>
                <a:gdLst/>
                <a:ahLst/>
                <a:cxnLst/>
                <a:rect l="l" t="t" r="r" b="b"/>
                <a:pathLst>
                  <a:path w="9" h="2">
                    <a:moveTo>
                      <a:pt x="9" y="1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4" y="1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3" name="AutoShape 53"/>
              <p:cNvSpPr/>
              <p:nvPr/>
            </p:nvSpPr>
            <p:spPr>
              <a:xfrm>
                <a:off x="10768631" y="1760109"/>
                <a:ext cx="0" cy="8473"/>
              </a:xfrm>
              <a:custGeom>
                <a:avLst/>
                <a:gdLst/>
                <a:ahLst/>
                <a:cxnLst/>
                <a:rect l="l" t="t" r="r" b="b"/>
                <a:pathLst>
                  <a:path w="1" h="7">
                    <a:moveTo>
                      <a:pt x="1" y="7"/>
                    </a:moveTo>
                    <a:cubicBezTo>
                      <a:pt x="0" y="6"/>
                      <a:pt x="1" y="2"/>
                      <a:pt x="1" y="0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4" name="AutoShape 54"/>
              <p:cNvSpPr/>
              <p:nvPr/>
            </p:nvSpPr>
            <p:spPr>
              <a:xfrm>
                <a:off x="8192733" y="2339122"/>
                <a:ext cx="4237" cy="4237"/>
              </a:xfrm>
              <a:custGeom>
                <a:avLst/>
                <a:gdLst/>
                <a:ahLst/>
                <a:cxnLst/>
                <a:rect l="l" t="t" r="r" b="b"/>
                <a:pathLst>
                  <a:path w="4" h="3">
                    <a:moveTo>
                      <a:pt x="0" y="3"/>
                    </a:moveTo>
                    <a:cubicBezTo>
                      <a:pt x="0" y="3"/>
                      <a:pt x="0" y="2"/>
                      <a:pt x="0" y="2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0"/>
                      <a:pt x="4" y="0"/>
                      <a:pt x="4" y="0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5" name="AutoShape 55"/>
              <p:cNvSpPr/>
              <p:nvPr/>
            </p:nvSpPr>
            <p:spPr>
              <a:xfrm>
                <a:off x="10500308" y="1378809"/>
                <a:ext cx="49428" cy="595959"/>
              </a:xfrm>
              <a:custGeom>
                <a:avLst/>
                <a:gdLst/>
                <a:ahLst/>
                <a:cxnLst/>
                <a:rect l="l" t="t" r="r" b="b"/>
                <a:pathLst>
                  <a:path w="35" h="422">
                    <a:moveTo>
                      <a:pt x="0" y="0"/>
                    </a:move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moveTo>
                      <a:pt x="35" y="422"/>
                    </a:moveTo>
                    <a:lnTo>
                      <a:pt x="35" y="422"/>
                    </a:lnTo>
                    <a:moveTo>
                      <a:pt x="35" y="422"/>
                    </a:moveTo>
                    <a:lnTo>
                      <a:pt x="35" y="422"/>
                    </a:ln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6" name="AutoShape 56"/>
              <p:cNvSpPr/>
              <p:nvPr/>
            </p:nvSpPr>
            <p:spPr>
              <a:xfrm>
                <a:off x="6670355" y="1381633"/>
                <a:ext cx="183589" cy="254200"/>
              </a:xfrm>
              <a:custGeom>
                <a:avLst/>
                <a:gdLst/>
                <a:ahLst/>
                <a:cxnLst/>
                <a:rect l="l" t="t" r="r" b="b"/>
                <a:pathLst>
                  <a:path w="140" h="195">
                    <a:moveTo>
                      <a:pt x="140" y="0"/>
                    </a:moveTo>
                    <a:cubicBezTo>
                      <a:pt x="140" y="0"/>
                      <a:pt x="140" y="3"/>
                      <a:pt x="140" y="4"/>
                    </a:cubicBezTo>
                    <a:moveTo>
                      <a:pt x="0" y="193"/>
                    </a:moveTo>
                    <a:cubicBezTo>
                      <a:pt x="0" y="193"/>
                      <a:pt x="1" y="194"/>
                      <a:pt x="2" y="195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7" name="AutoShape 57"/>
              <p:cNvSpPr/>
              <p:nvPr/>
            </p:nvSpPr>
            <p:spPr>
              <a:xfrm>
                <a:off x="8860715" y="4256923"/>
                <a:ext cx="2824" cy="2824"/>
              </a:xfrm>
              <a:custGeom>
                <a:avLst/>
                <a:gdLst/>
                <a:ahLst/>
                <a:cxnLst/>
                <a:rect l="l" t="t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1" y="2"/>
                      <a:pt x="2" y="0"/>
                    </a:cubicBezTo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65000"/>
                  </a:srgbClr>
                </a:solidFill>
                <a:prstDash val="solid"/>
                <a:headEnd type="none"/>
                <a:tailEnd type="none"/>
              </a:ln>
            </p:spPr>
          </p:sp>
          <p:sp>
            <p:nvSpPr>
              <p:cNvPr id="58" name="AutoShape 58"/>
              <p:cNvSpPr/>
              <p:nvPr/>
            </p:nvSpPr>
            <p:spPr>
              <a:xfrm>
                <a:off x="9758185" y="2168948"/>
                <a:ext cx="50840" cy="49428"/>
              </a:xfrm>
              <a:custGeom>
                <a:avLst/>
                <a:gdLst/>
                <a:ahLst/>
                <a:cxnLst/>
                <a:rect l="l" t="t" r="r" b="b"/>
                <a:pathLst>
                  <a:path w="36" h="35">
                    <a:moveTo>
                      <a:pt x="18" y="0"/>
                    </a:moveTo>
                    <a:lnTo>
                      <a:pt x="22" y="14"/>
                    </a:lnTo>
                    <a:lnTo>
                      <a:pt x="36" y="14"/>
                    </a:lnTo>
                    <a:lnTo>
                      <a:pt x="25" y="21"/>
                    </a:lnTo>
                    <a:lnTo>
                      <a:pt x="29" y="35"/>
                    </a:lnTo>
                    <a:lnTo>
                      <a:pt x="18" y="27"/>
                    </a:lnTo>
                    <a:lnTo>
                      <a:pt x="6" y="35"/>
                    </a:lnTo>
                    <a:lnTo>
                      <a:pt x="11" y="21"/>
                    </a:lnTo>
                    <a:lnTo>
                      <a:pt x="0" y="14"/>
                    </a:lnTo>
                    <a:lnTo>
                      <a:pt x="13" y="1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FF">
                  <a:alpha val="100000"/>
                  <a:lumMod val="95000"/>
                </a:srgbClr>
              </a:solidFill>
              <a:ln w="6350">
                <a:solidFill>
                  <a:srgbClr val="FFFFFF">
                    <a:alpha val="100000"/>
                    <a:lumMod val="9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59" name="AutoShape 59"/>
              <p:cNvSpPr/>
              <p:nvPr/>
            </p:nvSpPr>
            <p:spPr>
              <a:xfrm>
                <a:off x="10696607" y="3912340"/>
                <a:ext cx="0" cy="124281"/>
              </a:xfrm>
              <a:custGeom>
                <a:avLst/>
                <a:gdLst/>
                <a:ahLst/>
                <a:cxnLst/>
                <a:rect l="l" t="t" r="r" b="b"/>
                <a:pathLst>
                  <a:path h="10000">
                    <a:moveTo>
                      <a:pt x="0" y="0"/>
                    </a:moveTo>
                    <a:lnTo>
                      <a:pt x="0" y="0"/>
                    </a:lnTo>
                    <a:lnTo>
                      <a:pt x="0" y="10000"/>
                    </a:lnTo>
                  </a:path>
                </a:pathLst>
              </a:custGeom>
              <a:solidFill>
                <a:srgbClr val="FFFFFF">
                  <a:alpha val="100000"/>
                  <a:lumMod val="85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0" name="AutoShape 60"/>
              <p:cNvSpPr/>
              <p:nvPr/>
            </p:nvSpPr>
            <p:spPr>
              <a:xfrm>
                <a:off x="10583626" y="4276690"/>
                <a:ext cx="64965" cy="105922"/>
              </a:xfrm>
              <a:custGeom>
                <a:avLst/>
                <a:gdLst/>
                <a:ahLst/>
                <a:cxnLst/>
                <a:rect l="l" t="t" r="r" b="b"/>
                <a:pathLst>
                  <a:path w="7667" h="10000">
                    <a:moveTo>
                      <a:pt x="7667" y="0"/>
                    </a:moveTo>
                    <a:lnTo>
                      <a:pt x="0" y="10000"/>
                    </a:lnTo>
                  </a:path>
                </a:pathLst>
              </a:custGeom>
              <a:solidFill>
                <a:srgbClr val="BBB3D8">
                  <a:alpha val="100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1" name="AutoShape 61"/>
              <p:cNvSpPr/>
              <p:nvPr/>
            </p:nvSpPr>
            <p:spPr>
              <a:xfrm>
                <a:off x="10418037" y="4631853"/>
                <a:ext cx="45553" cy="116526"/>
              </a:xfrm>
              <a:custGeom>
                <a:avLst/>
                <a:gdLst/>
                <a:ahLst/>
                <a:cxnLst/>
                <a:rect l="l" t="t" r="r" b="b"/>
                <a:pathLst>
                  <a:path w="6863" h="10000">
                    <a:moveTo>
                      <a:pt x="0" y="10000"/>
                    </a:moveTo>
                    <a:cubicBezTo>
                      <a:pt x="1961" y="6854"/>
                      <a:pt x="4118" y="3708"/>
                      <a:pt x="6275" y="674"/>
                    </a:cubicBezTo>
                    <a:cubicBezTo>
                      <a:pt x="6471" y="450"/>
                      <a:pt x="6667" y="112"/>
                      <a:pt x="6863" y="0"/>
                    </a:cubicBezTo>
                  </a:path>
                </a:pathLst>
              </a:custGeom>
              <a:solidFill>
                <a:srgbClr val="BBB3D8">
                  <a:alpha val="100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2" name="AutoShape 62"/>
              <p:cNvSpPr/>
              <p:nvPr/>
            </p:nvSpPr>
            <p:spPr>
              <a:xfrm>
                <a:off x="10386896" y="5468196"/>
                <a:ext cx="44128" cy="121869"/>
              </a:xfrm>
              <a:custGeom>
                <a:avLst/>
                <a:gdLst/>
                <a:ahLst/>
                <a:cxnLst/>
                <a:rect l="l" t="t" r="r" b="b"/>
                <a:pathLst>
                  <a:path w="10000" h="9990">
                    <a:moveTo>
                      <a:pt x="9699" y="0"/>
                    </a:moveTo>
                    <a:cubicBezTo>
                      <a:pt x="10532" y="72"/>
                      <a:pt x="9405" y="323"/>
                      <a:pt x="9112" y="753"/>
                    </a:cubicBezTo>
                    <a:cubicBezTo>
                      <a:pt x="6760" y="3975"/>
                      <a:pt x="3821" y="6982"/>
                      <a:pt x="0" y="9990"/>
                    </a:cubicBezTo>
                  </a:path>
                </a:pathLst>
              </a:custGeom>
              <a:solidFill>
                <a:srgbClr val="FFFFFF">
                  <a:alpha val="100000"/>
                  <a:lumMod val="85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3" name="AutoShape 63"/>
              <p:cNvSpPr/>
              <p:nvPr/>
            </p:nvSpPr>
            <p:spPr>
              <a:xfrm>
                <a:off x="10066752" y="5981253"/>
                <a:ext cx="74847" cy="93204"/>
              </a:xfrm>
              <a:custGeom>
                <a:avLst/>
                <a:gdLst/>
                <a:ahLst/>
                <a:cxnLst/>
                <a:rect l="l" t="t" r="r" b="b"/>
                <a:pathLst>
                  <a:path w="8154" h="10000">
                    <a:moveTo>
                      <a:pt x="8154" y="0"/>
                    </a:moveTo>
                    <a:lnTo>
                      <a:pt x="0" y="10000"/>
                    </a:lnTo>
                  </a:path>
                </a:pathLst>
              </a:custGeom>
              <a:solidFill>
                <a:srgbClr val="BBB3D8">
                  <a:alpha val="100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4" name="AutoShape 64"/>
              <p:cNvSpPr/>
              <p:nvPr/>
            </p:nvSpPr>
            <p:spPr>
              <a:xfrm>
                <a:off x="9352169" y="5502405"/>
                <a:ext cx="21701" cy="108381"/>
              </a:xfrm>
              <a:custGeom>
                <a:avLst/>
                <a:gdLst/>
                <a:ahLst/>
                <a:cxnLst/>
                <a:rect l="l" t="t" r="r" b="b"/>
                <a:pathLst>
                  <a:path w="8149" h="9966">
                    <a:moveTo>
                      <a:pt x="0" y="9966"/>
                    </a:moveTo>
                    <a:cubicBezTo>
                      <a:pt x="1499" y="9367"/>
                      <a:pt x="999" y="9486"/>
                      <a:pt x="2501" y="8886"/>
                    </a:cubicBezTo>
                    <a:cubicBezTo>
                      <a:pt x="7999" y="6244"/>
                      <a:pt x="8501" y="3002"/>
                      <a:pt x="7999" y="0"/>
                    </a:cubicBezTo>
                  </a:path>
                </a:pathLst>
              </a:custGeom>
              <a:solidFill>
                <a:srgbClr val="FFFFFF">
                  <a:alpha val="100000"/>
                  <a:lumMod val="85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5" name="AutoShape 65"/>
              <p:cNvSpPr/>
              <p:nvPr/>
            </p:nvSpPr>
            <p:spPr>
              <a:xfrm>
                <a:off x="9256138" y="5071995"/>
                <a:ext cx="50680" cy="95813"/>
              </a:xfrm>
              <a:custGeom>
                <a:avLst/>
                <a:gdLst/>
                <a:ahLst/>
                <a:cxnLst/>
                <a:rect l="l" t="t" r="r" b="b"/>
                <a:pathLst>
                  <a:path w="10000" h="8588">
                    <a:moveTo>
                      <a:pt x="0" y="0"/>
                    </a:moveTo>
                    <a:cubicBezTo>
                      <a:pt x="4474" y="2235"/>
                      <a:pt x="7631" y="4823"/>
                      <a:pt x="9474" y="7764"/>
                    </a:cubicBezTo>
                    <a:cubicBezTo>
                      <a:pt x="9474" y="8000"/>
                      <a:pt x="9737" y="8353"/>
                      <a:pt x="10000" y="8588"/>
                    </a:cubicBezTo>
                  </a:path>
                </a:pathLst>
              </a:custGeom>
              <a:solidFill>
                <a:srgbClr val="FFFFFF">
                  <a:alpha val="100000"/>
                  <a:lumMod val="85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6" name="AutoShape 66"/>
              <p:cNvSpPr/>
              <p:nvPr/>
            </p:nvSpPr>
            <p:spPr>
              <a:xfrm>
                <a:off x="9141672" y="6104113"/>
                <a:ext cx="7728" cy="121451"/>
              </a:xfrm>
              <a:custGeom>
                <a:avLst/>
                <a:gdLst/>
                <a:ahLst/>
                <a:cxnLst/>
                <a:rect l="l" t="t" r="r" b="b"/>
                <a:pathLst>
                  <a:path w="2599" h="10000">
                    <a:moveTo>
                      <a:pt x="421" y="0"/>
                    </a:moveTo>
                    <a:cubicBezTo>
                      <a:pt x="-449" y="3011"/>
                      <a:pt x="-14" y="6129"/>
                      <a:pt x="2163" y="9140"/>
                    </a:cubicBezTo>
                    <a:cubicBezTo>
                      <a:pt x="2163" y="9355"/>
                      <a:pt x="2599" y="9785"/>
                      <a:pt x="2599" y="10000"/>
                    </a:cubicBezTo>
                  </a:path>
                </a:pathLst>
              </a:custGeom>
              <a:solidFill>
                <a:srgbClr val="FFFFFF">
                  <a:alpha val="100000"/>
                  <a:lumMod val="85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7" name="AutoShape 67"/>
              <p:cNvSpPr/>
              <p:nvPr/>
            </p:nvSpPr>
            <p:spPr>
              <a:xfrm>
                <a:off x="9623114" y="6509069"/>
                <a:ext cx="125891" cy="42720"/>
              </a:xfrm>
              <a:custGeom>
                <a:avLst/>
                <a:gdLst/>
                <a:ahLst/>
                <a:cxnLst/>
                <a:rect l="l" t="t" r="r" b="b"/>
                <a:pathLst>
                  <a:path w="9796" h="10000">
                    <a:moveTo>
                      <a:pt x="9796" y="0"/>
                    </a:moveTo>
                    <a:cubicBezTo>
                      <a:pt x="9286" y="909"/>
                      <a:pt x="9388" y="607"/>
                      <a:pt x="8878" y="1516"/>
                    </a:cubicBezTo>
                    <a:cubicBezTo>
                      <a:pt x="6123" y="5757"/>
                      <a:pt x="3163" y="8484"/>
                      <a:pt x="0" y="10000"/>
                    </a:cubicBezTo>
                  </a:path>
                </a:pathLst>
              </a:custGeom>
              <a:solidFill>
                <a:srgbClr val="FFFFFF">
                  <a:alpha val="100000"/>
                  <a:lumMod val="85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  <p:sp>
            <p:nvSpPr>
              <p:cNvPr id="68" name="AutoShape 68"/>
              <p:cNvSpPr/>
              <p:nvPr/>
            </p:nvSpPr>
            <p:spPr>
              <a:xfrm>
                <a:off x="10398629" y="4994104"/>
                <a:ext cx="11297" cy="120042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10000">
                    <a:moveTo>
                      <a:pt x="0" y="0"/>
                    </a:moveTo>
                    <a:lnTo>
                      <a:pt x="3478" y="10000"/>
                    </a:lnTo>
                  </a:path>
                </a:pathLst>
              </a:custGeom>
              <a:solidFill>
                <a:srgbClr val="BBB3D8">
                  <a:alpha val="100000"/>
                </a:srgbClr>
              </a:solidFill>
              <a:ln w="19050">
                <a:solidFill>
                  <a:srgbClr val="FFFFFF">
                    <a:alpha val="100000"/>
                    <a:lumMod val="85000"/>
                  </a:srgbClr>
                </a:solidFill>
                <a:headEnd type="none"/>
                <a:tailEnd type="none"/>
              </a:ln>
            </p:spPr>
          </p:sp>
        </p:grpSp>
        <p:grpSp>
          <p:nvGrpSpPr>
            <p:cNvPr id="69" name="Group 69"/>
            <p:cNvGrpSpPr/>
            <p:nvPr/>
          </p:nvGrpSpPr>
          <p:grpSpPr>
            <a:xfrm rot="0">
              <a:off x="960628" y="2648765"/>
              <a:ext cx="4246372" cy="1115624"/>
              <a:chOff x="960628" y="3360269"/>
              <a:chExt cx="4246372" cy="1115624"/>
            </a:xfrm>
          </p:grpSpPr>
          <p:sp>
            <p:nvSpPr>
              <p:cNvPr id="70" name="TextBox 70"/>
              <p:cNvSpPr txBox="1"/>
              <p:nvPr/>
            </p:nvSpPr>
            <p:spPr>
              <a:xfrm>
                <a:off x="1832147" y="3360269"/>
                <a:ext cx="3374853" cy="41942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00000"/>
                  </a:lnSpc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我们的愿景</a:t>
                </a:r>
                <a:endParaRPr lang="en-US" sz="1100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960628" y="3543486"/>
                <a:ext cx="661335" cy="661331"/>
              </a:xfrm>
              <a:prstGeom prst="rect">
                <a:avLst/>
              </a:prstGeom>
              <a:solidFill>
                <a:srgbClr val="2F2F2F">
                  <a:alpha val="10196"/>
                  <a:lumMod val="50000"/>
                  <a:lumOff val="5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01</a:t>
                </a:r>
                <a:endParaRPr lang="en-US" sz="1100"/>
              </a:p>
            </p:txBody>
          </p:sp>
          <p:sp>
            <p:nvSpPr>
              <p:cNvPr id="72" name="TextBox 72"/>
              <p:cNvSpPr txBox="1"/>
              <p:nvPr/>
            </p:nvSpPr>
            <p:spPr>
              <a:xfrm>
                <a:off x="1832147" y="3814562"/>
                <a:ext cx="3374853" cy="661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成为全球首个“十万亿级”乡村生态综合型上市控股母公司。</a:t>
                </a:r>
                <a:endParaRPr lang="en-US" sz="1100"/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 rot="0">
              <a:off x="960628" y="3833621"/>
              <a:ext cx="4246372" cy="1115624"/>
              <a:chOff x="960628" y="5019455"/>
              <a:chExt cx="4246372" cy="1115624"/>
            </a:xfrm>
          </p:grpSpPr>
          <p:sp>
            <p:nvSpPr>
              <p:cNvPr id="74" name="TextBox 74"/>
              <p:cNvSpPr txBox="1"/>
              <p:nvPr/>
            </p:nvSpPr>
            <p:spPr>
              <a:xfrm>
                <a:off x="1832147" y="5019455"/>
                <a:ext cx="3374853" cy="41942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00000"/>
                  </a:lnSpc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我们的使命</a:t>
                </a:r>
                <a:endParaRPr lang="en-US" sz="1100"/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960628" y="5202672"/>
                <a:ext cx="661335" cy="661331"/>
              </a:xfrm>
              <a:prstGeom prst="rect">
                <a:avLst/>
              </a:prstGeom>
              <a:solidFill>
                <a:srgbClr val="2F2F2F">
                  <a:alpha val="10196"/>
                  <a:lumMod val="50000"/>
                  <a:lumOff val="5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02</a:t>
                </a:r>
                <a:endParaRPr lang="en-US" sz="1100"/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1832147" y="5473748"/>
                <a:ext cx="3374853" cy="661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让世界爱上中国乡村！</a:t>
                </a:r>
                <a:endParaRPr lang="en-US" sz="1100"/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 rot="0">
              <a:off x="960628" y="5018476"/>
              <a:ext cx="4246372" cy="1115624"/>
              <a:chOff x="960628" y="5019455"/>
              <a:chExt cx="4246372" cy="1115624"/>
            </a:xfrm>
          </p:grpSpPr>
          <p:sp>
            <p:nvSpPr>
              <p:cNvPr id="78" name="TextBox 78"/>
              <p:cNvSpPr txBox="1"/>
              <p:nvPr/>
            </p:nvSpPr>
            <p:spPr>
              <a:xfrm>
                <a:off x="1832147" y="5019455"/>
                <a:ext cx="3374853" cy="41942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b" anchorCtr="0"/>
              <a:lstStyle/>
              <a:p>
                <a:pPr algn="l">
                  <a:lnSpc>
                    <a:spcPct val="100000"/>
                  </a:lnSpc>
                  <a:defRPr/>
                </a:pPr>
                <a:r>
                  <a:rPr lang="en-US" sz="1800" b="1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我们的口号</a:t>
                </a:r>
                <a:endParaRPr lang="en-US" sz="1100"/>
              </a:p>
            </p:txBody>
          </p:sp>
          <p:sp>
            <p:nvSpPr>
              <p:cNvPr id="79" name="TextBox 79"/>
              <p:cNvSpPr txBox="1"/>
              <p:nvPr/>
            </p:nvSpPr>
            <p:spPr>
              <a:xfrm>
                <a:off x="960628" y="5202672"/>
                <a:ext cx="661335" cy="661331"/>
              </a:xfrm>
              <a:prstGeom prst="rect">
                <a:avLst/>
              </a:prstGeom>
              <a:solidFill>
                <a:srgbClr val="2F2F2F">
                  <a:alpha val="10196"/>
                  <a:lumMod val="50000"/>
                  <a:lumOff val="5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vert="horz" wrap="square" lIns="91440" tIns="45720" rIns="91440" bIns="45720" rtlCol="0" anchor="ctr" anchorCtr="0"/>
              <a:lstStyle/>
              <a:p>
                <a:pPr algn="ctr">
                  <a:defRPr/>
                </a:pPr>
                <a:r>
                  <a:rPr lang="en-US" sz="2000" b="1" i="0">
                    <a:solidFill>
                      <a:srgbClr val="2F2F2F">
                        <a:alpha val="100000"/>
                      </a:srgbClr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rPr>
                  <a:t>03</a:t>
                </a:r>
                <a:endParaRPr lang="en-US" sz="1100"/>
              </a:p>
            </p:txBody>
          </p:sp>
          <p:sp>
            <p:nvSpPr>
              <p:cNvPr id="80" name="TextBox 80"/>
              <p:cNvSpPr txBox="1"/>
              <p:nvPr/>
            </p:nvSpPr>
            <p:spPr>
              <a:xfrm>
                <a:off x="1832147" y="5473748"/>
                <a:ext cx="3374853" cy="661331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vert="horz" wrap="square" lIns="91440" tIns="45720" rIns="91440" bIns="45720" rtlCol="0" anchor="t" anchorCtr="0"/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en-US" sz="1200" b="0" i="0">
                    <a:solidFill>
                      <a:srgbClr val="2F2F2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山村婆 —— 中国乡村价值重塑者与全球输出者！</a:t>
                </a:r>
                <a:endParaRPr lang="en-US" sz="1100"/>
              </a:p>
            </p:txBody>
          </p:sp>
        </p:grpSp>
      </p:grpSp>
      <p:sp>
        <p:nvSpPr>
          <p:cNvPr id="81" name="TextBox 81"/>
          <p:cNvSpPr txBox="1"/>
          <p:nvPr/>
        </p:nvSpPr>
        <p:spPr>
          <a:xfrm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800" b="1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结语与展望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0400" y="1092201"/>
            <a:ext cx="10858500" cy="1133474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1440" tIns="45720" rIns="91440" bIns="45720" rtlCol="0" anchor="b" anchorCtr="0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800" b="1" i="0">
                <a:ln w="19050"/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谢谢观看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660400" y="3242512"/>
            <a:ext cx="4578351" cy="2769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square" lIns="90000" tIns="45720" rIns="91440" bIns="45720" rtlCol="0" anchor="t" anchorCtr="0"/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sz="1200" b="0" i="0">
                <a:solidFill>
                  <a:srgbClr val="2F2F2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报告人名称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60400" y="2940932"/>
            <a:ext cx="4578351" cy="276999"/>
          </a:xfrm>
          <a:prstGeom prst="rect">
            <a:avLst/>
          </a:prstGeom>
          <a:ln>
            <a:headEnd type="none"/>
            <a:tailEnd type="none"/>
          </a:ln>
        </p:spPr>
        <p:txBody>
          <a:bodyPr vert="horz" wrap="none" lIns="91440" tIns="45720" rIns="91440" bIns="45720" rtlCol="0" anchor="t" anchorCtr="0"/>
          <a:lstStyle/>
          <a:p>
            <a:pPr algn="l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20xx.xx.xx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29b977a-06e9-45c0-a97a-36657fa15e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3370</Words>
  <Application>WPS 演示</Application>
  <PresentationFormat>On-screen Show (4:3)</PresentationFormat>
  <Paragraphs>440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Arial</vt:lpstr>
      <vt:lpstr>Calibri</vt:lpstr>
      <vt:lpstr>Arial Unicode MS</vt:lpstr>
      <vt:lpstr>129b977a-06e9-45c0-a97a-36657fa15e01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聚才@七仙女®</cp:lastModifiedBy>
  <cp:revision>4</cp:revision>
  <dcterms:created xsi:type="dcterms:W3CDTF">2006-08-16T00:00:00Z</dcterms:created>
  <dcterms:modified xsi:type="dcterms:W3CDTF">2026-04-26T06:27:43Z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27F1DBFEC416469EBAC203F6B5185D9B_13</vt:lpwstr>
  </property>
  <property fmtid="{D5CDD505-2E9C-101B-9397-08002B2CF9AE}" pid="3" name="KSOProductBuildVer">
    <vt:lpwstr>2052-12.1.0.25865</vt:lpwstr>
  </property>
</Properties>
</file>